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s/slide56.xml" ContentType="application/vnd.openxmlformats-officedocument.presentationml.slide+xml"/>
  <Override PartName="/ppt/slides/slide5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s/slide5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4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gif" ContentType="image/gif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61"/>
  </p:notesMasterIdLst>
  <p:sldIdLst>
    <p:sldId id="345" r:id="rId2"/>
    <p:sldId id="346" r:id="rId3"/>
    <p:sldId id="347" r:id="rId4"/>
    <p:sldId id="333" r:id="rId5"/>
    <p:sldId id="337" r:id="rId6"/>
    <p:sldId id="338" r:id="rId7"/>
    <p:sldId id="339" r:id="rId8"/>
    <p:sldId id="348" r:id="rId9"/>
    <p:sldId id="286" r:id="rId10"/>
    <p:sldId id="269" r:id="rId11"/>
    <p:sldId id="340" r:id="rId12"/>
    <p:sldId id="341" r:id="rId13"/>
    <p:sldId id="349" r:id="rId14"/>
    <p:sldId id="279" r:id="rId15"/>
    <p:sldId id="322" r:id="rId16"/>
    <p:sldId id="321" r:id="rId17"/>
    <p:sldId id="320" r:id="rId18"/>
    <p:sldId id="319" r:id="rId19"/>
    <p:sldId id="323" r:id="rId20"/>
    <p:sldId id="318" r:id="rId21"/>
    <p:sldId id="342" r:id="rId22"/>
    <p:sldId id="350" r:id="rId23"/>
    <p:sldId id="288" r:id="rId24"/>
    <p:sldId id="271" r:id="rId25"/>
    <p:sldId id="330" r:id="rId26"/>
    <p:sldId id="317" r:id="rId27"/>
    <p:sldId id="351" r:id="rId28"/>
    <p:sldId id="289" r:id="rId29"/>
    <p:sldId id="272" r:id="rId30"/>
    <p:sldId id="352" r:id="rId31"/>
    <p:sldId id="273" r:id="rId32"/>
    <p:sldId id="290" r:id="rId33"/>
    <p:sldId id="353" r:id="rId34"/>
    <p:sldId id="274" r:id="rId35"/>
    <p:sldId id="291" r:id="rId36"/>
    <p:sldId id="354" r:id="rId37"/>
    <p:sldId id="275" r:id="rId38"/>
    <p:sldId id="292" r:id="rId39"/>
    <p:sldId id="355" r:id="rId40"/>
    <p:sldId id="276" r:id="rId41"/>
    <p:sldId id="293" r:id="rId42"/>
    <p:sldId id="356" r:id="rId43"/>
    <p:sldId id="331" r:id="rId44"/>
    <p:sldId id="332" r:id="rId45"/>
    <p:sldId id="357" r:id="rId46"/>
    <p:sldId id="277" r:id="rId47"/>
    <p:sldId id="294" r:id="rId48"/>
    <p:sldId id="358" r:id="rId49"/>
    <p:sldId id="282" r:id="rId50"/>
    <p:sldId id="297" r:id="rId51"/>
    <p:sldId id="283" r:id="rId52"/>
    <p:sldId id="359" r:id="rId53"/>
    <p:sldId id="343" r:id="rId54"/>
    <p:sldId id="344" r:id="rId55"/>
    <p:sldId id="360" r:id="rId56"/>
    <p:sldId id="296" r:id="rId57"/>
    <p:sldId id="281" r:id="rId58"/>
    <p:sldId id="270" r:id="rId59"/>
    <p:sldId id="361" r:id="rId60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Rg st="1" end="45"/>
    <p:penClr>
      <a:prstClr val="red"/>
    </p:penClr>
    <p:extLst>
      <p:ext uri="{EC167BDD-8182-4AB7-AECC-EB403E3ABB37}">
        <p14:laserClr xmlns="" xmlns:p14="http://schemas.microsoft.com/office/powerpoint/2010/main">
          <a:srgbClr val="FF0000"/>
        </p14:laserClr>
      </p:ext>
      <p:ext uri="{2FDB2607-1784-4EEB-B798-7EB5836EED8A}">
        <p14:showMediaCtrls xmlns="" xmlns:p14="http://schemas.microsoft.com/office/powerpoint/2010/main" val="1"/>
      </p:ext>
    </p:extLst>
  </p:showPr>
  <p:clrMru>
    <a:srgbClr val="DF6B0B"/>
    <a:srgbClr val="D7670B"/>
    <a:srgbClr val="F3750D"/>
    <a:srgbClr val="F69748"/>
    <a:srgbClr val="996633"/>
    <a:srgbClr val="FAC294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20335" autoAdjust="0"/>
    <p:restoredTop sz="94660"/>
  </p:normalViewPr>
  <p:slideViewPr>
    <p:cSldViewPr>
      <p:cViewPr>
        <p:scale>
          <a:sx n="66" d="100"/>
          <a:sy n="66" d="100"/>
        </p:scale>
        <p:origin x="-1308" y="-1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7" d="100"/>
          <a:sy n="77" d="100"/>
        </p:scale>
        <p:origin x="-438" y="-90"/>
      </p:cViewPr>
      <p:guideLst>
        <p:guide orient="horz" pos="2880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D5A81C-2050-4576-9630-FF9A4AFF6601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E4CE0-8F8C-4C52-9448-A87971FB79C4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="" xmlns:p14="http://schemas.microsoft.com/office/powerpoint/2010/main" val="39423962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8 Título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17" name="16 Subtítulo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s-ES" smtClean="0"/>
              <a:t>Haga clic para modificar el estilo de subtítulo del patrón</a:t>
            </a:r>
            <a:endParaRPr kumimoji="0" lang="en-US"/>
          </a:p>
        </p:txBody>
      </p:sp>
      <p:sp>
        <p:nvSpPr>
          <p:cNvPr id="30" name="29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19" name="18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27" name="2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5" name="4 Marcador de contenido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8 Recortar y redondear rectángulo de esquina sencilla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11 Triángulo rectángulo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s-ES" smtClean="0"/>
              <a:t>Haga clic en el icono para agregar una imagen</a:t>
            </a:r>
            <a:endParaRPr kumimoji="0" lang="en-US" dirty="0"/>
          </a:p>
        </p:txBody>
      </p:sp>
      <p:sp>
        <p:nvSpPr>
          <p:cNvPr id="10" name="9 Forma libre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10 Forma libre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Forma libre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7 Forma libre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8 Marcador de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0" name="29 Marcador de texto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  <a:p>
            <a:pPr lvl="1" eaLnBrk="1" latinLnBrk="0" hangingPunct="1"/>
            <a:r>
              <a:rPr kumimoji="0" lang="es-ES" smtClean="0"/>
              <a:t>Segundo nivel</a:t>
            </a:r>
          </a:p>
          <a:p>
            <a:pPr lvl="2" eaLnBrk="1" latinLnBrk="0" hangingPunct="1"/>
            <a:r>
              <a:rPr kumimoji="0" lang="es-ES" smtClean="0"/>
              <a:t>Tercer nivel</a:t>
            </a:r>
          </a:p>
          <a:p>
            <a:pPr lvl="3" eaLnBrk="1" latinLnBrk="0" hangingPunct="1"/>
            <a:r>
              <a:rPr kumimoji="0" lang="es-ES" smtClean="0"/>
              <a:t>Cuarto nivel</a:t>
            </a:r>
          </a:p>
          <a:p>
            <a:pPr lvl="4" eaLnBrk="1" latinLnBrk="0" hangingPunct="1"/>
            <a:r>
              <a:rPr kumimoji="0" lang="es-ES" smtClean="0"/>
              <a:t>Quinto nivel</a:t>
            </a:r>
            <a:endParaRPr kumimoji="0" lang="en-US"/>
          </a:p>
        </p:txBody>
      </p:sp>
      <p:sp>
        <p:nvSpPr>
          <p:cNvPr id="10" name="9 Marcador de fecha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22" name="21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18" name="17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  <p:grpSp>
        <p:nvGrpSpPr>
          <p:cNvPr id="2" name="1 Grupo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11 Forma libre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12 Forma libre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"/>
          <p:cNvGrpSpPr>
            <a:grpSpLocks/>
          </p:cNvGrpSpPr>
          <p:nvPr/>
        </p:nvGrpSpPr>
        <p:grpSpPr bwMode="auto">
          <a:xfrm>
            <a:off x="2000232" y="500042"/>
            <a:ext cx="6143668" cy="5000660"/>
            <a:chOff x="4098" y="9176"/>
            <a:chExt cx="5437" cy="4297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 rot="1380342">
              <a:off x="5566" y="12364"/>
              <a:ext cx="527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Rectangle 4"/>
            <p:cNvSpPr>
              <a:spLocks noChangeArrowheads="1"/>
            </p:cNvSpPr>
            <p:nvPr/>
          </p:nvSpPr>
          <p:spPr bwMode="auto">
            <a:xfrm rot="1380342">
              <a:off x="6393" y="12689"/>
              <a:ext cx="527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Rectangle 5"/>
            <p:cNvSpPr>
              <a:spLocks noChangeArrowheads="1"/>
            </p:cNvSpPr>
            <p:nvPr/>
          </p:nvSpPr>
          <p:spPr bwMode="auto">
            <a:xfrm rot="930649">
              <a:off x="6797" y="12693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 rot="930649">
              <a:off x="6000" y="12409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Rectangle 7"/>
            <p:cNvSpPr>
              <a:spLocks noChangeArrowheads="1"/>
            </p:cNvSpPr>
            <p:nvPr/>
          </p:nvSpPr>
          <p:spPr bwMode="auto">
            <a:xfrm rot="930649">
              <a:off x="5185" y="12104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Rectangle 8"/>
            <p:cNvSpPr>
              <a:spLocks noChangeArrowheads="1"/>
            </p:cNvSpPr>
            <p:nvPr/>
          </p:nvSpPr>
          <p:spPr bwMode="auto">
            <a:xfrm rot="930649">
              <a:off x="4442" y="11741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Rectangle 9"/>
            <p:cNvSpPr>
              <a:spLocks noChangeArrowheads="1"/>
            </p:cNvSpPr>
            <p:nvPr/>
          </p:nvSpPr>
          <p:spPr bwMode="auto">
            <a:xfrm rot="1525881">
              <a:off x="6489" y="12473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Rectangle 10"/>
            <p:cNvSpPr>
              <a:spLocks noChangeArrowheads="1"/>
            </p:cNvSpPr>
            <p:nvPr/>
          </p:nvSpPr>
          <p:spPr bwMode="auto">
            <a:xfrm rot="1525881">
              <a:off x="4950" y="11677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Rectangle 11"/>
            <p:cNvSpPr>
              <a:spLocks noChangeArrowheads="1"/>
            </p:cNvSpPr>
            <p:nvPr/>
          </p:nvSpPr>
          <p:spPr bwMode="auto">
            <a:xfrm rot="1584565">
              <a:off x="4593" y="11091"/>
              <a:ext cx="648" cy="41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Rectangle 12"/>
            <p:cNvSpPr>
              <a:spLocks noChangeArrowheads="1"/>
            </p:cNvSpPr>
            <p:nvPr/>
          </p:nvSpPr>
          <p:spPr bwMode="auto">
            <a:xfrm rot="1421619">
              <a:off x="7678" y="12440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" name="Rectangle 13"/>
            <p:cNvSpPr>
              <a:spLocks noChangeArrowheads="1"/>
            </p:cNvSpPr>
            <p:nvPr/>
          </p:nvSpPr>
          <p:spPr bwMode="auto">
            <a:xfrm rot="1843151">
              <a:off x="6759" y="12076"/>
              <a:ext cx="459" cy="498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" name="Rectangle 14"/>
            <p:cNvSpPr>
              <a:spLocks noChangeArrowheads="1"/>
            </p:cNvSpPr>
            <p:nvPr/>
          </p:nvSpPr>
          <p:spPr bwMode="auto">
            <a:xfrm rot="1843151">
              <a:off x="5101" y="11301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" name="Rectangle 15"/>
            <p:cNvSpPr>
              <a:spLocks noChangeArrowheads="1"/>
            </p:cNvSpPr>
            <p:nvPr/>
          </p:nvSpPr>
          <p:spPr bwMode="auto">
            <a:xfrm rot="1843151">
              <a:off x="4393" y="10908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" name="Rectangle 16"/>
            <p:cNvSpPr>
              <a:spLocks noChangeArrowheads="1"/>
            </p:cNvSpPr>
            <p:nvPr/>
          </p:nvSpPr>
          <p:spPr bwMode="auto">
            <a:xfrm rot="1843151">
              <a:off x="4895" y="10801"/>
              <a:ext cx="459" cy="384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 rot="1525881">
              <a:off x="4561" y="10608"/>
              <a:ext cx="459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" name="Rectangle 18"/>
            <p:cNvSpPr>
              <a:spLocks noChangeArrowheads="1"/>
            </p:cNvSpPr>
            <p:nvPr/>
          </p:nvSpPr>
          <p:spPr bwMode="auto">
            <a:xfrm rot="938623">
              <a:off x="6918" y="11752"/>
              <a:ext cx="538" cy="41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3" name="Rectangle 19"/>
            <p:cNvSpPr>
              <a:spLocks noChangeArrowheads="1"/>
            </p:cNvSpPr>
            <p:nvPr/>
          </p:nvSpPr>
          <p:spPr bwMode="auto">
            <a:xfrm rot="1400193">
              <a:off x="5003" y="10566"/>
              <a:ext cx="459" cy="340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" name="Rectangle 20"/>
            <p:cNvSpPr>
              <a:spLocks noChangeArrowheads="1"/>
            </p:cNvSpPr>
            <p:nvPr/>
          </p:nvSpPr>
          <p:spPr bwMode="auto">
            <a:xfrm rot="1091158">
              <a:off x="7487" y="11624"/>
              <a:ext cx="542" cy="34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" name="Rectangle 21"/>
            <p:cNvSpPr>
              <a:spLocks noChangeArrowheads="1"/>
            </p:cNvSpPr>
            <p:nvPr/>
          </p:nvSpPr>
          <p:spPr bwMode="auto">
            <a:xfrm rot="1002849">
              <a:off x="7044" y="11506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" name="Rectangle 22"/>
            <p:cNvSpPr>
              <a:spLocks noChangeArrowheads="1"/>
            </p:cNvSpPr>
            <p:nvPr/>
          </p:nvSpPr>
          <p:spPr bwMode="auto">
            <a:xfrm rot="1843151">
              <a:off x="5434" y="10666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4349" y="9177"/>
              <a:ext cx="5186" cy="3009"/>
            </a:xfrm>
            <a:custGeom>
              <a:avLst/>
              <a:gdLst/>
              <a:ahLst/>
              <a:cxnLst>
                <a:cxn ang="0">
                  <a:pos x="164" y="838"/>
                </a:cxn>
                <a:cxn ang="0">
                  <a:pos x="1647" y="1702"/>
                </a:cxn>
                <a:cxn ang="0">
                  <a:pos x="2484" y="2046"/>
                </a:cxn>
                <a:cxn ang="0">
                  <a:pos x="2793" y="2230"/>
                </a:cxn>
                <a:cxn ang="0">
                  <a:pos x="3407" y="2474"/>
                </a:cxn>
                <a:cxn ang="0">
                  <a:pos x="4577" y="2648"/>
                </a:cxn>
                <a:cxn ang="0">
                  <a:pos x="4947" y="2729"/>
                </a:cxn>
                <a:cxn ang="0">
                  <a:pos x="4947" y="1693"/>
                </a:cxn>
                <a:cxn ang="0">
                  <a:pos x="4947" y="968"/>
                </a:cxn>
                <a:cxn ang="0">
                  <a:pos x="4947" y="141"/>
                </a:cxn>
                <a:cxn ang="0">
                  <a:pos x="3511" y="123"/>
                </a:cxn>
                <a:cxn ang="0">
                  <a:pos x="2287" y="132"/>
                </a:cxn>
                <a:cxn ang="0">
                  <a:pos x="1326" y="132"/>
                </a:cxn>
                <a:cxn ang="0">
                  <a:pos x="711" y="132"/>
                </a:cxn>
                <a:cxn ang="0">
                  <a:pos x="254" y="95"/>
                </a:cxn>
                <a:cxn ang="0">
                  <a:pos x="164" y="95"/>
                </a:cxn>
                <a:cxn ang="0">
                  <a:pos x="16" y="364"/>
                </a:cxn>
                <a:cxn ang="0">
                  <a:pos x="70" y="866"/>
                </a:cxn>
              </a:cxnLst>
              <a:rect l="0" t="0" r="r" b="b"/>
              <a:pathLst>
                <a:path w="5186" h="2888">
                  <a:moveTo>
                    <a:pt x="164" y="838"/>
                  </a:moveTo>
                  <a:cubicBezTo>
                    <a:pt x="712" y="1169"/>
                    <a:pt x="1260" y="1501"/>
                    <a:pt x="1647" y="1702"/>
                  </a:cubicBezTo>
                  <a:cubicBezTo>
                    <a:pt x="2034" y="1903"/>
                    <a:pt x="2293" y="1958"/>
                    <a:pt x="2484" y="2046"/>
                  </a:cubicBezTo>
                  <a:cubicBezTo>
                    <a:pt x="2675" y="2134"/>
                    <a:pt x="2639" y="2159"/>
                    <a:pt x="2793" y="2230"/>
                  </a:cubicBezTo>
                  <a:cubicBezTo>
                    <a:pt x="2947" y="2301"/>
                    <a:pt x="3110" y="2404"/>
                    <a:pt x="3407" y="2474"/>
                  </a:cubicBezTo>
                  <a:cubicBezTo>
                    <a:pt x="3704" y="2544"/>
                    <a:pt x="4320" y="2606"/>
                    <a:pt x="4577" y="2648"/>
                  </a:cubicBezTo>
                  <a:cubicBezTo>
                    <a:pt x="4834" y="2690"/>
                    <a:pt x="4885" y="2888"/>
                    <a:pt x="4947" y="2729"/>
                  </a:cubicBezTo>
                  <a:cubicBezTo>
                    <a:pt x="5009" y="2570"/>
                    <a:pt x="4947" y="1986"/>
                    <a:pt x="4947" y="1693"/>
                  </a:cubicBezTo>
                  <a:cubicBezTo>
                    <a:pt x="4947" y="1400"/>
                    <a:pt x="4947" y="1227"/>
                    <a:pt x="4947" y="968"/>
                  </a:cubicBezTo>
                  <a:cubicBezTo>
                    <a:pt x="4947" y="709"/>
                    <a:pt x="5186" y="282"/>
                    <a:pt x="4947" y="141"/>
                  </a:cubicBezTo>
                  <a:cubicBezTo>
                    <a:pt x="4708" y="0"/>
                    <a:pt x="3954" y="125"/>
                    <a:pt x="3511" y="123"/>
                  </a:cubicBezTo>
                  <a:cubicBezTo>
                    <a:pt x="3068" y="121"/>
                    <a:pt x="2651" y="131"/>
                    <a:pt x="2287" y="132"/>
                  </a:cubicBezTo>
                  <a:cubicBezTo>
                    <a:pt x="1923" y="133"/>
                    <a:pt x="1589" y="132"/>
                    <a:pt x="1326" y="132"/>
                  </a:cubicBezTo>
                  <a:cubicBezTo>
                    <a:pt x="1063" y="132"/>
                    <a:pt x="890" y="138"/>
                    <a:pt x="711" y="132"/>
                  </a:cubicBezTo>
                  <a:cubicBezTo>
                    <a:pt x="532" y="126"/>
                    <a:pt x="345" y="101"/>
                    <a:pt x="254" y="95"/>
                  </a:cubicBezTo>
                  <a:cubicBezTo>
                    <a:pt x="163" y="89"/>
                    <a:pt x="204" y="50"/>
                    <a:pt x="164" y="95"/>
                  </a:cubicBezTo>
                  <a:cubicBezTo>
                    <a:pt x="124" y="140"/>
                    <a:pt x="32" y="236"/>
                    <a:pt x="16" y="364"/>
                  </a:cubicBezTo>
                  <a:cubicBezTo>
                    <a:pt x="0" y="492"/>
                    <a:pt x="35" y="679"/>
                    <a:pt x="70" y="866"/>
                  </a:cubicBezTo>
                </a:path>
              </a:pathLst>
            </a:custGeom>
            <a:solidFill>
              <a:srgbClr val="DBE5F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4342" y="9176"/>
              <a:ext cx="2701" cy="1999"/>
            </a:xfrm>
            <a:custGeom>
              <a:avLst/>
              <a:gdLst/>
              <a:ahLst/>
              <a:cxnLst>
                <a:cxn ang="0">
                  <a:pos x="765" y="170"/>
                </a:cxn>
                <a:cxn ang="0">
                  <a:pos x="1081" y="374"/>
                </a:cxn>
                <a:cxn ang="0">
                  <a:pos x="1333" y="672"/>
                </a:cxn>
                <a:cxn ang="0">
                  <a:pos x="1587" y="848"/>
                </a:cxn>
                <a:cxn ang="0">
                  <a:pos x="1982" y="997"/>
                </a:cxn>
                <a:cxn ang="0">
                  <a:pos x="2045" y="913"/>
                </a:cxn>
                <a:cxn ang="0">
                  <a:pos x="2226" y="820"/>
                </a:cxn>
                <a:cxn ang="0">
                  <a:pos x="2310" y="718"/>
                </a:cxn>
                <a:cxn ang="0">
                  <a:pos x="2381" y="802"/>
                </a:cxn>
                <a:cxn ang="0">
                  <a:pos x="2263" y="988"/>
                </a:cxn>
                <a:cxn ang="0">
                  <a:pos x="2319" y="1146"/>
                </a:cxn>
                <a:cxn ang="0">
                  <a:pos x="2381" y="1303"/>
                </a:cxn>
                <a:cxn ang="0">
                  <a:pos x="2505" y="1387"/>
                </a:cxn>
                <a:cxn ang="0">
                  <a:pos x="2599" y="1515"/>
                </a:cxn>
                <a:cxn ang="0">
                  <a:pos x="2419" y="1452"/>
                </a:cxn>
                <a:cxn ang="0">
                  <a:pos x="2381" y="1406"/>
                </a:cxn>
                <a:cxn ang="0">
                  <a:pos x="2594" y="1515"/>
                </a:cxn>
                <a:cxn ang="0">
                  <a:pos x="2616" y="1610"/>
                </a:cxn>
                <a:cxn ang="0">
                  <a:pos x="2381" y="1515"/>
                </a:cxn>
                <a:cxn ang="0">
                  <a:pos x="2532" y="1629"/>
                </a:cxn>
                <a:cxn ang="0">
                  <a:pos x="2616" y="1722"/>
                </a:cxn>
                <a:cxn ang="0">
                  <a:pos x="2381" y="1647"/>
                </a:cxn>
                <a:cxn ang="0">
                  <a:pos x="2662" y="1864"/>
                </a:cxn>
                <a:cxn ang="0">
                  <a:pos x="2616" y="1980"/>
                </a:cxn>
                <a:cxn ang="0">
                  <a:pos x="2291" y="1749"/>
                </a:cxn>
                <a:cxn ang="0">
                  <a:pos x="1982" y="1582"/>
                </a:cxn>
                <a:cxn ang="0">
                  <a:pos x="1772" y="1452"/>
                </a:cxn>
                <a:cxn ang="0">
                  <a:pos x="1587" y="1515"/>
                </a:cxn>
                <a:cxn ang="0">
                  <a:pos x="1081" y="1515"/>
                </a:cxn>
                <a:cxn ang="0">
                  <a:pos x="678" y="1515"/>
                </a:cxn>
                <a:cxn ang="0">
                  <a:pos x="117" y="1452"/>
                </a:cxn>
                <a:cxn ang="0">
                  <a:pos x="23" y="783"/>
                </a:cxn>
                <a:cxn ang="0">
                  <a:pos x="71" y="114"/>
                </a:cxn>
                <a:cxn ang="0">
                  <a:pos x="451" y="96"/>
                </a:cxn>
                <a:cxn ang="0">
                  <a:pos x="765" y="170"/>
                </a:cxn>
              </a:cxnLst>
              <a:rect l="0" t="0" r="r" b="b"/>
              <a:pathLst>
                <a:path w="2701" h="1999">
                  <a:moveTo>
                    <a:pt x="765" y="170"/>
                  </a:moveTo>
                  <a:cubicBezTo>
                    <a:pt x="870" y="216"/>
                    <a:pt x="986" y="290"/>
                    <a:pt x="1081" y="374"/>
                  </a:cubicBezTo>
                  <a:cubicBezTo>
                    <a:pt x="1176" y="458"/>
                    <a:pt x="1249" y="593"/>
                    <a:pt x="1333" y="672"/>
                  </a:cubicBezTo>
                  <a:cubicBezTo>
                    <a:pt x="1417" y="751"/>
                    <a:pt x="1479" y="794"/>
                    <a:pt x="1587" y="848"/>
                  </a:cubicBezTo>
                  <a:cubicBezTo>
                    <a:pt x="1695" y="902"/>
                    <a:pt x="1906" y="986"/>
                    <a:pt x="1982" y="997"/>
                  </a:cubicBezTo>
                  <a:cubicBezTo>
                    <a:pt x="2058" y="1008"/>
                    <a:pt x="2004" y="942"/>
                    <a:pt x="2045" y="913"/>
                  </a:cubicBezTo>
                  <a:cubicBezTo>
                    <a:pt x="2086" y="884"/>
                    <a:pt x="2182" y="853"/>
                    <a:pt x="2226" y="820"/>
                  </a:cubicBezTo>
                  <a:cubicBezTo>
                    <a:pt x="2270" y="787"/>
                    <a:pt x="2284" y="721"/>
                    <a:pt x="2310" y="718"/>
                  </a:cubicBezTo>
                  <a:cubicBezTo>
                    <a:pt x="2336" y="715"/>
                    <a:pt x="2389" y="757"/>
                    <a:pt x="2381" y="802"/>
                  </a:cubicBezTo>
                  <a:cubicBezTo>
                    <a:pt x="2373" y="847"/>
                    <a:pt x="2273" y="931"/>
                    <a:pt x="2263" y="988"/>
                  </a:cubicBezTo>
                  <a:cubicBezTo>
                    <a:pt x="2253" y="1045"/>
                    <a:pt x="2299" y="1094"/>
                    <a:pt x="2319" y="1146"/>
                  </a:cubicBezTo>
                  <a:cubicBezTo>
                    <a:pt x="2339" y="1198"/>
                    <a:pt x="2350" y="1263"/>
                    <a:pt x="2381" y="1303"/>
                  </a:cubicBezTo>
                  <a:cubicBezTo>
                    <a:pt x="2412" y="1343"/>
                    <a:pt x="2469" y="1352"/>
                    <a:pt x="2505" y="1387"/>
                  </a:cubicBezTo>
                  <a:cubicBezTo>
                    <a:pt x="2541" y="1422"/>
                    <a:pt x="2613" y="1504"/>
                    <a:pt x="2599" y="1515"/>
                  </a:cubicBezTo>
                  <a:cubicBezTo>
                    <a:pt x="2585" y="1526"/>
                    <a:pt x="2455" y="1470"/>
                    <a:pt x="2419" y="1452"/>
                  </a:cubicBezTo>
                  <a:cubicBezTo>
                    <a:pt x="2383" y="1434"/>
                    <a:pt x="2352" y="1396"/>
                    <a:pt x="2381" y="1406"/>
                  </a:cubicBezTo>
                  <a:cubicBezTo>
                    <a:pt x="2410" y="1416"/>
                    <a:pt x="2555" y="1481"/>
                    <a:pt x="2594" y="1515"/>
                  </a:cubicBezTo>
                  <a:cubicBezTo>
                    <a:pt x="2633" y="1549"/>
                    <a:pt x="2651" y="1610"/>
                    <a:pt x="2616" y="1610"/>
                  </a:cubicBezTo>
                  <a:cubicBezTo>
                    <a:pt x="2581" y="1610"/>
                    <a:pt x="2395" y="1512"/>
                    <a:pt x="2381" y="1515"/>
                  </a:cubicBezTo>
                  <a:cubicBezTo>
                    <a:pt x="2367" y="1518"/>
                    <a:pt x="2493" y="1594"/>
                    <a:pt x="2532" y="1629"/>
                  </a:cubicBezTo>
                  <a:cubicBezTo>
                    <a:pt x="2571" y="1664"/>
                    <a:pt x="2641" y="1719"/>
                    <a:pt x="2616" y="1722"/>
                  </a:cubicBezTo>
                  <a:cubicBezTo>
                    <a:pt x="2591" y="1725"/>
                    <a:pt x="2373" y="1623"/>
                    <a:pt x="2381" y="1647"/>
                  </a:cubicBezTo>
                  <a:cubicBezTo>
                    <a:pt x="2389" y="1671"/>
                    <a:pt x="2623" y="1809"/>
                    <a:pt x="2662" y="1864"/>
                  </a:cubicBezTo>
                  <a:cubicBezTo>
                    <a:pt x="2701" y="1919"/>
                    <a:pt x="2678" y="1999"/>
                    <a:pt x="2616" y="1980"/>
                  </a:cubicBezTo>
                  <a:cubicBezTo>
                    <a:pt x="2554" y="1961"/>
                    <a:pt x="2397" y="1815"/>
                    <a:pt x="2291" y="1749"/>
                  </a:cubicBezTo>
                  <a:cubicBezTo>
                    <a:pt x="2185" y="1683"/>
                    <a:pt x="2068" y="1631"/>
                    <a:pt x="1982" y="1582"/>
                  </a:cubicBezTo>
                  <a:cubicBezTo>
                    <a:pt x="1896" y="1533"/>
                    <a:pt x="1838" y="1463"/>
                    <a:pt x="1772" y="1452"/>
                  </a:cubicBezTo>
                  <a:cubicBezTo>
                    <a:pt x="1706" y="1441"/>
                    <a:pt x="1702" y="1504"/>
                    <a:pt x="1587" y="1515"/>
                  </a:cubicBezTo>
                  <a:cubicBezTo>
                    <a:pt x="1472" y="1526"/>
                    <a:pt x="1232" y="1515"/>
                    <a:pt x="1081" y="1515"/>
                  </a:cubicBezTo>
                  <a:cubicBezTo>
                    <a:pt x="930" y="1515"/>
                    <a:pt x="839" y="1526"/>
                    <a:pt x="678" y="1515"/>
                  </a:cubicBezTo>
                  <a:cubicBezTo>
                    <a:pt x="517" y="1504"/>
                    <a:pt x="226" y="1574"/>
                    <a:pt x="117" y="1452"/>
                  </a:cubicBezTo>
                  <a:cubicBezTo>
                    <a:pt x="8" y="1330"/>
                    <a:pt x="31" y="1006"/>
                    <a:pt x="23" y="783"/>
                  </a:cubicBezTo>
                  <a:cubicBezTo>
                    <a:pt x="15" y="560"/>
                    <a:pt x="0" y="228"/>
                    <a:pt x="71" y="114"/>
                  </a:cubicBezTo>
                  <a:cubicBezTo>
                    <a:pt x="142" y="0"/>
                    <a:pt x="330" y="83"/>
                    <a:pt x="451" y="96"/>
                  </a:cubicBezTo>
                  <a:cubicBezTo>
                    <a:pt x="572" y="109"/>
                    <a:pt x="660" y="124"/>
                    <a:pt x="765" y="17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900" y="9708"/>
              <a:ext cx="778" cy="735"/>
            </a:xfrm>
            <a:custGeom>
              <a:avLst/>
              <a:gdLst/>
              <a:ahLst/>
              <a:cxnLst>
                <a:cxn ang="0">
                  <a:pos x="182" y="1899"/>
                </a:cxn>
                <a:cxn ang="0">
                  <a:pos x="43" y="1563"/>
                </a:cxn>
                <a:cxn ang="0">
                  <a:pos x="43" y="903"/>
                </a:cxn>
                <a:cxn ang="0">
                  <a:pos x="303" y="272"/>
                </a:cxn>
                <a:cxn ang="0">
                  <a:pos x="1176" y="39"/>
                </a:cxn>
                <a:cxn ang="0">
                  <a:pos x="1724" y="39"/>
                </a:cxn>
                <a:cxn ang="0">
                  <a:pos x="2338" y="141"/>
                </a:cxn>
                <a:cxn ang="0">
                  <a:pos x="2778" y="374"/>
                </a:cxn>
                <a:cxn ang="0">
                  <a:pos x="3111" y="1033"/>
                </a:cxn>
                <a:cxn ang="0">
                  <a:pos x="3224" y="1275"/>
                </a:cxn>
                <a:cxn ang="0">
                  <a:pos x="3111" y="1730"/>
                </a:cxn>
                <a:cxn ang="0">
                  <a:pos x="3014" y="1899"/>
                </a:cxn>
                <a:cxn ang="0">
                  <a:pos x="2830" y="1899"/>
                </a:cxn>
                <a:cxn ang="0">
                  <a:pos x="3014" y="1572"/>
                </a:cxn>
                <a:cxn ang="0">
                  <a:pos x="2938" y="1275"/>
                </a:cxn>
                <a:cxn ang="0">
                  <a:pos x="2892" y="1219"/>
                </a:cxn>
                <a:cxn ang="0">
                  <a:pos x="2778" y="1033"/>
                </a:cxn>
                <a:cxn ang="0">
                  <a:pos x="2393" y="848"/>
                </a:cxn>
                <a:cxn ang="0">
                  <a:pos x="2022" y="569"/>
                </a:cxn>
                <a:cxn ang="0">
                  <a:pos x="1836" y="560"/>
                </a:cxn>
                <a:cxn ang="0">
                  <a:pos x="2551" y="1182"/>
                </a:cxn>
                <a:cxn ang="0">
                  <a:pos x="2365" y="1108"/>
                </a:cxn>
                <a:cxn ang="0">
                  <a:pos x="1789" y="792"/>
                </a:cxn>
                <a:cxn ang="0">
                  <a:pos x="1316" y="578"/>
                </a:cxn>
                <a:cxn ang="0">
                  <a:pos x="1028" y="477"/>
                </a:cxn>
                <a:cxn ang="0">
                  <a:pos x="1501" y="931"/>
                </a:cxn>
                <a:cxn ang="0">
                  <a:pos x="1715" y="1191"/>
                </a:cxn>
                <a:cxn ang="0">
                  <a:pos x="1641" y="1275"/>
                </a:cxn>
                <a:cxn ang="0">
                  <a:pos x="1056" y="931"/>
                </a:cxn>
                <a:cxn ang="0">
                  <a:pos x="814" y="690"/>
                </a:cxn>
                <a:cxn ang="0">
                  <a:pos x="740" y="662"/>
                </a:cxn>
                <a:cxn ang="0">
                  <a:pos x="879" y="1005"/>
                </a:cxn>
                <a:cxn ang="0">
                  <a:pos x="925" y="1163"/>
                </a:cxn>
                <a:cxn ang="0">
                  <a:pos x="619" y="1136"/>
                </a:cxn>
                <a:cxn ang="0">
                  <a:pos x="535" y="968"/>
                </a:cxn>
                <a:cxn ang="0">
                  <a:pos x="591" y="477"/>
                </a:cxn>
                <a:cxn ang="0">
                  <a:pos x="465" y="838"/>
                </a:cxn>
                <a:cxn ang="0">
                  <a:pos x="352" y="1173"/>
                </a:cxn>
                <a:cxn ang="0">
                  <a:pos x="352" y="1354"/>
                </a:cxn>
                <a:cxn ang="0">
                  <a:pos x="284" y="1354"/>
                </a:cxn>
                <a:cxn ang="0">
                  <a:pos x="182" y="1414"/>
                </a:cxn>
                <a:cxn ang="0">
                  <a:pos x="133" y="1516"/>
                </a:cxn>
                <a:cxn ang="0">
                  <a:pos x="133" y="1693"/>
                </a:cxn>
                <a:cxn ang="0">
                  <a:pos x="133" y="1842"/>
                </a:cxn>
              </a:cxnLst>
              <a:rect l="0" t="0" r="r" b="b"/>
              <a:pathLst>
                <a:path w="3224" h="1953">
                  <a:moveTo>
                    <a:pt x="182" y="1899"/>
                  </a:moveTo>
                  <a:cubicBezTo>
                    <a:pt x="124" y="1814"/>
                    <a:pt x="66" y="1729"/>
                    <a:pt x="43" y="1563"/>
                  </a:cubicBezTo>
                  <a:cubicBezTo>
                    <a:pt x="20" y="1397"/>
                    <a:pt x="0" y="1118"/>
                    <a:pt x="43" y="903"/>
                  </a:cubicBezTo>
                  <a:cubicBezTo>
                    <a:pt x="86" y="688"/>
                    <a:pt x="114" y="416"/>
                    <a:pt x="303" y="272"/>
                  </a:cubicBezTo>
                  <a:cubicBezTo>
                    <a:pt x="492" y="128"/>
                    <a:pt x="939" y="78"/>
                    <a:pt x="1176" y="39"/>
                  </a:cubicBezTo>
                  <a:cubicBezTo>
                    <a:pt x="1413" y="0"/>
                    <a:pt x="1530" y="22"/>
                    <a:pt x="1724" y="39"/>
                  </a:cubicBezTo>
                  <a:cubicBezTo>
                    <a:pt x="1918" y="56"/>
                    <a:pt x="2162" y="85"/>
                    <a:pt x="2338" y="141"/>
                  </a:cubicBezTo>
                  <a:cubicBezTo>
                    <a:pt x="2514" y="197"/>
                    <a:pt x="2649" y="225"/>
                    <a:pt x="2778" y="374"/>
                  </a:cubicBezTo>
                  <a:cubicBezTo>
                    <a:pt x="2907" y="523"/>
                    <a:pt x="3037" y="883"/>
                    <a:pt x="3111" y="1033"/>
                  </a:cubicBezTo>
                  <a:cubicBezTo>
                    <a:pt x="3185" y="1183"/>
                    <a:pt x="3224" y="1159"/>
                    <a:pt x="3224" y="1275"/>
                  </a:cubicBezTo>
                  <a:cubicBezTo>
                    <a:pt x="3224" y="1391"/>
                    <a:pt x="3146" y="1626"/>
                    <a:pt x="3111" y="1730"/>
                  </a:cubicBezTo>
                  <a:cubicBezTo>
                    <a:pt x="3076" y="1834"/>
                    <a:pt x="3061" y="1871"/>
                    <a:pt x="3014" y="1899"/>
                  </a:cubicBezTo>
                  <a:cubicBezTo>
                    <a:pt x="2967" y="1927"/>
                    <a:pt x="2830" y="1953"/>
                    <a:pt x="2830" y="1899"/>
                  </a:cubicBezTo>
                  <a:cubicBezTo>
                    <a:pt x="2830" y="1845"/>
                    <a:pt x="2996" y="1676"/>
                    <a:pt x="3014" y="1572"/>
                  </a:cubicBezTo>
                  <a:cubicBezTo>
                    <a:pt x="3032" y="1468"/>
                    <a:pt x="2958" y="1334"/>
                    <a:pt x="2938" y="1275"/>
                  </a:cubicBezTo>
                  <a:cubicBezTo>
                    <a:pt x="2918" y="1216"/>
                    <a:pt x="2919" y="1259"/>
                    <a:pt x="2892" y="1219"/>
                  </a:cubicBezTo>
                  <a:cubicBezTo>
                    <a:pt x="2865" y="1179"/>
                    <a:pt x="2861" y="1095"/>
                    <a:pt x="2778" y="1033"/>
                  </a:cubicBezTo>
                  <a:cubicBezTo>
                    <a:pt x="2695" y="971"/>
                    <a:pt x="2519" y="925"/>
                    <a:pt x="2393" y="848"/>
                  </a:cubicBezTo>
                  <a:cubicBezTo>
                    <a:pt x="2267" y="771"/>
                    <a:pt x="2115" y="617"/>
                    <a:pt x="2022" y="569"/>
                  </a:cubicBezTo>
                  <a:cubicBezTo>
                    <a:pt x="1929" y="521"/>
                    <a:pt x="1748" y="458"/>
                    <a:pt x="1836" y="560"/>
                  </a:cubicBezTo>
                  <a:cubicBezTo>
                    <a:pt x="1924" y="662"/>
                    <a:pt x="2463" y="1091"/>
                    <a:pt x="2551" y="1182"/>
                  </a:cubicBezTo>
                  <a:cubicBezTo>
                    <a:pt x="2639" y="1273"/>
                    <a:pt x="2492" y="1173"/>
                    <a:pt x="2365" y="1108"/>
                  </a:cubicBezTo>
                  <a:cubicBezTo>
                    <a:pt x="2238" y="1043"/>
                    <a:pt x="1964" y="880"/>
                    <a:pt x="1789" y="792"/>
                  </a:cubicBezTo>
                  <a:cubicBezTo>
                    <a:pt x="1614" y="704"/>
                    <a:pt x="1443" y="630"/>
                    <a:pt x="1316" y="578"/>
                  </a:cubicBezTo>
                  <a:cubicBezTo>
                    <a:pt x="1189" y="526"/>
                    <a:pt x="997" y="418"/>
                    <a:pt x="1028" y="477"/>
                  </a:cubicBezTo>
                  <a:cubicBezTo>
                    <a:pt x="1059" y="536"/>
                    <a:pt x="1387" y="812"/>
                    <a:pt x="1501" y="931"/>
                  </a:cubicBezTo>
                  <a:cubicBezTo>
                    <a:pt x="1615" y="1050"/>
                    <a:pt x="1692" y="1134"/>
                    <a:pt x="1715" y="1191"/>
                  </a:cubicBezTo>
                  <a:cubicBezTo>
                    <a:pt x="1738" y="1248"/>
                    <a:pt x="1751" y="1318"/>
                    <a:pt x="1641" y="1275"/>
                  </a:cubicBezTo>
                  <a:cubicBezTo>
                    <a:pt x="1531" y="1232"/>
                    <a:pt x="1194" y="1028"/>
                    <a:pt x="1056" y="931"/>
                  </a:cubicBezTo>
                  <a:cubicBezTo>
                    <a:pt x="918" y="834"/>
                    <a:pt x="867" y="735"/>
                    <a:pt x="814" y="690"/>
                  </a:cubicBezTo>
                  <a:cubicBezTo>
                    <a:pt x="761" y="645"/>
                    <a:pt x="729" y="610"/>
                    <a:pt x="740" y="662"/>
                  </a:cubicBezTo>
                  <a:cubicBezTo>
                    <a:pt x="751" y="714"/>
                    <a:pt x="848" y="922"/>
                    <a:pt x="879" y="1005"/>
                  </a:cubicBezTo>
                  <a:cubicBezTo>
                    <a:pt x="910" y="1088"/>
                    <a:pt x="968" y="1141"/>
                    <a:pt x="925" y="1163"/>
                  </a:cubicBezTo>
                  <a:cubicBezTo>
                    <a:pt x="882" y="1185"/>
                    <a:pt x="684" y="1168"/>
                    <a:pt x="619" y="1136"/>
                  </a:cubicBezTo>
                  <a:cubicBezTo>
                    <a:pt x="554" y="1104"/>
                    <a:pt x="540" y="1078"/>
                    <a:pt x="535" y="968"/>
                  </a:cubicBezTo>
                  <a:cubicBezTo>
                    <a:pt x="530" y="858"/>
                    <a:pt x="603" y="498"/>
                    <a:pt x="591" y="477"/>
                  </a:cubicBezTo>
                  <a:cubicBezTo>
                    <a:pt x="579" y="456"/>
                    <a:pt x="505" y="722"/>
                    <a:pt x="465" y="838"/>
                  </a:cubicBezTo>
                  <a:cubicBezTo>
                    <a:pt x="425" y="954"/>
                    <a:pt x="371" y="1087"/>
                    <a:pt x="352" y="1173"/>
                  </a:cubicBezTo>
                  <a:cubicBezTo>
                    <a:pt x="333" y="1259"/>
                    <a:pt x="363" y="1324"/>
                    <a:pt x="352" y="1354"/>
                  </a:cubicBezTo>
                  <a:cubicBezTo>
                    <a:pt x="341" y="1384"/>
                    <a:pt x="312" y="1344"/>
                    <a:pt x="284" y="1354"/>
                  </a:cubicBezTo>
                  <a:cubicBezTo>
                    <a:pt x="256" y="1364"/>
                    <a:pt x="207" y="1387"/>
                    <a:pt x="182" y="1414"/>
                  </a:cubicBezTo>
                  <a:cubicBezTo>
                    <a:pt x="157" y="1441"/>
                    <a:pt x="141" y="1470"/>
                    <a:pt x="133" y="1516"/>
                  </a:cubicBezTo>
                  <a:cubicBezTo>
                    <a:pt x="125" y="1562"/>
                    <a:pt x="133" y="1639"/>
                    <a:pt x="133" y="1693"/>
                  </a:cubicBezTo>
                  <a:cubicBezTo>
                    <a:pt x="133" y="1747"/>
                    <a:pt x="133" y="1794"/>
                    <a:pt x="133" y="1842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 rot="-562519">
              <a:off x="6261" y="9627"/>
              <a:ext cx="2281" cy="883"/>
            </a:xfrm>
            <a:custGeom>
              <a:avLst/>
              <a:gdLst/>
              <a:ahLst/>
              <a:cxnLst>
                <a:cxn ang="0">
                  <a:pos x="0" y="138"/>
                </a:cxn>
                <a:cxn ang="0">
                  <a:pos x="345" y="62"/>
                </a:cxn>
                <a:cxn ang="0">
                  <a:pos x="503" y="138"/>
                </a:cxn>
                <a:cxn ang="0">
                  <a:pos x="773" y="24"/>
                </a:cxn>
                <a:cxn ang="0">
                  <a:pos x="1046" y="6"/>
                </a:cxn>
                <a:cxn ang="0">
                  <a:pos x="1229" y="62"/>
                </a:cxn>
                <a:cxn ang="0">
                  <a:pos x="1357" y="138"/>
                </a:cxn>
                <a:cxn ang="0">
                  <a:pos x="1551" y="138"/>
                </a:cxn>
                <a:cxn ang="0">
                  <a:pos x="1952" y="312"/>
                </a:cxn>
                <a:cxn ang="0">
                  <a:pos x="2123" y="415"/>
                </a:cxn>
                <a:cxn ang="0">
                  <a:pos x="2473" y="859"/>
                </a:cxn>
                <a:cxn ang="0">
                  <a:pos x="3045" y="1271"/>
                </a:cxn>
                <a:cxn ang="0">
                  <a:pos x="2612" y="1074"/>
                </a:cxn>
                <a:cxn ang="0">
                  <a:pos x="2065" y="634"/>
                </a:cxn>
                <a:cxn ang="0">
                  <a:pos x="1752" y="368"/>
                </a:cxn>
                <a:cxn ang="0">
                  <a:pos x="1429" y="229"/>
                </a:cxn>
                <a:cxn ang="0">
                  <a:pos x="1174" y="138"/>
                </a:cxn>
                <a:cxn ang="0">
                  <a:pos x="934" y="80"/>
                </a:cxn>
                <a:cxn ang="0">
                  <a:pos x="717" y="89"/>
                </a:cxn>
                <a:cxn ang="0">
                  <a:pos x="590" y="138"/>
                </a:cxn>
                <a:cxn ang="0">
                  <a:pos x="453" y="201"/>
                </a:cxn>
                <a:cxn ang="0">
                  <a:pos x="224" y="138"/>
                </a:cxn>
                <a:cxn ang="0">
                  <a:pos x="109" y="138"/>
                </a:cxn>
              </a:cxnLst>
              <a:rect l="0" t="0" r="r" b="b"/>
              <a:pathLst>
                <a:path w="3068" h="1307">
                  <a:moveTo>
                    <a:pt x="0" y="138"/>
                  </a:moveTo>
                  <a:cubicBezTo>
                    <a:pt x="130" y="100"/>
                    <a:pt x="261" y="62"/>
                    <a:pt x="345" y="62"/>
                  </a:cubicBezTo>
                  <a:cubicBezTo>
                    <a:pt x="429" y="62"/>
                    <a:pt x="432" y="144"/>
                    <a:pt x="503" y="138"/>
                  </a:cubicBezTo>
                  <a:cubicBezTo>
                    <a:pt x="574" y="132"/>
                    <a:pt x="683" y="46"/>
                    <a:pt x="773" y="24"/>
                  </a:cubicBezTo>
                  <a:cubicBezTo>
                    <a:pt x="863" y="2"/>
                    <a:pt x="970" y="0"/>
                    <a:pt x="1046" y="6"/>
                  </a:cubicBezTo>
                  <a:cubicBezTo>
                    <a:pt x="1122" y="12"/>
                    <a:pt x="1177" y="40"/>
                    <a:pt x="1229" y="62"/>
                  </a:cubicBezTo>
                  <a:cubicBezTo>
                    <a:pt x="1281" y="84"/>
                    <a:pt x="1304" y="125"/>
                    <a:pt x="1357" y="138"/>
                  </a:cubicBezTo>
                  <a:cubicBezTo>
                    <a:pt x="1410" y="151"/>
                    <a:pt x="1452" y="109"/>
                    <a:pt x="1551" y="138"/>
                  </a:cubicBezTo>
                  <a:cubicBezTo>
                    <a:pt x="1650" y="167"/>
                    <a:pt x="1857" y="266"/>
                    <a:pt x="1952" y="312"/>
                  </a:cubicBezTo>
                  <a:cubicBezTo>
                    <a:pt x="2047" y="358"/>
                    <a:pt x="2036" y="324"/>
                    <a:pt x="2123" y="415"/>
                  </a:cubicBezTo>
                  <a:cubicBezTo>
                    <a:pt x="2210" y="506"/>
                    <a:pt x="2319" y="716"/>
                    <a:pt x="2473" y="859"/>
                  </a:cubicBezTo>
                  <a:cubicBezTo>
                    <a:pt x="2627" y="1002"/>
                    <a:pt x="3022" y="1235"/>
                    <a:pt x="3045" y="1271"/>
                  </a:cubicBezTo>
                  <a:cubicBezTo>
                    <a:pt x="3068" y="1307"/>
                    <a:pt x="2775" y="1180"/>
                    <a:pt x="2612" y="1074"/>
                  </a:cubicBezTo>
                  <a:cubicBezTo>
                    <a:pt x="2449" y="968"/>
                    <a:pt x="2208" y="752"/>
                    <a:pt x="2065" y="634"/>
                  </a:cubicBezTo>
                  <a:cubicBezTo>
                    <a:pt x="1922" y="516"/>
                    <a:pt x="1858" y="435"/>
                    <a:pt x="1752" y="368"/>
                  </a:cubicBezTo>
                  <a:cubicBezTo>
                    <a:pt x="1646" y="301"/>
                    <a:pt x="1525" y="267"/>
                    <a:pt x="1429" y="229"/>
                  </a:cubicBezTo>
                  <a:cubicBezTo>
                    <a:pt x="1333" y="191"/>
                    <a:pt x="1256" y="163"/>
                    <a:pt x="1174" y="138"/>
                  </a:cubicBezTo>
                  <a:cubicBezTo>
                    <a:pt x="1092" y="113"/>
                    <a:pt x="1010" y="88"/>
                    <a:pt x="934" y="80"/>
                  </a:cubicBezTo>
                  <a:cubicBezTo>
                    <a:pt x="858" y="72"/>
                    <a:pt x="774" y="79"/>
                    <a:pt x="717" y="89"/>
                  </a:cubicBezTo>
                  <a:cubicBezTo>
                    <a:pt x="660" y="99"/>
                    <a:pt x="634" y="119"/>
                    <a:pt x="590" y="138"/>
                  </a:cubicBezTo>
                  <a:cubicBezTo>
                    <a:pt x="546" y="157"/>
                    <a:pt x="514" y="201"/>
                    <a:pt x="453" y="201"/>
                  </a:cubicBezTo>
                  <a:cubicBezTo>
                    <a:pt x="392" y="201"/>
                    <a:pt x="281" y="149"/>
                    <a:pt x="224" y="138"/>
                  </a:cubicBezTo>
                  <a:cubicBezTo>
                    <a:pt x="167" y="127"/>
                    <a:pt x="138" y="132"/>
                    <a:pt x="109" y="138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272" y="9176"/>
              <a:ext cx="1020" cy="1732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651" y="96"/>
                </a:cxn>
                <a:cxn ang="0">
                  <a:pos x="748" y="300"/>
                </a:cxn>
                <a:cxn ang="0">
                  <a:pos x="975" y="1517"/>
                </a:cxn>
                <a:cxn ang="0">
                  <a:pos x="475" y="1591"/>
                </a:cxn>
                <a:cxn ang="0">
                  <a:pos x="175" y="1554"/>
                </a:cxn>
                <a:cxn ang="0">
                  <a:pos x="25" y="1267"/>
                </a:cxn>
                <a:cxn ang="0">
                  <a:pos x="25" y="0"/>
                </a:cxn>
              </a:cxnLst>
              <a:rect l="0" t="0" r="r" b="b"/>
              <a:pathLst>
                <a:path w="1020" h="1732">
                  <a:moveTo>
                    <a:pt x="77" y="1"/>
                  </a:moveTo>
                  <a:cubicBezTo>
                    <a:pt x="308" y="23"/>
                    <a:pt x="539" y="46"/>
                    <a:pt x="651" y="96"/>
                  </a:cubicBezTo>
                  <a:cubicBezTo>
                    <a:pt x="763" y="146"/>
                    <a:pt x="694" y="63"/>
                    <a:pt x="748" y="300"/>
                  </a:cubicBezTo>
                  <a:cubicBezTo>
                    <a:pt x="802" y="537"/>
                    <a:pt x="1020" y="1302"/>
                    <a:pt x="975" y="1517"/>
                  </a:cubicBezTo>
                  <a:cubicBezTo>
                    <a:pt x="930" y="1732"/>
                    <a:pt x="608" y="1585"/>
                    <a:pt x="475" y="1591"/>
                  </a:cubicBezTo>
                  <a:cubicBezTo>
                    <a:pt x="342" y="1597"/>
                    <a:pt x="250" y="1608"/>
                    <a:pt x="175" y="1554"/>
                  </a:cubicBezTo>
                  <a:cubicBezTo>
                    <a:pt x="100" y="1500"/>
                    <a:pt x="50" y="1526"/>
                    <a:pt x="25" y="1267"/>
                  </a:cubicBezTo>
                  <a:cubicBezTo>
                    <a:pt x="0" y="1008"/>
                    <a:pt x="12" y="504"/>
                    <a:pt x="25" y="0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943" y="10461"/>
              <a:ext cx="735" cy="811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341" y="84"/>
                </a:cxn>
                <a:cxn ang="0">
                  <a:pos x="431" y="93"/>
                </a:cxn>
                <a:cxn ang="0">
                  <a:pos x="622" y="93"/>
                </a:cxn>
                <a:cxn ang="0">
                  <a:pos x="622" y="269"/>
                </a:cxn>
                <a:cxn ang="0">
                  <a:pos x="622" y="399"/>
                </a:cxn>
                <a:cxn ang="0">
                  <a:pos x="756" y="496"/>
                </a:cxn>
                <a:cxn ang="0">
                  <a:pos x="756" y="576"/>
                </a:cxn>
                <a:cxn ang="0">
                  <a:pos x="714" y="780"/>
                </a:cxn>
                <a:cxn ang="0">
                  <a:pos x="364" y="762"/>
                </a:cxn>
                <a:cxn ang="0">
                  <a:pos x="104" y="625"/>
                </a:cxn>
                <a:cxn ang="0">
                  <a:pos x="32" y="446"/>
                </a:cxn>
                <a:cxn ang="0">
                  <a:pos x="32" y="176"/>
                </a:cxn>
                <a:cxn ang="0">
                  <a:pos x="32" y="121"/>
                </a:cxn>
                <a:cxn ang="0">
                  <a:pos x="224" y="0"/>
                </a:cxn>
              </a:cxnLst>
              <a:rect l="0" t="0" r="r" b="b"/>
              <a:pathLst>
                <a:path w="779" h="811">
                  <a:moveTo>
                    <a:pt x="171" y="0"/>
                  </a:moveTo>
                  <a:cubicBezTo>
                    <a:pt x="234" y="34"/>
                    <a:pt x="298" y="69"/>
                    <a:pt x="341" y="84"/>
                  </a:cubicBezTo>
                  <a:cubicBezTo>
                    <a:pt x="384" y="99"/>
                    <a:pt x="384" y="92"/>
                    <a:pt x="431" y="93"/>
                  </a:cubicBezTo>
                  <a:cubicBezTo>
                    <a:pt x="478" y="94"/>
                    <a:pt x="590" y="64"/>
                    <a:pt x="622" y="93"/>
                  </a:cubicBezTo>
                  <a:cubicBezTo>
                    <a:pt x="654" y="122"/>
                    <a:pt x="622" y="218"/>
                    <a:pt x="622" y="269"/>
                  </a:cubicBezTo>
                  <a:cubicBezTo>
                    <a:pt x="622" y="320"/>
                    <a:pt x="600" y="361"/>
                    <a:pt x="622" y="399"/>
                  </a:cubicBezTo>
                  <a:cubicBezTo>
                    <a:pt x="644" y="437"/>
                    <a:pt x="734" y="467"/>
                    <a:pt x="756" y="496"/>
                  </a:cubicBezTo>
                  <a:cubicBezTo>
                    <a:pt x="778" y="525"/>
                    <a:pt x="763" y="529"/>
                    <a:pt x="756" y="576"/>
                  </a:cubicBezTo>
                  <a:cubicBezTo>
                    <a:pt x="749" y="623"/>
                    <a:pt x="779" y="749"/>
                    <a:pt x="714" y="780"/>
                  </a:cubicBezTo>
                  <a:cubicBezTo>
                    <a:pt x="649" y="811"/>
                    <a:pt x="466" y="788"/>
                    <a:pt x="364" y="762"/>
                  </a:cubicBezTo>
                  <a:cubicBezTo>
                    <a:pt x="262" y="736"/>
                    <a:pt x="159" y="678"/>
                    <a:pt x="104" y="625"/>
                  </a:cubicBezTo>
                  <a:cubicBezTo>
                    <a:pt x="49" y="572"/>
                    <a:pt x="44" y="521"/>
                    <a:pt x="32" y="446"/>
                  </a:cubicBezTo>
                  <a:cubicBezTo>
                    <a:pt x="20" y="371"/>
                    <a:pt x="32" y="230"/>
                    <a:pt x="32" y="176"/>
                  </a:cubicBezTo>
                  <a:cubicBezTo>
                    <a:pt x="32" y="122"/>
                    <a:pt x="0" y="150"/>
                    <a:pt x="32" y="121"/>
                  </a:cubicBezTo>
                  <a:cubicBezTo>
                    <a:pt x="64" y="92"/>
                    <a:pt x="144" y="46"/>
                    <a:pt x="224" y="0"/>
                  </a:cubicBezTo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379" y="10510"/>
              <a:ext cx="763" cy="275"/>
            </a:xfrm>
            <a:custGeom>
              <a:avLst/>
              <a:gdLst/>
              <a:ahLst/>
              <a:cxnLst>
                <a:cxn ang="0">
                  <a:pos x="236" y="3"/>
                </a:cxn>
                <a:cxn ang="0">
                  <a:pos x="344" y="40"/>
                </a:cxn>
                <a:cxn ang="0">
                  <a:pos x="495" y="86"/>
                </a:cxn>
                <a:cxn ang="0">
                  <a:pos x="719" y="31"/>
                </a:cxn>
                <a:cxn ang="0">
                  <a:pos x="747" y="188"/>
                </a:cxn>
                <a:cxn ang="0">
                  <a:pos x="625" y="254"/>
                </a:cxn>
                <a:cxn ang="0">
                  <a:pos x="495" y="272"/>
                </a:cxn>
                <a:cxn ang="0">
                  <a:pos x="344" y="235"/>
                </a:cxn>
                <a:cxn ang="0">
                  <a:pos x="171" y="170"/>
                </a:cxn>
                <a:cxn ang="0">
                  <a:pos x="8" y="77"/>
                </a:cxn>
                <a:cxn ang="0">
                  <a:pos x="217" y="114"/>
                </a:cxn>
                <a:cxn ang="0">
                  <a:pos x="51" y="77"/>
                </a:cxn>
                <a:cxn ang="0">
                  <a:pos x="115" y="31"/>
                </a:cxn>
                <a:cxn ang="0">
                  <a:pos x="245" y="77"/>
                </a:cxn>
                <a:cxn ang="0">
                  <a:pos x="115" y="21"/>
                </a:cxn>
                <a:cxn ang="0">
                  <a:pos x="236" y="3"/>
                </a:cxn>
              </a:cxnLst>
              <a:rect l="0" t="0" r="r" b="b"/>
              <a:pathLst>
                <a:path w="763" h="275">
                  <a:moveTo>
                    <a:pt x="236" y="3"/>
                  </a:moveTo>
                  <a:cubicBezTo>
                    <a:pt x="274" y="6"/>
                    <a:pt x="301" y="26"/>
                    <a:pt x="344" y="40"/>
                  </a:cubicBezTo>
                  <a:cubicBezTo>
                    <a:pt x="387" y="54"/>
                    <a:pt x="433" y="87"/>
                    <a:pt x="495" y="86"/>
                  </a:cubicBezTo>
                  <a:cubicBezTo>
                    <a:pt x="557" y="85"/>
                    <a:pt x="677" y="14"/>
                    <a:pt x="719" y="31"/>
                  </a:cubicBezTo>
                  <a:cubicBezTo>
                    <a:pt x="761" y="48"/>
                    <a:pt x="763" y="151"/>
                    <a:pt x="747" y="188"/>
                  </a:cubicBezTo>
                  <a:cubicBezTo>
                    <a:pt x="731" y="225"/>
                    <a:pt x="667" y="240"/>
                    <a:pt x="625" y="254"/>
                  </a:cubicBezTo>
                  <a:cubicBezTo>
                    <a:pt x="583" y="268"/>
                    <a:pt x="542" y="275"/>
                    <a:pt x="495" y="272"/>
                  </a:cubicBezTo>
                  <a:cubicBezTo>
                    <a:pt x="448" y="269"/>
                    <a:pt x="398" y="252"/>
                    <a:pt x="344" y="235"/>
                  </a:cubicBezTo>
                  <a:cubicBezTo>
                    <a:pt x="290" y="218"/>
                    <a:pt x="227" y="196"/>
                    <a:pt x="171" y="170"/>
                  </a:cubicBezTo>
                  <a:cubicBezTo>
                    <a:pt x="115" y="144"/>
                    <a:pt x="0" y="86"/>
                    <a:pt x="8" y="77"/>
                  </a:cubicBezTo>
                  <a:cubicBezTo>
                    <a:pt x="16" y="68"/>
                    <a:pt x="210" y="114"/>
                    <a:pt x="217" y="114"/>
                  </a:cubicBezTo>
                  <a:cubicBezTo>
                    <a:pt x="224" y="114"/>
                    <a:pt x="68" y="91"/>
                    <a:pt x="51" y="77"/>
                  </a:cubicBezTo>
                  <a:cubicBezTo>
                    <a:pt x="34" y="63"/>
                    <a:pt x="83" y="31"/>
                    <a:pt x="115" y="31"/>
                  </a:cubicBezTo>
                  <a:cubicBezTo>
                    <a:pt x="147" y="31"/>
                    <a:pt x="245" y="79"/>
                    <a:pt x="245" y="77"/>
                  </a:cubicBezTo>
                  <a:cubicBezTo>
                    <a:pt x="245" y="75"/>
                    <a:pt x="110" y="30"/>
                    <a:pt x="115" y="21"/>
                  </a:cubicBezTo>
                  <a:cubicBezTo>
                    <a:pt x="120" y="12"/>
                    <a:pt x="198" y="0"/>
                    <a:pt x="236" y="3"/>
                  </a:cubicBezTo>
                  <a:close/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2" name="Group 30"/>
            <p:cNvGrpSpPr>
              <a:grpSpLocks/>
            </p:cNvGrpSpPr>
            <p:nvPr/>
          </p:nvGrpSpPr>
          <p:grpSpPr bwMode="auto">
            <a:xfrm>
              <a:off x="6969" y="9887"/>
              <a:ext cx="658" cy="721"/>
              <a:chOff x="6969" y="9887"/>
              <a:chExt cx="658" cy="721"/>
            </a:xfrm>
          </p:grpSpPr>
          <p:grpSp>
            <p:nvGrpSpPr>
              <p:cNvPr id="23" name="Group 31"/>
              <p:cNvGrpSpPr>
                <a:grpSpLocks/>
              </p:cNvGrpSpPr>
              <p:nvPr/>
            </p:nvGrpSpPr>
            <p:grpSpPr bwMode="auto">
              <a:xfrm>
                <a:off x="6969" y="9887"/>
                <a:ext cx="658" cy="721"/>
                <a:chOff x="6969" y="9887"/>
                <a:chExt cx="658" cy="721"/>
              </a:xfrm>
            </p:grpSpPr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6969" y="9887"/>
                  <a:ext cx="658" cy="721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03C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Oval 33"/>
                <p:cNvSpPr>
                  <a:spLocks noChangeArrowheads="1"/>
                </p:cNvSpPr>
                <p:nvPr/>
              </p:nvSpPr>
              <p:spPr bwMode="auto">
                <a:xfrm>
                  <a:off x="7043" y="10217"/>
                  <a:ext cx="161" cy="112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Oval 34"/>
                <p:cNvSpPr>
                  <a:spLocks noChangeArrowheads="1"/>
                </p:cNvSpPr>
                <p:nvPr/>
              </p:nvSpPr>
              <p:spPr bwMode="auto">
                <a:xfrm>
                  <a:off x="7369" y="10226"/>
                  <a:ext cx="130" cy="103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7233" y="10348"/>
                  <a:ext cx="83" cy="69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0" name="Freeform 36"/>
              <p:cNvSpPr>
                <a:spLocks/>
              </p:cNvSpPr>
              <p:nvPr/>
            </p:nvSpPr>
            <p:spPr bwMode="auto">
              <a:xfrm rot="-1001955">
                <a:off x="7142" y="10443"/>
                <a:ext cx="302" cy="123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163" y="0"/>
                  </a:cxn>
                  <a:cxn ang="0">
                    <a:pos x="235" y="33"/>
                  </a:cxn>
                  <a:cxn ang="0">
                    <a:pos x="302" y="123"/>
                  </a:cxn>
                  <a:cxn ang="0">
                    <a:pos x="163" y="33"/>
                  </a:cxn>
                  <a:cxn ang="0">
                    <a:pos x="0" y="33"/>
                  </a:cxn>
                </a:cxnLst>
                <a:rect l="0" t="0" r="r" b="b"/>
                <a:pathLst>
                  <a:path w="314" h="123">
                    <a:moveTo>
                      <a:pt x="0" y="33"/>
                    </a:moveTo>
                    <a:cubicBezTo>
                      <a:pt x="0" y="28"/>
                      <a:pt x="124" y="0"/>
                      <a:pt x="163" y="0"/>
                    </a:cubicBezTo>
                    <a:cubicBezTo>
                      <a:pt x="202" y="0"/>
                      <a:pt x="212" y="13"/>
                      <a:pt x="235" y="33"/>
                    </a:cubicBezTo>
                    <a:cubicBezTo>
                      <a:pt x="258" y="53"/>
                      <a:pt x="314" y="123"/>
                      <a:pt x="302" y="123"/>
                    </a:cubicBezTo>
                    <a:cubicBezTo>
                      <a:pt x="290" y="123"/>
                      <a:pt x="213" y="48"/>
                      <a:pt x="163" y="33"/>
                    </a:cubicBezTo>
                    <a:cubicBezTo>
                      <a:pt x="113" y="18"/>
                      <a:pt x="0" y="38"/>
                      <a:pt x="0" y="33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7499" y="10985"/>
              <a:ext cx="805" cy="692"/>
            </a:xfrm>
            <a:custGeom>
              <a:avLst/>
              <a:gdLst/>
              <a:ahLst/>
              <a:cxnLst>
                <a:cxn ang="0">
                  <a:pos x="267" y="351"/>
                </a:cxn>
                <a:cxn ang="0">
                  <a:pos x="523" y="269"/>
                </a:cxn>
                <a:cxn ang="0">
                  <a:pos x="668" y="9"/>
                </a:cxn>
                <a:cxn ang="0">
                  <a:pos x="781" y="216"/>
                </a:cxn>
                <a:cxn ang="0">
                  <a:pos x="523" y="518"/>
                </a:cxn>
                <a:cxn ang="0">
                  <a:pos x="124" y="678"/>
                </a:cxn>
                <a:cxn ang="0">
                  <a:pos x="32" y="436"/>
                </a:cxn>
                <a:cxn ang="0">
                  <a:pos x="267" y="351"/>
                </a:cxn>
              </a:cxnLst>
              <a:rect l="0" t="0" r="r" b="b"/>
              <a:pathLst>
                <a:path w="805" h="692">
                  <a:moveTo>
                    <a:pt x="267" y="351"/>
                  </a:moveTo>
                  <a:cubicBezTo>
                    <a:pt x="349" y="323"/>
                    <a:pt x="456" y="326"/>
                    <a:pt x="523" y="269"/>
                  </a:cubicBezTo>
                  <a:cubicBezTo>
                    <a:pt x="590" y="212"/>
                    <a:pt x="625" y="18"/>
                    <a:pt x="668" y="9"/>
                  </a:cubicBezTo>
                  <a:cubicBezTo>
                    <a:pt x="711" y="0"/>
                    <a:pt x="805" y="131"/>
                    <a:pt x="781" y="216"/>
                  </a:cubicBezTo>
                  <a:cubicBezTo>
                    <a:pt x="757" y="301"/>
                    <a:pt x="633" y="441"/>
                    <a:pt x="523" y="518"/>
                  </a:cubicBezTo>
                  <a:cubicBezTo>
                    <a:pt x="413" y="595"/>
                    <a:pt x="206" y="692"/>
                    <a:pt x="124" y="678"/>
                  </a:cubicBezTo>
                  <a:cubicBezTo>
                    <a:pt x="42" y="664"/>
                    <a:pt x="0" y="490"/>
                    <a:pt x="32" y="436"/>
                  </a:cubicBezTo>
                  <a:cubicBezTo>
                    <a:pt x="64" y="382"/>
                    <a:pt x="185" y="379"/>
                    <a:pt x="267" y="351"/>
                  </a:cubicBezTo>
                  <a:close/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2" name="Rectangle 38"/>
            <p:cNvSpPr>
              <a:spLocks noChangeArrowheads="1"/>
            </p:cNvSpPr>
            <p:nvPr/>
          </p:nvSpPr>
          <p:spPr bwMode="auto">
            <a:xfrm rot="1525881">
              <a:off x="5834" y="10932"/>
              <a:ext cx="459" cy="34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3" name="Rectangle 39"/>
            <p:cNvSpPr>
              <a:spLocks noChangeArrowheads="1"/>
            </p:cNvSpPr>
            <p:nvPr/>
          </p:nvSpPr>
          <p:spPr bwMode="auto">
            <a:xfrm rot="963687">
              <a:off x="6254" y="11115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 rot="772491">
              <a:off x="7949" y="11741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5" name="Rectangle 41"/>
            <p:cNvSpPr>
              <a:spLocks noChangeArrowheads="1"/>
            </p:cNvSpPr>
            <p:nvPr/>
          </p:nvSpPr>
          <p:spPr bwMode="auto">
            <a:xfrm rot="772491">
              <a:off x="8408" y="11846"/>
              <a:ext cx="459" cy="34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6" name="Rectangle 42"/>
            <p:cNvSpPr>
              <a:spLocks noChangeArrowheads="1"/>
            </p:cNvSpPr>
            <p:nvPr/>
          </p:nvSpPr>
          <p:spPr bwMode="auto">
            <a:xfrm rot="772491">
              <a:off x="8837" y="11952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6114" y="10096"/>
              <a:ext cx="98" cy="3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106"/>
                </a:cxn>
                <a:cxn ang="0">
                  <a:pos x="98" y="365"/>
                </a:cxn>
              </a:cxnLst>
              <a:rect l="0" t="0" r="r" b="b"/>
              <a:pathLst>
                <a:path w="98" h="365">
                  <a:moveTo>
                    <a:pt x="0" y="0"/>
                  </a:moveTo>
                  <a:cubicBezTo>
                    <a:pt x="24" y="22"/>
                    <a:pt x="49" y="45"/>
                    <a:pt x="65" y="106"/>
                  </a:cubicBezTo>
                  <a:cubicBezTo>
                    <a:pt x="81" y="167"/>
                    <a:pt x="89" y="266"/>
                    <a:pt x="98" y="36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6324" y="10198"/>
              <a:ext cx="170" cy="187"/>
            </a:xfrm>
            <a:custGeom>
              <a:avLst/>
              <a:gdLst/>
              <a:ahLst/>
              <a:cxnLst>
                <a:cxn ang="0">
                  <a:pos x="170" y="187"/>
                </a:cxn>
                <a:cxn ang="0">
                  <a:pos x="55" y="28"/>
                </a:cxn>
                <a:cxn ang="0">
                  <a:pos x="0" y="19"/>
                </a:cxn>
              </a:cxnLst>
              <a:rect l="0" t="0" r="r" b="b"/>
              <a:pathLst>
                <a:path w="170" h="187">
                  <a:moveTo>
                    <a:pt x="170" y="187"/>
                  </a:moveTo>
                  <a:cubicBezTo>
                    <a:pt x="126" y="121"/>
                    <a:pt x="83" y="56"/>
                    <a:pt x="55" y="28"/>
                  </a:cubicBezTo>
                  <a:cubicBezTo>
                    <a:pt x="27" y="0"/>
                    <a:pt x="13" y="9"/>
                    <a:pt x="0" y="19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6270" y="10385"/>
              <a:ext cx="345" cy="89"/>
            </a:xfrm>
            <a:custGeom>
              <a:avLst/>
              <a:gdLst/>
              <a:ahLst/>
              <a:cxnLst>
                <a:cxn ang="0">
                  <a:pos x="345" y="76"/>
                </a:cxn>
                <a:cxn ang="0">
                  <a:pos x="160" y="76"/>
                </a:cxn>
                <a:cxn ang="0">
                  <a:pos x="0" y="0"/>
                </a:cxn>
              </a:cxnLst>
              <a:rect l="0" t="0" r="r" b="b"/>
              <a:pathLst>
                <a:path w="345" h="89">
                  <a:moveTo>
                    <a:pt x="345" y="76"/>
                  </a:moveTo>
                  <a:cubicBezTo>
                    <a:pt x="281" y="82"/>
                    <a:pt x="217" y="89"/>
                    <a:pt x="160" y="76"/>
                  </a:cubicBezTo>
                  <a:cubicBezTo>
                    <a:pt x="103" y="63"/>
                    <a:pt x="51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324" y="10520"/>
              <a:ext cx="291" cy="2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4" y="88"/>
                </a:cxn>
                <a:cxn ang="0">
                  <a:pos x="291" y="265"/>
                </a:cxn>
              </a:cxnLst>
              <a:rect l="0" t="0" r="r" b="b"/>
              <a:pathLst>
                <a:path w="291" h="265">
                  <a:moveTo>
                    <a:pt x="0" y="0"/>
                  </a:moveTo>
                  <a:cubicBezTo>
                    <a:pt x="28" y="22"/>
                    <a:pt x="56" y="44"/>
                    <a:pt x="104" y="88"/>
                  </a:cubicBezTo>
                  <a:cubicBezTo>
                    <a:pt x="152" y="132"/>
                    <a:pt x="221" y="198"/>
                    <a:pt x="291" y="26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Rectangle 47"/>
            <p:cNvSpPr>
              <a:spLocks noChangeArrowheads="1"/>
            </p:cNvSpPr>
            <p:nvPr/>
          </p:nvSpPr>
          <p:spPr bwMode="auto">
            <a:xfrm rot="1843151">
              <a:off x="5649" y="11175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Rectangle 48"/>
            <p:cNvSpPr>
              <a:spLocks noChangeArrowheads="1"/>
            </p:cNvSpPr>
            <p:nvPr/>
          </p:nvSpPr>
          <p:spPr bwMode="auto">
            <a:xfrm rot="1058110">
              <a:off x="6494" y="11574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Rectangle 49"/>
            <p:cNvSpPr>
              <a:spLocks noChangeArrowheads="1"/>
            </p:cNvSpPr>
            <p:nvPr/>
          </p:nvSpPr>
          <p:spPr bwMode="auto">
            <a:xfrm rot="1183242">
              <a:off x="7369" y="11887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4" name="Rectangle 50"/>
            <p:cNvSpPr>
              <a:spLocks noChangeArrowheads="1"/>
            </p:cNvSpPr>
            <p:nvPr/>
          </p:nvSpPr>
          <p:spPr bwMode="auto">
            <a:xfrm rot="831468">
              <a:off x="8304" y="12186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5" name="Rectangle 51"/>
            <p:cNvSpPr>
              <a:spLocks noChangeArrowheads="1"/>
            </p:cNvSpPr>
            <p:nvPr/>
          </p:nvSpPr>
          <p:spPr bwMode="auto">
            <a:xfrm rot="1525881">
              <a:off x="5218" y="10998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6" name="Rectangle 52"/>
            <p:cNvSpPr>
              <a:spLocks noChangeArrowheads="1"/>
            </p:cNvSpPr>
            <p:nvPr/>
          </p:nvSpPr>
          <p:spPr bwMode="auto">
            <a:xfrm rot="1525881">
              <a:off x="6000" y="11365"/>
              <a:ext cx="552" cy="454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7" name="Rectangle 53"/>
            <p:cNvSpPr>
              <a:spLocks noChangeArrowheads="1"/>
            </p:cNvSpPr>
            <p:nvPr/>
          </p:nvSpPr>
          <p:spPr bwMode="auto">
            <a:xfrm rot="1016825">
              <a:off x="7757" y="12029"/>
              <a:ext cx="648" cy="486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8" name="Rectangle 54"/>
            <p:cNvSpPr>
              <a:spLocks noChangeArrowheads="1"/>
            </p:cNvSpPr>
            <p:nvPr/>
          </p:nvSpPr>
          <p:spPr bwMode="auto">
            <a:xfrm rot="484485">
              <a:off x="8707" y="12191"/>
              <a:ext cx="529" cy="56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6293" y="10932"/>
              <a:ext cx="758" cy="8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2" y="340"/>
                </a:cxn>
                <a:cxn ang="0">
                  <a:pos x="498" y="473"/>
                </a:cxn>
                <a:cxn ang="0">
                  <a:pos x="676" y="642"/>
                </a:cxn>
                <a:cxn ang="0">
                  <a:pos x="724" y="683"/>
                </a:cxn>
                <a:cxn ang="0">
                  <a:pos x="724" y="809"/>
                </a:cxn>
                <a:cxn ang="0">
                  <a:pos x="517" y="745"/>
                </a:cxn>
                <a:cxn ang="0">
                  <a:pos x="201" y="460"/>
                </a:cxn>
                <a:cxn ang="0">
                  <a:pos x="0" y="53"/>
                </a:cxn>
              </a:cxnLst>
              <a:rect l="0" t="0" r="r" b="b"/>
              <a:pathLst>
                <a:path w="758" h="819">
                  <a:moveTo>
                    <a:pt x="0" y="0"/>
                  </a:moveTo>
                  <a:cubicBezTo>
                    <a:pt x="119" y="130"/>
                    <a:pt x="239" y="261"/>
                    <a:pt x="322" y="340"/>
                  </a:cubicBezTo>
                  <a:cubicBezTo>
                    <a:pt x="405" y="419"/>
                    <a:pt x="439" y="423"/>
                    <a:pt x="498" y="473"/>
                  </a:cubicBezTo>
                  <a:cubicBezTo>
                    <a:pt x="557" y="523"/>
                    <a:pt x="638" y="607"/>
                    <a:pt x="676" y="642"/>
                  </a:cubicBezTo>
                  <a:cubicBezTo>
                    <a:pt x="714" y="677"/>
                    <a:pt x="716" y="655"/>
                    <a:pt x="724" y="683"/>
                  </a:cubicBezTo>
                  <a:cubicBezTo>
                    <a:pt x="732" y="711"/>
                    <a:pt x="758" y="799"/>
                    <a:pt x="724" y="809"/>
                  </a:cubicBezTo>
                  <a:cubicBezTo>
                    <a:pt x="690" y="819"/>
                    <a:pt x="604" y="803"/>
                    <a:pt x="517" y="745"/>
                  </a:cubicBezTo>
                  <a:cubicBezTo>
                    <a:pt x="430" y="687"/>
                    <a:pt x="287" y="575"/>
                    <a:pt x="201" y="460"/>
                  </a:cubicBezTo>
                  <a:cubicBezTo>
                    <a:pt x="115" y="345"/>
                    <a:pt x="57" y="199"/>
                    <a:pt x="0" y="5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8682" y="10209"/>
              <a:ext cx="425" cy="908"/>
            </a:xfrm>
            <a:custGeom>
              <a:avLst/>
              <a:gdLst/>
              <a:ahLst/>
              <a:cxnLst>
                <a:cxn ang="0">
                  <a:pos x="122" y="17"/>
                </a:cxn>
                <a:cxn ang="0">
                  <a:pos x="395" y="357"/>
                </a:cxn>
                <a:cxn ang="0">
                  <a:pos x="302" y="776"/>
                </a:cxn>
                <a:cxn ang="0">
                  <a:pos x="19" y="906"/>
                </a:cxn>
                <a:cxn ang="0">
                  <a:pos x="185" y="789"/>
                </a:cxn>
                <a:cxn ang="0">
                  <a:pos x="339" y="457"/>
                </a:cxn>
                <a:cxn ang="0">
                  <a:pos x="122" y="17"/>
                </a:cxn>
              </a:cxnLst>
              <a:rect l="0" t="0" r="r" b="b"/>
              <a:pathLst>
                <a:path w="425" h="908">
                  <a:moveTo>
                    <a:pt x="122" y="17"/>
                  </a:moveTo>
                  <a:cubicBezTo>
                    <a:pt x="131" y="0"/>
                    <a:pt x="365" y="230"/>
                    <a:pt x="395" y="357"/>
                  </a:cubicBezTo>
                  <a:cubicBezTo>
                    <a:pt x="425" y="484"/>
                    <a:pt x="365" y="685"/>
                    <a:pt x="302" y="776"/>
                  </a:cubicBezTo>
                  <a:cubicBezTo>
                    <a:pt x="239" y="867"/>
                    <a:pt x="38" y="904"/>
                    <a:pt x="19" y="906"/>
                  </a:cubicBezTo>
                  <a:cubicBezTo>
                    <a:pt x="0" y="908"/>
                    <a:pt x="132" y="864"/>
                    <a:pt x="185" y="789"/>
                  </a:cubicBezTo>
                  <a:cubicBezTo>
                    <a:pt x="238" y="714"/>
                    <a:pt x="356" y="587"/>
                    <a:pt x="339" y="457"/>
                  </a:cubicBezTo>
                  <a:cubicBezTo>
                    <a:pt x="322" y="327"/>
                    <a:pt x="113" y="34"/>
                    <a:pt x="122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8264" y="10407"/>
              <a:ext cx="348" cy="1081"/>
            </a:xfrm>
            <a:custGeom>
              <a:avLst/>
              <a:gdLst/>
              <a:ahLst/>
              <a:cxnLst>
                <a:cxn ang="0">
                  <a:pos x="418" y="259"/>
                </a:cxn>
                <a:cxn ang="0">
                  <a:pos x="418" y="578"/>
                </a:cxn>
                <a:cxn ang="0">
                  <a:pos x="40" y="1048"/>
                </a:cxn>
                <a:cxn ang="0">
                  <a:pos x="180" y="778"/>
                </a:cxn>
                <a:cxn ang="0">
                  <a:pos x="245" y="608"/>
                </a:cxn>
                <a:cxn ang="0">
                  <a:pos x="40" y="38"/>
                </a:cxn>
                <a:cxn ang="0">
                  <a:pos x="437" y="378"/>
                </a:cxn>
              </a:cxnLst>
              <a:rect l="0" t="0" r="r" b="b"/>
              <a:pathLst>
                <a:path w="481" h="1081">
                  <a:moveTo>
                    <a:pt x="418" y="259"/>
                  </a:moveTo>
                  <a:cubicBezTo>
                    <a:pt x="449" y="353"/>
                    <a:pt x="481" y="447"/>
                    <a:pt x="418" y="578"/>
                  </a:cubicBezTo>
                  <a:cubicBezTo>
                    <a:pt x="355" y="709"/>
                    <a:pt x="80" y="1015"/>
                    <a:pt x="40" y="1048"/>
                  </a:cubicBezTo>
                  <a:cubicBezTo>
                    <a:pt x="0" y="1081"/>
                    <a:pt x="146" y="851"/>
                    <a:pt x="180" y="778"/>
                  </a:cubicBezTo>
                  <a:cubicBezTo>
                    <a:pt x="214" y="705"/>
                    <a:pt x="268" y="731"/>
                    <a:pt x="245" y="608"/>
                  </a:cubicBezTo>
                  <a:cubicBezTo>
                    <a:pt x="222" y="485"/>
                    <a:pt x="8" y="76"/>
                    <a:pt x="40" y="38"/>
                  </a:cubicBezTo>
                  <a:cubicBezTo>
                    <a:pt x="72" y="0"/>
                    <a:pt x="254" y="189"/>
                    <a:pt x="437" y="378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7553" y="11388"/>
              <a:ext cx="1055" cy="460"/>
            </a:xfrm>
            <a:custGeom>
              <a:avLst/>
              <a:gdLst/>
              <a:ahLst/>
              <a:cxnLst>
                <a:cxn ang="0">
                  <a:pos x="24" y="363"/>
                </a:cxn>
                <a:cxn ang="0">
                  <a:pos x="457" y="289"/>
                </a:cxn>
                <a:cxn ang="0">
                  <a:pos x="989" y="17"/>
                </a:cxn>
                <a:cxn ang="0">
                  <a:pos x="852" y="186"/>
                </a:cxn>
                <a:cxn ang="0">
                  <a:pos x="314" y="431"/>
                </a:cxn>
                <a:cxn ang="0">
                  <a:pos x="24" y="363"/>
                </a:cxn>
              </a:cxnLst>
              <a:rect l="0" t="0" r="r" b="b"/>
              <a:pathLst>
                <a:path w="1055" h="460">
                  <a:moveTo>
                    <a:pt x="24" y="363"/>
                  </a:moveTo>
                  <a:cubicBezTo>
                    <a:pt x="48" y="339"/>
                    <a:pt x="296" y="347"/>
                    <a:pt x="457" y="289"/>
                  </a:cubicBezTo>
                  <a:cubicBezTo>
                    <a:pt x="618" y="231"/>
                    <a:pt x="923" y="34"/>
                    <a:pt x="989" y="17"/>
                  </a:cubicBezTo>
                  <a:cubicBezTo>
                    <a:pt x="1055" y="0"/>
                    <a:pt x="964" y="117"/>
                    <a:pt x="852" y="186"/>
                  </a:cubicBezTo>
                  <a:cubicBezTo>
                    <a:pt x="740" y="255"/>
                    <a:pt x="450" y="402"/>
                    <a:pt x="314" y="431"/>
                  </a:cubicBezTo>
                  <a:cubicBezTo>
                    <a:pt x="178" y="460"/>
                    <a:pt x="0" y="387"/>
                    <a:pt x="24" y="3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5902" y="9519"/>
              <a:ext cx="811" cy="368"/>
            </a:xfrm>
            <a:custGeom>
              <a:avLst/>
              <a:gdLst/>
              <a:ahLst/>
              <a:cxnLst>
                <a:cxn ang="0">
                  <a:pos x="19" y="368"/>
                </a:cxn>
                <a:cxn ang="0">
                  <a:pos x="98" y="189"/>
                </a:cxn>
                <a:cxn ang="0">
                  <a:pos x="592" y="13"/>
                </a:cxn>
                <a:cxn ang="0">
                  <a:pos x="811" y="108"/>
                </a:cxn>
                <a:cxn ang="0">
                  <a:pos x="592" y="59"/>
                </a:cxn>
                <a:cxn ang="0">
                  <a:pos x="391" y="108"/>
                </a:cxn>
                <a:cxn ang="0">
                  <a:pos x="212" y="189"/>
                </a:cxn>
                <a:cxn ang="0">
                  <a:pos x="19" y="368"/>
                </a:cxn>
              </a:cxnLst>
              <a:rect l="0" t="0" r="r" b="b"/>
              <a:pathLst>
                <a:path w="811" h="368">
                  <a:moveTo>
                    <a:pt x="19" y="368"/>
                  </a:moveTo>
                  <a:cubicBezTo>
                    <a:pt x="0" y="368"/>
                    <a:pt x="3" y="248"/>
                    <a:pt x="98" y="189"/>
                  </a:cubicBezTo>
                  <a:cubicBezTo>
                    <a:pt x="193" y="130"/>
                    <a:pt x="473" y="26"/>
                    <a:pt x="592" y="13"/>
                  </a:cubicBezTo>
                  <a:cubicBezTo>
                    <a:pt x="711" y="0"/>
                    <a:pt x="811" y="100"/>
                    <a:pt x="811" y="108"/>
                  </a:cubicBezTo>
                  <a:cubicBezTo>
                    <a:pt x="811" y="116"/>
                    <a:pt x="662" y="59"/>
                    <a:pt x="592" y="59"/>
                  </a:cubicBezTo>
                  <a:cubicBezTo>
                    <a:pt x="522" y="59"/>
                    <a:pt x="454" y="86"/>
                    <a:pt x="391" y="108"/>
                  </a:cubicBezTo>
                  <a:cubicBezTo>
                    <a:pt x="328" y="130"/>
                    <a:pt x="273" y="146"/>
                    <a:pt x="212" y="189"/>
                  </a:cubicBezTo>
                  <a:cubicBezTo>
                    <a:pt x="151" y="232"/>
                    <a:pt x="38" y="368"/>
                    <a:pt x="19" y="3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6713" y="11876"/>
              <a:ext cx="1485" cy="237"/>
            </a:xfrm>
            <a:custGeom>
              <a:avLst/>
              <a:gdLst/>
              <a:ahLst/>
              <a:cxnLst>
                <a:cxn ang="0">
                  <a:pos x="10" y="11"/>
                </a:cxn>
                <a:cxn ang="0">
                  <a:pos x="407" y="138"/>
                </a:cxn>
                <a:cxn ang="0">
                  <a:pos x="873" y="153"/>
                </a:cxn>
                <a:cxn ang="0">
                  <a:pos x="1416" y="76"/>
                </a:cxn>
                <a:cxn ang="0">
                  <a:pos x="1289" y="153"/>
                </a:cxn>
                <a:cxn ang="0">
                  <a:pos x="903" y="205"/>
                </a:cxn>
                <a:cxn ang="0">
                  <a:pos x="469" y="205"/>
                </a:cxn>
                <a:cxn ang="0">
                  <a:pos x="10" y="11"/>
                </a:cxn>
              </a:cxnLst>
              <a:rect l="0" t="0" r="r" b="b"/>
              <a:pathLst>
                <a:path w="1485" h="237">
                  <a:moveTo>
                    <a:pt x="10" y="11"/>
                  </a:moveTo>
                  <a:cubicBezTo>
                    <a:pt x="0" y="0"/>
                    <a:pt x="263" y="114"/>
                    <a:pt x="407" y="138"/>
                  </a:cubicBezTo>
                  <a:cubicBezTo>
                    <a:pt x="551" y="162"/>
                    <a:pt x="705" y="163"/>
                    <a:pt x="873" y="153"/>
                  </a:cubicBezTo>
                  <a:cubicBezTo>
                    <a:pt x="1041" y="143"/>
                    <a:pt x="1347" y="76"/>
                    <a:pt x="1416" y="76"/>
                  </a:cubicBezTo>
                  <a:cubicBezTo>
                    <a:pt x="1485" y="76"/>
                    <a:pt x="1374" y="132"/>
                    <a:pt x="1289" y="153"/>
                  </a:cubicBezTo>
                  <a:cubicBezTo>
                    <a:pt x="1204" y="174"/>
                    <a:pt x="1040" y="196"/>
                    <a:pt x="903" y="205"/>
                  </a:cubicBezTo>
                  <a:cubicBezTo>
                    <a:pt x="766" y="214"/>
                    <a:pt x="619" y="237"/>
                    <a:pt x="469" y="205"/>
                  </a:cubicBezTo>
                  <a:cubicBezTo>
                    <a:pt x="319" y="173"/>
                    <a:pt x="20" y="22"/>
                    <a:pt x="10" y="11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5" name="Rectangle 61"/>
            <p:cNvSpPr>
              <a:spLocks noChangeArrowheads="1"/>
            </p:cNvSpPr>
            <p:nvPr/>
          </p:nvSpPr>
          <p:spPr bwMode="auto">
            <a:xfrm rot="348365">
              <a:off x="8648" y="12693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6" name="Rectangle 62"/>
            <p:cNvSpPr>
              <a:spLocks noChangeArrowheads="1"/>
            </p:cNvSpPr>
            <p:nvPr/>
          </p:nvSpPr>
          <p:spPr bwMode="auto">
            <a:xfrm rot="1584565">
              <a:off x="6220" y="11954"/>
              <a:ext cx="648" cy="45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7" name="Rectangle 63"/>
            <p:cNvSpPr>
              <a:spLocks noChangeArrowheads="1"/>
            </p:cNvSpPr>
            <p:nvPr/>
          </p:nvSpPr>
          <p:spPr bwMode="auto">
            <a:xfrm rot="1584565">
              <a:off x="7098" y="12286"/>
              <a:ext cx="648" cy="516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8" name="Rectangle 64"/>
            <p:cNvSpPr>
              <a:spLocks noChangeArrowheads="1"/>
            </p:cNvSpPr>
            <p:nvPr/>
          </p:nvSpPr>
          <p:spPr bwMode="auto">
            <a:xfrm rot="925246">
              <a:off x="8083" y="12574"/>
              <a:ext cx="648" cy="47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9" name="Rectangle 65"/>
            <p:cNvSpPr>
              <a:spLocks noChangeArrowheads="1"/>
            </p:cNvSpPr>
            <p:nvPr/>
          </p:nvSpPr>
          <p:spPr bwMode="auto">
            <a:xfrm rot="1380342">
              <a:off x="5302" y="11846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0" name="Rectangle 66"/>
            <p:cNvSpPr>
              <a:spLocks noChangeArrowheads="1"/>
            </p:cNvSpPr>
            <p:nvPr/>
          </p:nvSpPr>
          <p:spPr bwMode="auto">
            <a:xfrm rot="1380342">
              <a:off x="6093" y="12286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1" name="Rectangle 67"/>
            <p:cNvSpPr>
              <a:spLocks noChangeArrowheads="1"/>
            </p:cNvSpPr>
            <p:nvPr/>
          </p:nvSpPr>
          <p:spPr bwMode="auto">
            <a:xfrm rot="1380342">
              <a:off x="7762" y="12952"/>
              <a:ext cx="527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2" name="Rectangle 68"/>
            <p:cNvSpPr>
              <a:spLocks noChangeArrowheads="1"/>
            </p:cNvSpPr>
            <p:nvPr/>
          </p:nvSpPr>
          <p:spPr bwMode="auto">
            <a:xfrm rot="729890">
              <a:off x="8608" y="13133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3" name="Rectangle 69"/>
            <p:cNvSpPr>
              <a:spLocks noChangeArrowheads="1"/>
            </p:cNvSpPr>
            <p:nvPr/>
          </p:nvSpPr>
          <p:spPr bwMode="auto">
            <a:xfrm rot="1525881">
              <a:off x="4245" y="11238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4" name="Rectangle 70"/>
            <p:cNvSpPr>
              <a:spLocks noChangeArrowheads="1"/>
            </p:cNvSpPr>
            <p:nvPr/>
          </p:nvSpPr>
          <p:spPr bwMode="auto">
            <a:xfrm rot="1525881">
              <a:off x="5649" y="12076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5" name="Rectangle 71"/>
            <p:cNvSpPr>
              <a:spLocks noChangeArrowheads="1"/>
            </p:cNvSpPr>
            <p:nvPr/>
          </p:nvSpPr>
          <p:spPr bwMode="auto">
            <a:xfrm rot="1525881">
              <a:off x="7316" y="12753"/>
              <a:ext cx="508" cy="45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6" name="Rectangle 72"/>
            <p:cNvSpPr>
              <a:spLocks noChangeArrowheads="1"/>
            </p:cNvSpPr>
            <p:nvPr/>
          </p:nvSpPr>
          <p:spPr bwMode="auto">
            <a:xfrm rot="930649">
              <a:off x="8140" y="13044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7866" y="10464"/>
              <a:ext cx="166" cy="331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144" y="144"/>
                </a:cxn>
                <a:cxn ang="0">
                  <a:pos x="136" y="321"/>
                </a:cxn>
                <a:cxn ang="0">
                  <a:pos x="136" y="202"/>
                </a:cxn>
                <a:cxn ang="0">
                  <a:pos x="1" y="10"/>
                </a:cxn>
              </a:cxnLst>
              <a:rect l="0" t="0" r="r" b="b"/>
              <a:pathLst>
                <a:path w="166" h="331">
                  <a:moveTo>
                    <a:pt x="1" y="10"/>
                  </a:moveTo>
                  <a:cubicBezTo>
                    <a:pt x="2" y="0"/>
                    <a:pt x="122" y="92"/>
                    <a:pt x="144" y="144"/>
                  </a:cubicBezTo>
                  <a:cubicBezTo>
                    <a:pt x="166" y="196"/>
                    <a:pt x="137" y="311"/>
                    <a:pt x="136" y="321"/>
                  </a:cubicBezTo>
                  <a:cubicBezTo>
                    <a:pt x="135" y="331"/>
                    <a:pt x="158" y="256"/>
                    <a:pt x="136" y="202"/>
                  </a:cubicBezTo>
                  <a:cubicBezTo>
                    <a:pt x="114" y="148"/>
                    <a:pt x="0" y="20"/>
                    <a:pt x="1" y="10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8077" y="9838"/>
              <a:ext cx="456" cy="2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7" y="49"/>
                </a:cxn>
                <a:cxn ang="0">
                  <a:pos x="432" y="258"/>
                </a:cxn>
                <a:cxn ang="0">
                  <a:pos x="331" y="158"/>
                </a:cxn>
                <a:cxn ang="0">
                  <a:pos x="121" y="49"/>
                </a:cxn>
                <a:cxn ang="0">
                  <a:pos x="60" y="49"/>
                </a:cxn>
              </a:cxnLst>
              <a:rect l="0" t="0" r="r" b="b"/>
              <a:pathLst>
                <a:path w="456" h="276">
                  <a:moveTo>
                    <a:pt x="0" y="0"/>
                  </a:moveTo>
                  <a:cubicBezTo>
                    <a:pt x="57" y="3"/>
                    <a:pt x="115" y="6"/>
                    <a:pt x="187" y="49"/>
                  </a:cubicBezTo>
                  <a:cubicBezTo>
                    <a:pt x="259" y="92"/>
                    <a:pt x="408" y="240"/>
                    <a:pt x="432" y="258"/>
                  </a:cubicBezTo>
                  <a:cubicBezTo>
                    <a:pt x="456" y="276"/>
                    <a:pt x="383" y="193"/>
                    <a:pt x="331" y="158"/>
                  </a:cubicBezTo>
                  <a:cubicBezTo>
                    <a:pt x="279" y="123"/>
                    <a:pt x="166" y="67"/>
                    <a:pt x="121" y="49"/>
                  </a:cubicBezTo>
                  <a:cubicBezTo>
                    <a:pt x="76" y="31"/>
                    <a:pt x="68" y="40"/>
                    <a:pt x="60" y="49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9" name="Rectangle 75"/>
            <p:cNvSpPr>
              <a:spLocks noChangeArrowheads="1"/>
            </p:cNvSpPr>
            <p:nvPr/>
          </p:nvSpPr>
          <p:spPr bwMode="auto">
            <a:xfrm rot="1380342">
              <a:off x="4098" y="11612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0" name="Rectangle 76"/>
            <p:cNvSpPr>
              <a:spLocks noChangeArrowheads="1"/>
            </p:cNvSpPr>
            <p:nvPr/>
          </p:nvSpPr>
          <p:spPr bwMode="auto">
            <a:xfrm rot="1380342">
              <a:off x="4782" y="11987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4" name="Group 77"/>
            <p:cNvGrpSpPr>
              <a:grpSpLocks/>
            </p:cNvGrpSpPr>
            <p:nvPr/>
          </p:nvGrpSpPr>
          <p:grpSpPr bwMode="auto">
            <a:xfrm rot="1203055">
              <a:off x="4208" y="11645"/>
              <a:ext cx="3491" cy="967"/>
              <a:chOff x="682" y="9356"/>
              <a:chExt cx="5448" cy="1498"/>
            </a:xfrm>
          </p:grpSpPr>
          <p:sp>
            <p:nvSpPr>
              <p:cNvPr id="1102" name="Freeform 78"/>
              <p:cNvSpPr>
                <a:spLocks/>
              </p:cNvSpPr>
              <p:nvPr/>
            </p:nvSpPr>
            <p:spPr bwMode="auto">
              <a:xfrm>
                <a:off x="682" y="9476"/>
                <a:ext cx="1577" cy="1250"/>
              </a:xfrm>
              <a:custGeom>
                <a:avLst/>
                <a:gdLst/>
                <a:ahLst/>
                <a:cxnLst>
                  <a:cxn ang="0">
                    <a:pos x="1229" y="102"/>
                  </a:cxn>
                  <a:cxn ang="0">
                    <a:pos x="656" y="43"/>
                  </a:cxn>
                  <a:cxn ang="0">
                    <a:pos x="489" y="362"/>
                  </a:cxn>
                  <a:cxn ang="0">
                    <a:pos x="957" y="733"/>
                  </a:cxn>
                  <a:cxn ang="0">
                    <a:pos x="1058" y="967"/>
                  </a:cxn>
                  <a:cxn ang="0">
                    <a:pos x="61" y="1190"/>
                  </a:cxn>
                  <a:cxn ang="0">
                    <a:pos x="693" y="1235"/>
                  </a:cxn>
                  <a:cxn ang="0">
                    <a:pos x="1441" y="1190"/>
                  </a:cxn>
                  <a:cxn ang="0">
                    <a:pos x="1312" y="872"/>
                  </a:cxn>
                  <a:cxn ang="0">
                    <a:pos x="684" y="279"/>
                  </a:cxn>
                  <a:cxn ang="0">
                    <a:pos x="739" y="151"/>
                  </a:cxn>
                  <a:cxn ang="0">
                    <a:pos x="1508" y="288"/>
                  </a:cxn>
                  <a:cxn ang="0">
                    <a:pos x="1152" y="93"/>
                  </a:cxn>
                </a:cxnLst>
                <a:rect l="0" t="0" r="r" b="b"/>
                <a:pathLst>
                  <a:path w="1577" h="1250">
                    <a:moveTo>
                      <a:pt x="1229" y="102"/>
                    </a:moveTo>
                    <a:cubicBezTo>
                      <a:pt x="1004" y="51"/>
                      <a:pt x="779" y="0"/>
                      <a:pt x="656" y="43"/>
                    </a:cubicBezTo>
                    <a:cubicBezTo>
                      <a:pt x="533" y="86"/>
                      <a:pt x="439" y="247"/>
                      <a:pt x="489" y="362"/>
                    </a:cubicBezTo>
                    <a:cubicBezTo>
                      <a:pt x="539" y="477"/>
                      <a:pt x="862" y="632"/>
                      <a:pt x="957" y="733"/>
                    </a:cubicBezTo>
                    <a:cubicBezTo>
                      <a:pt x="1052" y="834"/>
                      <a:pt x="1207" y="891"/>
                      <a:pt x="1058" y="967"/>
                    </a:cubicBezTo>
                    <a:cubicBezTo>
                      <a:pt x="909" y="1043"/>
                      <a:pt x="122" y="1145"/>
                      <a:pt x="61" y="1190"/>
                    </a:cubicBezTo>
                    <a:cubicBezTo>
                      <a:pt x="0" y="1235"/>
                      <a:pt x="463" y="1235"/>
                      <a:pt x="693" y="1235"/>
                    </a:cubicBezTo>
                    <a:cubicBezTo>
                      <a:pt x="923" y="1235"/>
                      <a:pt x="1338" y="1250"/>
                      <a:pt x="1441" y="1190"/>
                    </a:cubicBezTo>
                    <a:cubicBezTo>
                      <a:pt x="1544" y="1130"/>
                      <a:pt x="1438" y="1024"/>
                      <a:pt x="1312" y="872"/>
                    </a:cubicBezTo>
                    <a:cubicBezTo>
                      <a:pt x="1186" y="720"/>
                      <a:pt x="779" y="399"/>
                      <a:pt x="684" y="279"/>
                    </a:cubicBezTo>
                    <a:cubicBezTo>
                      <a:pt x="589" y="159"/>
                      <a:pt x="602" y="150"/>
                      <a:pt x="739" y="151"/>
                    </a:cubicBezTo>
                    <a:cubicBezTo>
                      <a:pt x="876" y="152"/>
                      <a:pt x="1439" y="298"/>
                      <a:pt x="1508" y="288"/>
                    </a:cubicBezTo>
                    <a:cubicBezTo>
                      <a:pt x="1577" y="278"/>
                      <a:pt x="1364" y="185"/>
                      <a:pt x="1152" y="9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3" name="Freeform 79"/>
              <p:cNvSpPr>
                <a:spLocks/>
              </p:cNvSpPr>
              <p:nvPr/>
            </p:nvSpPr>
            <p:spPr bwMode="auto">
              <a:xfrm>
                <a:off x="2292" y="10219"/>
                <a:ext cx="746" cy="527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40" y="110"/>
                  </a:cxn>
                  <a:cxn ang="0">
                    <a:pos x="28" y="389"/>
                  </a:cxn>
                  <a:cxn ang="0">
                    <a:pos x="194" y="507"/>
                  </a:cxn>
                  <a:cxn ang="0">
                    <a:pos x="420" y="507"/>
                  </a:cxn>
                  <a:cxn ang="0">
                    <a:pos x="420" y="389"/>
                  </a:cxn>
                  <a:cxn ang="0">
                    <a:pos x="542" y="507"/>
                  </a:cxn>
                  <a:cxn ang="0">
                    <a:pos x="734" y="507"/>
                  </a:cxn>
                  <a:cxn ang="0">
                    <a:pos x="614" y="389"/>
                  </a:cxn>
                  <a:cxn ang="0">
                    <a:pos x="482" y="255"/>
                  </a:cxn>
                  <a:cxn ang="0">
                    <a:pos x="542" y="110"/>
                  </a:cxn>
                  <a:cxn ang="0">
                    <a:pos x="270" y="0"/>
                  </a:cxn>
                </a:cxnLst>
                <a:rect l="0" t="0" r="r" b="b"/>
                <a:pathLst>
                  <a:path w="746" h="527">
                    <a:moveTo>
                      <a:pt x="270" y="0"/>
                    </a:moveTo>
                    <a:cubicBezTo>
                      <a:pt x="186" y="0"/>
                      <a:pt x="80" y="45"/>
                      <a:pt x="40" y="110"/>
                    </a:cubicBezTo>
                    <a:cubicBezTo>
                      <a:pt x="0" y="175"/>
                      <a:pt x="2" y="323"/>
                      <a:pt x="28" y="389"/>
                    </a:cubicBezTo>
                    <a:cubicBezTo>
                      <a:pt x="54" y="455"/>
                      <a:pt x="129" y="487"/>
                      <a:pt x="194" y="507"/>
                    </a:cubicBezTo>
                    <a:cubicBezTo>
                      <a:pt x="259" y="527"/>
                      <a:pt x="382" y="527"/>
                      <a:pt x="420" y="507"/>
                    </a:cubicBezTo>
                    <a:cubicBezTo>
                      <a:pt x="458" y="487"/>
                      <a:pt x="400" y="389"/>
                      <a:pt x="420" y="389"/>
                    </a:cubicBezTo>
                    <a:cubicBezTo>
                      <a:pt x="440" y="389"/>
                      <a:pt x="490" y="487"/>
                      <a:pt x="542" y="507"/>
                    </a:cubicBezTo>
                    <a:cubicBezTo>
                      <a:pt x="594" y="527"/>
                      <a:pt x="722" y="527"/>
                      <a:pt x="734" y="507"/>
                    </a:cubicBezTo>
                    <a:cubicBezTo>
                      <a:pt x="746" y="487"/>
                      <a:pt x="656" y="431"/>
                      <a:pt x="614" y="389"/>
                    </a:cubicBezTo>
                    <a:cubicBezTo>
                      <a:pt x="572" y="347"/>
                      <a:pt x="494" y="301"/>
                      <a:pt x="482" y="255"/>
                    </a:cubicBezTo>
                    <a:cubicBezTo>
                      <a:pt x="470" y="209"/>
                      <a:pt x="577" y="152"/>
                      <a:pt x="542" y="110"/>
                    </a:cubicBezTo>
                    <a:cubicBezTo>
                      <a:pt x="507" y="68"/>
                      <a:pt x="354" y="0"/>
                      <a:pt x="270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4" name="Freeform 80"/>
              <p:cNvSpPr>
                <a:spLocks/>
              </p:cNvSpPr>
              <p:nvPr/>
            </p:nvSpPr>
            <p:spPr bwMode="auto">
              <a:xfrm>
                <a:off x="2430" y="10323"/>
                <a:ext cx="221" cy="193"/>
              </a:xfrm>
              <a:custGeom>
                <a:avLst/>
                <a:gdLst/>
                <a:ahLst/>
                <a:cxnLst>
                  <a:cxn ang="0">
                    <a:pos x="132" y="6"/>
                  </a:cxn>
                  <a:cxn ang="0">
                    <a:pos x="3" y="84"/>
                  </a:cxn>
                  <a:cxn ang="0">
                    <a:pos x="115" y="187"/>
                  </a:cxn>
                  <a:cxn ang="0">
                    <a:pos x="218" y="122"/>
                  </a:cxn>
                  <a:cxn ang="0">
                    <a:pos x="132" y="6"/>
                  </a:cxn>
                </a:cxnLst>
                <a:rect l="0" t="0" r="r" b="b"/>
                <a:pathLst>
                  <a:path w="221" h="193">
                    <a:moveTo>
                      <a:pt x="132" y="6"/>
                    </a:moveTo>
                    <a:cubicBezTo>
                      <a:pt x="96" y="0"/>
                      <a:pt x="6" y="54"/>
                      <a:pt x="3" y="84"/>
                    </a:cubicBezTo>
                    <a:cubicBezTo>
                      <a:pt x="0" y="114"/>
                      <a:pt x="79" y="181"/>
                      <a:pt x="115" y="187"/>
                    </a:cubicBezTo>
                    <a:cubicBezTo>
                      <a:pt x="151" y="193"/>
                      <a:pt x="215" y="152"/>
                      <a:pt x="218" y="122"/>
                    </a:cubicBezTo>
                    <a:cubicBezTo>
                      <a:pt x="221" y="92"/>
                      <a:pt x="168" y="12"/>
                      <a:pt x="132" y="6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5" name="Freeform 81"/>
              <p:cNvSpPr>
                <a:spLocks/>
              </p:cNvSpPr>
              <p:nvPr/>
            </p:nvSpPr>
            <p:spPr bwMode="auto">
              <a:xfrm>
                <a:off x="2597" y="9742"/>
                <a:ext cx="419" cy="385"/>
              </a:xfrm>
              <a:custGeom>
                <a:avLst/>
                <a:gdLst/>
                <a:ahLst/>
                <a:cxnLst>
                  <a:cxn ang="0">
                    <a:pos x="54" y="354"/>
                  </a:cxn>
                  <a:cxn ang="0">
                    <a:pos x="54" y="282"/>
                  </a:cxn>
                  <a:cxn ang="0">
                    <a:pos x="309" y="31"/>
                  </a:cxn>
                  <a:cxn ang="0">
                    <a:pos x="376" y="96"/>
                  </a:cxn>
                  <a:cxn ang="0">
                    <a:pos x="54" y="354"/>
                  </a:cxn>
                </a:cxnLst>
                <a:rect l="0" t="0" r="r" b="b"/>
                <a:pathLst>
                  <a:path w="419" h="385">
                    <a:moveTo>
                      <a:pt x="54" y="354"/>
                    </a:moveTo>
                    <a:cubicBezTo>
                      <a:pt x="0" y="385"/>
                      <a:pt x="11" y="336"/>
                      <a:pt x="54" y="282"/>
                    </a:cubicBezTo>
                    <a:cubicBezTo>
                      <a:pt x="97" y="228"/>
                      <a:pt x="255" y="62"/>
                      <a:pt x="309" y="31"/>
                    </a:cubicBezTo>
                    <a:cubicBezTo>
                      <a:pt x="363" y="0"/>
                      <a:pt x="419" y="42"/>
                      <a:pt x="376" y="96"/>
                    </a:cubicBezTo>
                    <a:cubicBezTo>
                      <a:pt x="333" y="150"/>
                      <a:pt x="108" y="323"/>
                      <a:pt x="54" y="354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6" name="Freeform 82"/>
              <p:cNvSpPr>
                <a:spLocks/>
              </p:cNvSpPr>
              <p:nvPr/>
            </p:nvSpPr>
            <p:spPr bwMode="auto">
              <a:xfrm>
                <a:off x="3143" y="9356"/>
                <a:ext cx="682" cy="1429"/>
              </a:xfrm>
              <a:custGeom>
                <a:avLst/>
                <a:gdLst/>
                <a:ahLst/>
                <a:cxnLst>
                  <a:cxn ang="0">
                    <a:pos x="0" y="1370"/>
                  </a:cxn>
                  <a:cxn ang="0">
                    <a:pos x="375" y="482"/>
                  </a:cxn>
                  <a:cxn ang="0">
                    <a:pos x="483" y="35"/>
                  </a:cxn>
                  <a:cxn ang="0">
                    <a:pos x="682" y="271"/>
                  </a:cxn>
                  <a:cxn ang="0">
                    <a:pos x="483" y="758"/>
                  </a:cxn>
                  <a:cxn ang="0">
                    <a:pos x="190" y="1310"/>
                  </a:cxn>
                  <a:cxn ang="0">
                    <a:pos x="204" y="1390"/>
                  </a:cxn>
                  <a:cxn ang="0">
                    <a:pos x="23" y="1429"/>
                  </a:cxn>
                </a:cxnLst>
                <a:rect l="0" t="0" r="r" b="b"/>
                <a:pathLst>
                  <a:path w="682" h="1429">
                    <a:moveTo>
                      <a:pt x="0" y="1370"/>
                    </a:moveTo>
                    <a:cubicBezTo>
                      <a:pt x="147" y="1037"/>
                      <a:pt x="295" y="704"/>
                      <a:pt x="375" y="482"/>
                    </a:cubicBezTo>
                    <a:cubicBezTo>
                      <a:pt x="455" y="260"/>
                      <a:pt x="432" y="70"/>
                      <a:pt x="483" y="35"/>
                    </a:cubicBezTo>
                    <a:cubicBezTo>
                      <a:pt x="534" y="0"/>
                      <a:pt x="682" y="151"/>
                      <a:pt x="682" y="271"/>
                    </a:cubicBezTo>
                    <a:cubicBezTo>
                      <a:pt x="682" y="391"/>
                      <a:pt x="565" y="585"/>
                      <a:pt x="483" y="758"/>
                    </a:cubicBezTo>
                    <a:cubicBezTo>
                      <a:pt x="401" y="931"/>
                      <a:pt x="236" y="1205"/>
                      <a:pt x="190" y="1310"/>
                    </a:cubicBezTo>
                    <a:cubicBezTo>
                      <a:pt x="144" y="1415"/>
                      <a:pt x="232" y="1370"/>
                      <a:pt x="204" y="1390"/>
                    </a:cubicBezTo>
                    <a:cubicBezTo>
                      <a:pt x="176" y="1410"/>
                      <a:pt x="99" y="1419"/>
                      <a:pt x="23" y="1429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7" name="Freeform 83"/>
              <p:cNvSpPr>
                <a:spLocks/>
              </p:cNvSpPr>
              <p:nvPr/>
            </p:nvSpPr>
            <p:spPr bwMode="auto">
              <a:xfrm>
                <a:off x="3656" y="10162"/>
                <a:ext cx="668" cy="637"/>
              </a:xfrm>
              <a:custGeom>
                <a:avLst/>
                <a:gdLst/>
                <a:ahLst/>
                <a:cxnLst>
                  <a:cxn ang="0">
                    <a:pos x="12" y="64"/>
                  </a:cxn>
                  <a:cxn ang="0">
                    <a:pos x="97" y="245"/>
                  </a:cxn>
                  <a:cxn ang="0">
                    <a:pos x="144" y="623"/>
                  </a:cxn>
                  <a:cxn ang="0">
                    <a:pos x="589" y="161"/>
                  </a:cxn>
                  <a:cxn ang="0">
                    <a:pos x="616" y="47"/>
                  </a:cxn>
                  <a:cxn ang="0">
                    <a:pos x="477" y="47"/>
                  </a:cxn>
                  <a:cxn ang="0">
                    <a:pos x="298" y="281"/>
                  </a:cxn>
                  <a:cxn ang="0">
                    <a:pos x="169" y="36"/>
                  </a:cxn>
                  <a:cxn ang="0">
                    <a:pos x="12" y="64"/>
                  </a:cxn>
                </a:cxnLst>
                <a:rect l="0" t="0" r="r" b="b"/>
                <a:pathLst>
                  <a:path w="668" h="637">
                    <a:moveTo>
                      <a:pt x="12" y="64"/>
                    </a:moveTo>
                    <a:cubicBezTo>
                      <a:pt x="0" y="99"/>
                      <a:pt x="75" y="152"/>
                      <a:pt x="97" y="245"/>
                    </a:cubicBezTo>
                    <a:cubicBezTo>
                      <a:pt x="119" y="338"/>
                      <a:pt x="62" y="637"/>
                      <a:pt x="144" y="623"/>
                    </a:cubicBezTo>
                    <a:cubicBezTo>
                      <a:pt x="226" y="609"/>
                      <a:pt x="510" y="257"/>
                      <a:pt x="589" y="161"/>
                    </a:cubicBezTo>
                    <a:cubicBezTo>
                      <a:pt x="668" y="65"/>
                      <a:pt x="635" y="66"/>
                      <a:pt x="616" y="47"/>
                    </a:cubicBezTo>
                    <a:cubicBezTo>
                      <a:pt x="597" y="28"/>
                      <a:pt x="530" y="8"/>
                      <a:pt x="477" y="47"/>
                    </a:cubicBezTo>
                    <a:cubicBezTo>
                      <a:pt x="424" y="86"/>
                      <a:pt x="349" y="283"/>
                      <a:pt x="298" y="281"/>
                    </a:cubicBezTo>
                    <a:cubicBezTo>
                      <a:pt x="247" y="279"/>
                      <a:pt x="215" y="72"/>
                      <a:pt x="169" y="36"/>
                    </a:cubicBezTo>
                    <a:cubicBezTo>
                      <a:pt x="123" y="0"/>
                      <a:pt x="24" y="29"/>
                      <a:pt x="12" y="64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8" name="Freeform 84"/>
              <p:cNvSpPr>
                <a:spLocks/>
              </p:cNvSpPr>
              <p:nvPr/>
            </p:nvSpPr>
            <p:spPr bwMode="auto">
              <a:xfrm>
                <a:off x="4342" y="10258"/>
                <a:ext cx="746" cy="527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40" y="110"/>
                  </a:cxn>
                  <a:cxn ang="0">
                    <a:pos x="28" y="389"/>
                  </a:cxn>
                  <a:cxn ang="0">
                    <a:pos x="194" y="507"/>
                  </a:cxn>
                  <a:cxn ang="0">
                    <a:pos x="420" y="507"/>
                  </a:cxn>
                  <a:cxn ang="0">
                    <a:pos x="420" y="389"/>
                  </a:cxn>
                  <a:cxn ang="0">
                    <a:pos x="542" y="507"/>
                  </a:cxn>
                  <a:cxn ang="0">
                    <a:pos x="734" y="507"/>
                  </a:cxn>
                  <a:cxn ang="0">
                    <a:pos x="614" y="389"/>
                  </a:cxn>
                  <a:cxn ang="0">
                    <a:pos x="482" y="255"/>
                  </a:cxn>
                  <a:cxn ang="0">
                    <a:pos x="542" y="110"/>
                  </a:cxn>
                  <a:cxn ang="0">
                    <a:pos x="270" y="0"/>
                  </a:cxn>
                </a:cxnLst>
                <a:rect l="0" t="0" r="r" b="b"/>
                <a:pathLst>
                  <a:path w="746" h="527">
                    <a:moveTo>
                      <a:pt x="270" y="0"/>
                    </a:moveTo>
                    <a:cubicBezTo>
                      <a:pt x="186" y="0"/>
                      <a:pt x="80" y="45"/>
                      <a:pt x="40" y="110"/>
                    </a:cubicBezTo>
                    <a:cubicBezTo>
                      <a:pt x="0" y="175"/>
                      <a:pt x="2" y="323"/>
                      <a:pt x="28" y="389"/>
                    </a:cubicBezTo>
                    <a:cubicBezTo>
                      <a:pt x="54" y="455"/>
                      <a:pt x="129" y="487"/>
                      <a:pt x="194" y="507"/>
                    </a:cubicBezTo>
                    <a:cubicBezTo>
                      <a:pt x="259" y="527"/>
                      <a:pt x="382" y="527"/>
                      <a:pt x="420" y="507"/>
                    </a:cubicBezTo>
                    <a:cubicBezTo>
                      <a:pt x="458" y="487"/>
                      <a:pt x="400" y="389"/>
                      <a:pt x="420" y="389"/>
                    </a:cubicBezTo>
                    <a:cubicBezTo>
                      <a:pt x="440" y="389"/>
                      <a:pt x="490" y="487"/>
                      <a:pt x="542" y="507"/>
                    </a:cubicBezTo>
                    <a:cubicBezTo>
                      <a:pt x="594" y="527"/>
                      <a:pt x="722" y="527"/>
                      <a:pt x="734" y="507"/>
                    </a:cubicBezTo>
                    <a:cubicBezTo>
                      <a:pt x="746" y="487"/>
                      <a:pt x="656" y="431"/>
                      <a:pt x="614" y="389"/>
                    </a:cubicBezTo>
                    <a:cubicBezTo>
                      <a:pt x="572" y="347"/>
                      <a:pt x="494" y="301"/>
                      <a:pt x="482" y="255"/>
                    </a:cubicBezTo>
                    <a:cubicBezTo>
                      <a:pt x="470" y="209"/>
                      <a:pt x="577" y="152"/>
                      <a:pt x="542" y="110"/>
                    </a:cubicBezTo>
                    <a:cubicBezTo>
                      <a:pt x="507" y="68"/>
                      <a:pt x="354" y="0"/>
                      <a:pt x="270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9" name="Freeform 85"/>
              <p:cNvSpPr>
                <a:spLocks/>
              </p:cNvSpPr>
              <p:nvPr/>
            </p:nvSpPr>
            <p:spPr bwMode="auto">
              <a:xfrm>
                <a:off x="4480" y="10362"/>
                <a:ext cx="221" cy="193"/>
              </a:xfrm>
              <a:custGeom>
                <a:avLst/>
                <a:gdLst/>
                <a:ahLst/>
                <a:cxnLst>
                  <a:cxn ang="0">
                    <a:pos x="132" y="6"/>
                  </a:cxn>
                  <a:cxn ang="0">
                    <a:pos x="3" y="84"/>
                  </a:cxn>
                  <a:cxn ang="0">
                    <a:pos x="115" y="187"/>
                  </a:cxn>
                  <a:cxn ang="0">
                    <a:pos x="218" y="122"/>
                  </a:cxn>
                  <a:cxn ang="0">
                    <a:pos x="132" y="6"/>
                  </a:cxn>
                </a:cxnLst>
                <a:rect l="0" t="0" r="r" b="b"/>
                <a:pathLst>
                  <a:path w="221" h="193">
                    <a:moveTo>
                      <a:pt x="132" y="6"/>
                    </a:moveTo>
                    <a:cubicBezTo>
                      <a:pt x="96" y="0"/>
                      <a:pt x="6" y="54"/>
                      <a:pt x="3" y="84"/>
                    </a:cubicBezTo>
                    <a:cubicBezTo>
                      <a:pt x="0" y="114"/>
                      <a:pt x="79" y="181"/>
                      <a:pt x="115" y="187"/>
                    </a:cubicBezTo>
                    <a:cubicBezTo>
                      <a:pt x="151" y="193"/>
                      <a:pt x="215" y="152"/>
                      <a:pt x="218" y="122"/>
                    </a:cubicBezTo>
                    <a:cubicBezTo>
                      <a:pt x="221" y="92"/>
                      <a:pt x="168" y="12"/>
                      <a:pt x="132" y="6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0" name="Freeform 86"/>
              <p:cNvSpPr>
                <a:spLocks/>
              </p:cNvSpPr>
              <p:nvPr/>
            </p:nvSpPr>
            <p:spPr bwMode="auto">
              <a:xfrm>
                <a:off x="4894" y="9423"/>
                <a:ext cx="1160" cy="1416"/>
              </a:xfrm>
              <a:custGeom>
                <a:avLst/>
                <a:gdLst/>
                <a:ahLst/>
                <a:cxnLst>
                  <a:cxn ang="0">
                    <a:pos x="276" y="1323"/>
                  </a:cxn>
                  <a:cxn ang="0">
                    <a:pos x="540" y="583"/>
                  </a:cxn>
                  <a:cxn ang="0">
                    <a:pos x="56" y="415"/>
                  </a:cxn>
                  <a:cxn ang="0">
                    <a:pos x="207" y="319"/>
                  </a:cxn>
                  <a:cxn ang="0">
                    <a:pos x="564" y="415"/>
                  </a:cxn>
                  <a:cxn ang="0">
                    <a:pos x="666" y="53"/>
                  </a:cxn>
                  <a:cxn ang="0">
                    <a:pos x="832" y="96"/>
                  </a:cxn>
                  <a:cxn ang="0">
                    <a:pos x="741" y="415"/>
                  </a:cxn>
                  <a:cxn ang="0">
                    <a:pos x="1106" y="564"/>
                  </a:cxn>
                  <a:cxn ang="0">
                    <a:pos x="1066" y="673"/>
                  </a:cxn>
                  <a:cxn ang="0">
                    <a:pos x="666" y="583"/>
                  </a:cxn>
                  <a:cxn ang="0">
                    <a:pos x="577" y="1143"/>
                  </a:cxn>
                  <a:cxn ang="0">
                    <a:pos x="353" y="1378"/>
                  </a:cxn>
                  <a:cxn ang="0">
                    <a:pos x="247" y="1372"/>
                  </a:cxn>
                </a:cxnLst>
                <a:rect l="0" t="0" r="r" b="b"/>
                <a:pathLst>
                  <a:path w="1160" h="1416">
                    <a:moveTo>
                      <a:pt x="276" y="1323"/>
                    </a:moveTo>
                    <a:cubicBezTo>
                      <a:pt x="426" y="1028"/>
                      <a:pt x="577" y="734"/>
                      <a:pt x="540" y="583"/>
                    </a:cubicBezTo>
                    <a:cubicBezTo>
                      <a:pt x="503" y="432"/>
                      <a:pt x="112" y="459"/>
                      <a:pt x="56" y="415"/>
                    </a:cubicBezTo>
                    <a:cubicBezTo>
                      <a:pt x="0" y="371"/>
                      <a:pt x="122" y="319"/>
                      <a:pt x="207" y="319"/>
                    </a:cubicBezTo>
                    <a:cubicBezTo>
                      <a:pt x="292" y="319"/>
                      <a:pt x="488" y="459"/>
                      <a:pt x="564" y="415"/>
                    </a:cubicBezTo>
                    <a:cubicBezTo>
                      <a:pt x="640" y="371"/>
                      <a:pt x="621" y="106"/>
                      <a:pt x="666" y="53"/>
                    </a:cubicBezTo>
                    <a:cubicBezTo>
                      <a:pt x="711" y="0"/>
                      <a:pt x="820" y="36"/>
                      <a:pt x="832" y="96"/>
                    </a:cubicBezTo>
                    <a:cubicBezTo>
                      <a:pt x="844" y="156"/>
                      <a:pt x="695" y="337"/>
                      <a:pt x="741" y="415"/>
                    </a:cubicBezTo>
                    <a:cubicBezTo>
                      <a:pt x="787" y="493"/>
                      <a:pt x="1052" y="521"/>
                      <a:pt x="1106" y="564"/>
                    </a:cubicBezTo>
                    <a:cubicBezTo>
                      <a:pt x="1160" y="607"/>
                      <a:pt x="1139" y="670"/>
                      <a:pt x="1066" y="673"/>
                    </a:cubicBezTo>
                    <a:cubicBezTo>
                      <a:pt x="993" y="676"/>
                      <a:pt x="747" y="505"/>
                      <a:pt x="666" y="583"/>
                    </a:cubicBezTo>
                    <a:cubicBezTo>
                      <a:pt x="585" y="661"/>
                      <a:pt x="629" y="1011"/>
                      <a:pt x="577" y="1143"/>
                    </a:cubicBezTo>
                    <a:cubicBezTo>
                      <a:pt x="525" y="1275"/>
                      <a:pt x="408" y="1340"/>
                      <a:pt x="353" y="1378"/>
                    </a:cubicBezTo>
                    <a:cubicBezTo>
                      <a:pt x="298" y="1416"/>
                      <a:pt x="272" y="1394"/>
                      <a:pt x="247" y="1372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1" name="Freeform 87"/>
              <p:cNvSpPr>
                <a:spLocks/>
              </p:cNvSpPr>
              <p:nvPr/>
            </p:nvSpPr>
            <p:spPr bwMode="auto">
              <a:xfrm>
                <a:off x="5598" y="10238"/>
                <a:ext cx="532" cy="616"/>
              </a:xfrm>
              <a:custGeom>
                <a:avLst/>
                <a:gdLst/>
                <a:ahLst/>
                <a:cxnLst>
                  <a:cxn ang="0">
                    <a:pos x="304" y="328"/>
                  </a:cxn>
                  <a:cxn ang="0">
                    <a:pos x="516" y="207"/>
                  </a:cxn>
                  <a:cxn ang="0">
                    <a:pos x="402" y="20"/>
                  </a:cxn>
                  <a:cxn ang="0">
                    <a:pos x="163" y="85"/>
                  </a:cxn>
                  <a:cxn ang="0">
                    <a:pos x="37" y="272"/>
                  </a:cxn>
                  <a:cxn ang="0">
                    <a:pos x="37" y="508"/>
                  </a:cxn>
                  <a:cxn ang="0">
                    <a:pos x="259" y="601"/>
                  </a:cxn>
                  <a:cxn ang="0">
                    <a:pos x="362" y="601"/>
                  </a:cxn>
                  <a:cxn ang="0">
                    <a:pos x="362" y="547"/>
                  </a:cxn>
                  <a:cxn ang="0">
                    <a:pos x="236" y="488"/>
                  </a:cxn>
                  <a:cxn ang="0">
                    <a:pos x="128" y="370"/>
                  </a:cxn>
                  <a:cxn ang="0">
                    <a:pos x="163" y="223"/>
                  </a:cxn>
                  <a:cxn ang="0">
                    <a:pos x="304" y="328"/>
                  </a:cxn>
                </a:cxnLst>
                <a:rect l="0" t="0" r="r" b="b"/>
                <a:pathLst>
                  <a:path w="532" h="616">
                    <a:moveTo>
                      <a:pt x="304" y="328"/>
                    </a:moveTo>
                    <a:cubicBezTo>
                      <a:pt x="363" y="325"/>
                      <a:pt x="500" y="258"/>
                      <a:pt x="516" y="207"/>
                    </a:cubicBezTo>
                    <a:cubicBezTo>
                      <a:pt x="532" y="156"/>
                      <a:pt x="461" y="40"/>
                      <a:pt x="402" y="20"/>
                    </a:cubicBezTo>
                    <a:cubicBezTo>
                      <a:pt x="343" y="0"/>
                      <a:pt x="224" y="43"/>
                      <a:pt x="163" y="85"/>
                    </a:cubicBezTo>
                    <a:cubicBezTo>
                      <a:pt x="102" y="127"/>
                      <a:pt x="58" y="202"/>
                      <a:pt x="37" y="272"/>
                    </a:cubicBezTo>
                    <a:cubicBezTo>
                      <a:pt x="16" y="342"/>
                      <a:pt x="0" y="453"/>
                      <a:pt x="37" y="508"/>
                    </a:cubicBezTo>
                    <a:cubicBezTo>
                      <a:pt x="74" y="563"/>
                      <a:pt x="205" y="586"/>
                      <a:pt x="259" y="601"/>
                    </a:cubicBezTo>
                    <a:cubicBezTo>
                      <a:pt x="313" y="616"/>
                      <a:pt x="345" y="610"/>
                      <a:pt x="362" y="601"/>
                    </a:cubicBezTo>
                    <a:cubicBezTo>
                      <a:pt x="379" y="592"/>
                      <a:pt x="383" y="566"/>
                      <a:pt x="362" y="547"/>
                    </a:cubicBezTo>
                    <a:cubicBezTo>
                      <a:pt x="341" y="528"/>
                      <a:pt x="275" y="517"/>
                      <a:pt x="236" y="488"/>
                    </a:cubicBezTo>
                    <a:cubicBezTo>
                      <a:pt x="197" y="459"/>
                      <a:pt x="140" y="414"/>
                      <a:pt x="128" y="370"/>
                    </a:cubicBezTo>
                    <a:cubicBezTo>
                      <a:pt x="116" y="326"/>
                      <a:pt x="137" y="230"/>
                      <a:pt x="163" y="223"/>
                    </a:cubicBezTo>
                    <a:cubicBezTo>
                      <a:pt x="189" y="216"/>
                      <a:pt x="245" y="331"/>
                      <a:pt x="304" y="32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2" name="Freeform 88"/>
              <p:cNvSpPr>
                <a:spLocks/>
              </p:cNvSpPr>
              <p:nvPr/>
            </p:nvSpPr>
            <p:spPr bwMode="auto">
              <a:xfrm>
                <a:off x="5857" y="10343"/>
                <a:ext cx="180" cy="102"/>
              </a:xfrm>
              <a:custGeom>
                <a:avLst/>
                <a:gdLst/>
                <a:ahLst/>
                <a:cxnLst>
                  <a:cxn ang="0">
                    <a:pos x="6" y="64"/>
                  </a:cxn>
                  <a:cxn ang="0">
                    <a:pos x="64" y="100"/>
                  </a:cxn>
                  <a:cxn ang="0">
                    <a:pos x="174" y="74"/>
                  </a:cxn>
                  <a:cxn ang="0">
                    <a:pos x="103" y="5"/>
                  </a:cxn>
                  <a:cxn ang="0">
                    <a:pos x="6" y="64"/>
                  </a:cxn>
                </a:cxnLst>
                <a:rect l="0" t="0" r="r" b="b"/>
                <a:pathLst>
                  <a:path w="180" h="102">
                    <a:moveTo>
                      <a:pt x="6" y="64"/>
                    </a:moveTo>
                    <a:cubicBezTo>
                      <a:pt x="0" y="80"/>
                      <a:pt x="36" y="98"/>
                      <a:pt x="64" y="100"/>
                    </a:cubicBezTo>
                    <a:cubicBezTo>
                      <a:pt x="92" y="102"/>
                      <a:pt x="168" y="90"/>
                      <a:pt x="174" y="74"/>
                    </a:cubicBezTo>
                    <a:cubicBezTo>
                      <a:pt x="180" y="58"/>
                      <a:pt x="131" y="10"/>
                      <a:pt x="103" y="5"/>
                    </a:cubicBezTo>
                    <a:cubicBezTo>
                      <a:pt x="75" y="0"/>
                      <a:pt x="12" y="48"/>
                      <a:pt x="6" y="64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113" name="Freeform 89"/>
            <p:cNvSpPr>
              <a:spLocks/>
            </p:cNvSpPr>
            <p:nvPr/>
          </p:nvSpPr>
          <p:spPr bwMode="auto">
            <a:xfrm>
              <a:off x="4498" y="10906"/>
              <a:ext cx="105" cy="33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332"/>
                </a:cxn>
                <a:cxn ang="0">
                  <a:pos x="105" y="26"/>
                </a:cxn>
              </a:cxnLst>
              <a:rect l="0" t="0" r="r" b="b"/>
              <a:pathLst>
                <a:path w="105" h="336">
                  <a:moveTo>
                    <a:pt x="15" y="0"/>
                  </a:moveTo>
                  <a:cubicBezTo>
                    <a:pt x="7" y="164"/>
                    <a:pt x="0" y="328"/>
                    <a:pt x="15" y="332"/>
                  </a:cubicBezTo>
                  <a:cubicBezTo>
                    <a:pt x="30" y="336"/>
                    <a:pt x="98" y="77"/>
                    <a:pt x="105" y="26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4642" y="10948"/>
              <a:ext cx="111" cy="312"/>
            </a:xfrm>
            <a:custGeom>
              <a:avLst/>
              <a:gdLst/>
              <a:ahLst/>
              <a:cxnLst>
                <a:cxn ang="0">
                  <a:pos x="0" y="167"/>
                </a:cxn>
                <a:cxn ang="0">
                  <a:pos x="48" y="290"/>
                </a:cxn>
                <a:cxn ang="0">
                  <a:pos x="111" y="37"/>
                </a:cxn>
                <a:cxn ang="0">
                  <a:pos x="48" y="67"/>
                </a:cxn>
                <a:cxn ang="0">
                  <a:pos x="0" y="167"/>
                </a:cxn>
              </a:cxnLst>
              <a:rect l="0" t="0" r="r" b="b"/>
              <a:pathLst>
                <a:path w="111" h="312">
                  <a:moveTo>
                    <a:pt x="0" y="167"/>
                  </a:moveTo>
                  <a:cubicBezTo>
                    <a:pt x="0" y="204"/>
                    <a:pt x="30" y="312"/>
                    <a:pt x="48" y="290"/>
                  </a:cubicBezTo>
                  <a:cubicBezTo>
                    <a:pt x="66" y="268"/>
                    <a:pt x="111" y="74"/>
                    <a:pt x="111" y="37"/>
                  </a:cubicBezTo>
                  <a:cubicBezTo>
                    <a:pt x="111" y="0"/>
                    <a:pt x="58" y="45"/>
                    <a:pt x="48" y="67"/>
                  </a:cubicBezTo>
                  <a:cubicBezTo>
                    <a:pt x="38" y="89"/>
                    <a:pt x="0" y="130"/>
                    <a:pt x="0" y="167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5" name="Freeform 91"/>
            <p:cNvSpPr>
              <a:spLocks/>
            </p:cNvSpPr>
            <p:nvPr/>
          </p:nvSpPr>
          <p:spPr bwMode="auto">
            <a:xfrm>
              <a:off x="7656" y="12597"/>
              <a:ext cx="388" cy="220"/>
            </a:xfrm>
            <a:custGeom>
              <a:avLst/>
              <a:gdLst/>
              <a:ahLst/>
              <a:cxnLst>
                <a:cxn ang="0">
                  <a:pos x="43" y="205"/>
                </a:cxn>
                <a:cxn ang="0">
                  <a:pos x="90" y="156"/>
                </a:cxn>
                <a:cxn ang="0">
                  <a:pos x="293" y="15"/>
                </a:cxn>
                <a:cxn ang="0">
                  <a:pos x="346" y="68"/>
                </a:cxn>
                <a:cxn ang="0">
                  <a:pos x="43" y="205"/>
                </a:cxn>
              </a:cxnLst>
              <a:rect l="0" t="0" r="r" b="b"/>
              <a:pathLst>
                <a:path w="388" h="220">
                  <a:moveTo>
                    <a:pt x="43" y="205"/>
                  </a:moveTo>
                  <a:cubicBezTo>
                    <a:pt x="0" y="220"/>
                    <a:pt x="48" y="188"/>
                    <a:pt x="90" y="156"/>
                  </a:cubicBezTo>
                  <a:cubicBezTo>
                    <a:pt x="132" y="124"/>
                    <a:pt x="250" y="30"/>
                    <a:pt x="293" y="15"/>
                  </a:cubicBezTo>
                  <a:cubicBezTo>
                    <a:pt x="336" y="0"/>
                    <a:pt x="388" y="36"/>
                    <a:pt x="346" y="68"/>
                  </a:cubicBezTo>
                  <a:cubicBezTo>
                    <a:pt x="304" y="100"/>
                    <a:pt x="86" y="190"/>
                    <a:pt x="43" y="20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6" name="Freeform 92"/>
            <p:cNvSpPr>
              <a:spLocks/>
            </p:cNvSpPr>
            <p:nvPr/>
          </p:nvSpPr>
          <p:spPr bwMode="auto">
            <a:xfrm>
              <a:off x="7747" y="12753"/>
              <a:ext cx="329" cy="148"/>
            </a:xfrm>
            <a:custGeom>
              <a:avLst/>
              <a:gdLst/>
              <a:ahLst/>
              <a:cxnLst>
                <a:cxn ang="0">
                  <a:pos x="15" y="127"/>
                </a:cxn>
                <a:cxn ang="0">
                  <a:pos x="297" y="0"/>
                </a:cxn>
                <a:cxn ang="0">
                  <a:pos x="207" y="127"/>
                </a:cxn>
                <a:cxn ang="0">
                  <a:pos x="15" y="127"/>
                </a:cxn>
              </a:cxnLst>
              <a:rect l="0" t="0" r="r" b="b"/>
              <a:pathLst>
                <a:path w="329" h="148">
                  <a:moveTo>
                    <a:pt x="15" y="127"/>
                  </a:moveTo>
                  <a:cubicBezTo>
                    <a:pt x="30" y="106"/>
                    <a:pt x="265" y="0"/>
                    <a:pt x="297" y="0"/>
                  </a:cubicBezTo>
                  <a:cubicBezTo>
                    <a:pt x="329" y="0"/>
                    <a:pt x="254" y="106"/>
                    <a:pt x="207" y="127"/>
                  </a:cubicBezTo>
                  <a:cubicBezTo>
                    <a:pt x="160" y="148"/>
                    <a:pt x="0" y="148"/>
                    <a:pt x="15" y="127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7" name="Freeform 93"/>
            <p:cNvSpPr>
              <a:spLocks/>
            </p:cNvSpPr>
            <p:nvPr/>
          </p:nvSpPr>
          <p:spPr bwMode="auto">
            <a:xfrm rot="825764">
              <a:off x="7017" y="11392"/>
              <a:ext cx="427" cy="495"/>
            </a:xfrm>
            <a:custGeom>
              <a:avLst/>
              <a:gdLst/>
              <a:ahLst/>
              <a:cxnLst>
                <a:cxn ang="0">
                  <a:pos x="8" y="98"/>
                </a:cxn>
                <a:cxn ang="0">
                  <a:pos x="61" y="434"/>
                </a:cxn>
                <a:cxn ang="0">
                  <a:pos x="377" y="462"/>
                </a:cxn>
                <a:cxn ang="0">
                  <a:pos x="363" y="248"/>
                </a:cxn>
                <a:cxn ang="0">
                  <a:pos x="247" y="25"/>
                </a:cxn>
                <a:cxn ang="0">
                  <a:pos x="61" y="98"/>
                </a:cxn>
              </a:cxnLst>
              <a:rect l="0" t="0" r="r" b="b"/>
              <a:pathLst>
                <a:path w="427" h="495">
                  <a:moveTo>
                    <a:pt x="8" y="98"/>
                  </a:moveTo>
                  <a:cubicBezTo>
                    <a:pt x="4" y="235"/>
                    <a:pt x="0" y="373"/>
                    <a:pt x="61" y="434"/>
                  </a:cubicBezTo>
                  <a:cubicBezTo>
                    <a:pt x="122" y="495"/>
                    <a:pt x="327" y="493"/>
                    <a:pt x="377" y="462"/>
                  </a:cubicBezTo>
                  <a:cubicBezTo>
                    <a:pt x="427" y="431"/>
                    <a:pt x="385" y="321"/>
                    <a:pt x="363" y="248"/>
                  </a:cubicBezTo>
                  <a:cubicBezTo>
                    <a:pt x="341" y="175"/>
                    <a:pt x="297" y="50"/>
                    <a:pt x="247" y="25"/>
                  </a:cubicBezTo>
                  <a:cubicBezTo>
                    <a:pt x="197" y="0"/>
                    <a:pt x="129" y="49"/>
                    <a:pt x="61" y="98"/>
                  </a:cubicBezTo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8" name="Freeform 94"/>
            <p:cNvSpPr>
              <a:spLocks/>
            </p:cNvSpPr>
            <p:nvPr/>
          </p:nvSpPr>
          <p:spPr bwMode="auto">
            <a:xfrm>
              <a:off x="6939" y="10985"/>
              <a:ext cx="928" cy="589"/>
            </a:xfrm>
            <a:custGeom>
              <a:avLst/>
              <a:gdLst/>
              <a:ahLst/>
              <a:cxnLst>
                <a:cxn ang="0">
                  <a:pos x="688" y="30"/>
                </a:cxn>
                <a:cxn ang="0">
                  <a:pos x="104" y="108"/>
                </a:cxn>
                <a:cxn ang="0">
                  <a:pos x="65" y="287"/>
                </a:cxn>
                <a:cxn ang="0">
                  <a:pos x="104" y="554"/>
                </a:cxn>
                <a:cxn ang="0">
                  <a:pos x="430" y="498"/>
                </a:cxn>
                <a:cxn ang="0">
                  <a:pos x="505" y="422"/>
                </a:cxn>
                <a:cxn ang="0">
                  <a:pos x="505" y="358"/>
                </a:cxn>
                <a:cxn ang="0">
                  <a:pos x="604" y="526"/>
                </a:cxn>
                <a:cxn ang="0">
                  <a:pos x="882" y="479"/>
                </a:cxn>
                <a:cxn ang="0">
                  <a:pos x="882" y="287"/>
                </a:cxn>
                <a:cxn ang="0">
                  <a:pos x="688" y="30"/>
                </a:cxn>
              </a:cxnLst>
              <a:rect l="0" t="0" r="r" b="b"/>
              <a:pathLst>
                <a:path w="928" h="589">
                  <a:moveTo>
                    <a:pt x="688" y="30"/>
                  </a:moveTo>
                  <a:cubicBezTo>
                    <a:pt x="558" y="0"/>
                    <a:pt x="208" y="65"/>
                    <a:pt x="104" y="108"/>
                  </a:cubicBezTo>
                  <a:cubicBezTo>
                    <a:pt x="0" y="151"/>
                    <a:pt x="65" y="213"/>
                    <a:pt x="65" y="287"/>
                  </a:cubicBezTo>
                  <a:cubicBezTo>
                    <a:pt x="65" y="361"/>
                    <a:pt x="43" y="519"/>
                    <a:pt x="104" y="554"/>
                  </a:cubicBezTo>
                  <a:cubicBezTo>
                    <a:pt x="165" y="589"/>
                    <a:pt x="363" y="520"/>
                    <a:pt x="430" y="498"/>
                  </a:cubicBezTo>
                  <a:cubicBezTo>
                    <a:pt x="497" y="476"/>
                    <a:pt x="493" y="445"/>
                    <a:pt x="505" y="422"/>
                  </a:cubicBezTo>
                  <a:cubicBezTo>
                    <a:pt x="517" y="399"/>
                    <a:pt x="489" y="341"/>
                    <a:pt x="505" y="358"/>
                  </a:cubicBezTo>
                  <a:cubicBezTo>
                    <a:pt x="521" y="375"/>
                    <a:pt x="541" y="506"/>
                    <a:pt x="604" y="526"/>
                  </a:cubicBezTo>
                  <a:cubicBezTo>
                    <a:pt x="667" y="546"/>
                    <a:pt x="836" y="519"/>
                    <a:pt x="882" y="479"/>
                  </a:cubicBezTo>
                  <a:cubicBezTo>
                    <a:pt x="928" y="439"/>
                    <a:pt x="906" y="362"/>
                    <a:pt x="882" y="287"/>
                  </a:cubicBezTo>
                  <a:cubicBezTo>
                    <a:pt x="858" y="212"/>
                    <a:pt x="818" y="60"/>
                    <a:pt x="688" y="3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9" name="Freeform 95"/>
            <p:cNvSpPr>
              <a:spLocks/>
            </p:cNvSpPr>
            <p:nvPr/>
          </p:nvSpPr>
          <p:spPr bwMode="auto">
            <a:xfrm>
              <a:off x="7494" y="10510"/>
              <a:ext cx="266" cy="810"/>
            </a:xfrm>
            <a:custGeom>
              <a:avLst/>
              <a:gdLst/>
              <a:ahLst/>
              <a:cxnLst>
                <a:cxn ang="0">
                  <a:pos x="9" y="56"/>
                </a:cxn>
                <a:cxn ang="0">
                  <a:pos x="9" y="275"/>
                </a:cxn>
                <a:cxn ang="0">
                  <a:pos x="60" y="398"/>
                </a:cxn>
                <a:cxn ang="0">
                  <a:pos x="49" y="546"/>
                </a:cxn>
                <a:cxn ang="0">
                  <a:pos x="49" y="762"/>
                </a:cxn>
                <a:cxn ang="0">
                  <a:pos x="205" y="762"/>
                </a:cxn>
                <a:cxn ang="0">
                  <a:pos x="262" y="475"/>
                </a:cxn>
                <a:cxn ang="0">
                  <a:pos x="184" y="146"/>
                </a:cxn>
                <a:cxn ang="0">
                  <a:pos x="49" y="0"/>
                </a:cxn>
              </a:cxnLst>
              <a:rect l="0" t="0" r="r" b="b"/>
              <a:pathLst>
                <a:path w="266" h="810">
                  <a:moveTo>
                    <a:pt x="9" y="56"/>
                  </a:moveTo>
                  <a:cubicBezTo>
                    <a:pt x="4" y="137"/>
                    <a:pt x="0" y="218"/>
                    <a:pt x="9" y="275"/>
                  </a:cubicBezTo>
                  <a:cubicBezTo>
                    <a:pt x="18" y="332"/>
                    <a:pt x="53" y="353"/>
                    <a:pt x="60" y="398"/>
                  </a:cubicBezTo>
                  <a:cubicBezTo>
                    <a:pt x="67" y="443"/>
                    <a:pt x="51" y="485"/>
                    <a:pt x="49" y="546"/>
                  </a:cubicBezTo>
                  <a:cubicBezTo>
                    <a:pt x="47" y="607"/>
                    <a:pt x="23" y="726"/>
                    <a:pt x="49" y="762"/>
                  </a:cubicBezTo>
                  <a:cubicBezTo>
                    <a:pt x="75" y="798"/>
                    <a:pt x="170" y="810"/>
                    <a:pt x="205" y="762"/>
                  </a:cubicBezTo>
                  <a:cubicBezTo>
                    <a:pt x="240" y="714"/>
                    <a:pt x="266" y="578"/>
                    <a:pt x="262" y="475"/>
                  </a:cubicBezTo>
                  <a:cubicBezTo>
                    <a:pt x="258" y="372"/>
                    <a:pt x="219" y="225"/>
                    <a:pt x="184" y="146"/>
                  </a:cubicBezTo>
                  <a:cubicBezTo>
                    <a:pt x="149" y="67"/>
                    <a:pt x="99" y="33"/>
                    <a:pt x="49" y="0"/>
                  </a:cubicBezTo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0" name="Freeform 96"/>
            <p:cNvSpPr>
              <a:spLocks/>
            </p:cNvSpPr>
            <p:nvPr/>
          </p:nvSpPr>
          <p:spPr bwMode="auto">
            <a:xfrm>
              <a:off x="6661" y="9391"/>
              <a:ext cx="2143" cy="705"/>
            </a:xfrm>
            <a:custGeom>
              <a:avLst/>
              <a:gdLst/>
              <a:ahLst/>
              <a:cxnLst>
                <a:cxn ang="0">
                  <a:pos x="98" y="159"/>
                </a:cxn>
                <a:cxn ang="0">
                  <a:pos x="627" y="39"/>
                </a:cxn>
                <a:cxn ang="0">
                  <a:pos x="1126" y="29"/>
                </a:cxn>
                <a:cxn ang="0">
                  <a:pos x="1740" y="48"/>
                </a:cxn>
                <a:cxn ang="0">
                  <a:pos x="2288" y="317"/>
                </a:cxn>
                <a:cxn ang="0">
                  <a:pos x="3150" y="1026"/>
                </a:cxn>
                <a:cxn ang="0">
                  <a:pos x="2932" y="938"/>
                </a:cxn>
                <a:cxn ang="0">
                  <a:pos x="2341" y="496"/>
                </a:cxn>
                <a:cxn ang="0">
                  <a:pos x="1849" y="224"/>
                </a:cxn>
                <a:cxn ang="0">
                  <a:pos x="1217" y="159"/>
                </a:cxn>
                <a:cxn ang="0">
                  <a:pos x="98" y="159"/>
                </a:cxn>
              </a:cxnLst>
              <a:rect l="0" t="0" r="r" b="b"/>
              <a:pathLst>
                <a:path w="3257" h="1129">
                  <a:moveTo>
                    <a:pt x="98" y="159"/>
                  </a:moveTo>
                  <a:cubicBezTo>
                    <a:pt x="0" y="139"/>
                    <a:pt x="456" y="61"/>
                    <a:pt x="627" y="39"/>
                  </a:cubicBezTo>
                  <a:cubicBezTo>
                    <a:pt x="798" y="17"/>
                    <a:pt x="941" y="28"/>
                    <a:pt x="1126" y="29"/>
                  </a:cubicBezTo>
                  <a:cubicBezTo>
                    <a:pt x="1311" y="30"/>
                    <a:pt x="1546" y="0"/>
                    <a:pt x="1740" y="48"/>
                  </a:cubicBezTo>
                  <a:cubicBezTo>
                    <a:pt x="1934" y="96"/>
                    <a:pt x="2053" y="154"/>
                    <a:pt x="2288" y="317"/>
                  </a:cubicBezTo>
                  <a:cubicBezTo>
                    <a:pt x="2523" y="480"/>
                    <a:pt x="3043" y="923"/>
                    <a:pt x="3150" y="1026"/>
                  </a:cubicBezTo>
                  <a:cubicBezTo>
                    <a:pt x="3257" y="1129"/>
                    <a:pt x="3067" y="1026"/>
                    <a:pt x="2932" y="938"/>
                  </a:cubicBezTo>
                  <a:cubicBezTo>
                    <a:pt x="2797" y="850"/>
                    <a:pt x="2521" y="615"/>
                    <a:pt x="2341" y="496"/>
                  </a:cubicBezTo>
                  <a:cubicBezTo>
                    <a:pt x="2161" y="377"/>
                    <a:pt x="2036" y="280"/>
                    <a:pt x="1849" y="224"/>
                  </a:cubicBezTo>
                  <a:cubicBezTo>
                    <a:pt x="1662" y="168"/>
                    <a:pt x="1509" y="165"/>
                    <a:pt x="1217" y="159"/>
                  </a:cubicBezTo>
                  <a:cubicBezTo>
                    <a:pt x="925" y="153"/>
                    <a:pt x="196" y="179"/>
                    <a:pt x="98" y="159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1" name="Freeform 97"/>
            <p:cNvSpPr>
              <a:spLocks/>
            </p:cNvSpPr>
            <p:nvPr/>
          </p:nvSpPr>
          <p:spPr bwMode="auto">
            <a:xfrm>
              <a:off x="5170" y="9205"/>
              <a:ext cx="4208" cy="189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213" y="67"/>
                </a:cxn>
                <a:cxn ang="0">
                  <a:pos x="396" y="186"/>
                </a:cxn>
                <a:cxn ang="0">
                  <a:pos x="861" y="67"/>
                </a:cxn>
                <a:cxn ang="0">
                  <a:pos x="1091" y="186"/>
                </a:cxn>
                <a:cxn ang="0">
                  <a:pos x="1543" y="48"/>
                </a:cxn>
                <a:cxn ang="0">
                  <a:pos x="1873" y="132"/>
                </a:cxn>
                <a:cxn ang="0">
                  <a:pos x="2306" y="30"/>
                </a:cxn>
                <a:cxn ang="0">
                  <a:pos x="2906" y="85"/>
                </a:cxn>
                <a:cxn ang="0">
                  <a:pos x="3333" y="30"/>
                </a:cxn>
                <a:cxn ang="0">
                  <a:pos x="3626" y="67"/>
                </a:cxn>
                <a:cxn ang="0">
                  <a:pos x="3915" y="20"/>
                </a:cxn>
                <a:cxn ang="0">
                  <a:pos x="4208" y="186"/>
                </a:cxn>
              </a:cxnLst>
              <a:rect l="0" t="0" r="r" b="b"/>
              <a:pathLst>
                <a:path w="4208" h="189">
                  <a:moveTo>
                    <a:pt x="0" y="104"/>
                  </a:moveTo>
                  <a:cubicBezTo>
                    <a:pt x="73" y="78"/>
                    <a:pt x="147" y="53"/>
                    <a:pt x="213" y="67"/>
                  </a:cubicBezTo>
                  <a:cubicBezTo>
                    <a:pt x="279" y="81"/>
                    <a:pt x="288" y="186"/>
                    <a:pt x="396" y="186"/>
                  </a:cubicBezTo>
                  <a:cubicBezTo>
                    <a:pt x="504" y="186"/>
                    <a:pt x="745" y="67"/>
                    <a:pt x="861" y="67"/>
                  </a:cubicBezTo>
                  <a:cubicBezTo>
                    <a:pt x="977" y="67"/>
                    <a:pt x="977" y="189"/>
                    <a:pt x="1091" y="186"/>
                  </a:cubicBezTo>
                  <a:cubicBezTo>
                    <a:pt x="1205" y="183"/>
                    <a:pt x="1413" y="57"/>
                    <a:pt x="1543" y="48"/>
                  </a:cubicBezTo>
                  <a:cubicBezTo>
                    <a:pt x="1673" y="39"/>
                    <a:pt x="1746" y="135"/>
                    <a:pt x="1873" y="132"/>
                  </a:cubicBezTo>
                  <a:cubicBezTo>
                    <a:pt x="2000" y="129"/>
                    <a:pt x="2134" y="38"/>
                    <a:pt x="2306" y="30"/>
                  </a:cubicBezTo>
                  <a:cubicBezTo>
                    <a:pt x="2478" y="22"/>
                    <a:pt x="2735" y="85"/>
                    <a:pt x="2906" y="85"/>
                  </a:cubicBezTo>
                  <a:cubicBezTo>
                    <a:pt x="3077" y="85"/>
                    <a:pt x="3213" y="33"/>
                    <a:pt x="3333" y="30"/>
                  </a:cubicBezTo>
                  <a:cubicBezTo>
                    <a:pt x="3453" y="27"/>
                    <a:pt x="3529" y="69"/>
                    <a:pt x="3626" y="67"/>
                  </a:cubicBezTo>
                  <a:cubicBezTo>
                    <a:pt x="3723" y="65"/>
                    <a:pt x="3818" y="0"/>
                    <a:pt x="3915" y="20"/>
                  </a:cubicBezTo>
                  <a:cubicBezTo>
                    <a:pt x="4012" y="40"/>
                    <a:pt x="4110" y="113"/>
                    <a:pt x="4208" y="186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2" name="WordArt 98"/>
            <p:cNvSpPr>
              <a:spLocks noChangeArrowheads="1" noChangeShapeType="1" noTextEdit="1"/>
            </p:cNvSpPr>
            <p:nvPr/>
          </p:nvSpPr>
          <p:spPr bwMode="auto">
            <a:xfrm rot="429155">
              <a:off x="4313" y="9286"/>
              <a:ext cx="644" cy="108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9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3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3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3" name="Group 2"/>
          <p:cNvGrpSpPr>
            <a:grpSpLocks/>
          </p:cNvGrpSpPr>
          <p:nvPr/>
        </p:nvGrpSpPr>
        <p:grpSpPr bwMode="auto">
          <a:xfrm>
            <a:off x="285720" y="428604"/>
            <a:ext cx="2214578" cy="2000240"/>
            <a:chOff x="3753" y="6187"/>
            <a:chExt cx="3715" cy="3391"/>
          </a:xfrm>
        </p:grpSpPr>
        <p:sp>
          <p:nvSpPr>
            <p:cNvPr id="275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6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7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8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9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6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pic>
        <p:nvPicPr>
          <p:cNvPr id="28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85720" y="571480"/>
            <a:ext cx="179858" cy="5572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5" name="294 CuadroTexto"/>
          <p:cNvSpPr txBox="1"/>
          <p:nvPr/>
        </p:nvSpPr>
        <p:spPr>
          <a:xfrm>
            <a:off x="428596" y="4786322"/>
            <a:ext cx="6357982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8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44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“en el medio acuático”</a:t>
            </a:r>
          </a:p>
          <a:p>
            <a:pPr algn="ctr"/>
            <a:endParaRPr lang="es-ES" sz="14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6" name="295 CuadroTexto"/>
          <p:cNvSpPr txBox="1"/>
          <p:nvPr/>
        </p:nvSpPr>
        <p:spPr>
          <a:xfrm>
            <a:off x="500034" y="5786454"/>
            <a:ext cx="200026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2016</a:t>
            </a:r>
            <a:endParaRPr lang="es-ES" sz="44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4" name="Group 2"/>
          <p:cNvGrpSpPr>
            <a:grpSpLocks/>
          </p:cNvGrpSpPr>
          <p:nvPr/>
        </p:nvGrpSpPr>
        <p:grpSpPr bwMode="auto">
          <a:xfrm>
            <a:off x="500034" y="2285992"/>
            <a:ext cx="2071702" cy="3000396"/>
            <a:chOff x="7785" y="1166"/>
            <a:chExt cx="2713" cy="3850"/>
          </a:xfrm>
        </p:grpSpPr>
        <p:grpSp>
          <p:nvGrpSpPr>
            <p:cNvPr id="35" name="Group 3"/>
            <p:cNvGrpSpPr>
              <a:grpSpLocks/>
            </p:cNvGrpSpPr>
            <p:nvPr/>
          </p:nvGrpSpPr>
          <p:grpSpPr bwMode="auto">
            <a:xfrm rot="349927">
              <a:off x="8436" y="1178"/>
              <a:ext cx="1362" cy="1313"/>
              <a:chOff x="1562" y="4754"/>
              <a:chExt cx="1681" cy="1495"/>
            </a:xfrm>
          </p:grpSpPr>
          <p:sp>
            <p:nvSpPr>
              <p:cNvPr id="109" name="Freeform 4"/>
              <p:cNvSpPr>
                <a:spLocks/>
              </p:cNvSpPr>
              <p:nvPr/>
            </p:nvSpPr>
            <p:spPr bwMode="auto">
              <a:xfrm>
                <a:off x="2801" y="5130"/>
                <a:ext cx="442" cy="946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" name="Freeform 5"/>
              <p:cNvSpPr>
                <a:spLocks/>
              </p:cNvSpPr>
              <p:nvPr/>
            </p:nvSpPr>
            <p:spPr bwMode="auto">
              <a:xfrm>
                <a:off x="1562" y="5199"/>
                <a:ext cx="375" cy="796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" name="Oval 6"/>
              <p:cNvSpPr>
                <a:spLocks noChangeArrowheads="1"/>
              </p:cNvSpPr>
              <p:nvPr/>
            </p:nvSpPr>
            <p:spPr bwMode="auto">
              <a:xfrm>
                <a:off x="1949" y="4943"/>
                <a:ext cx="980" cy="13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" name="Oval 7"/>
              <p:cNvSpPr>
                <a:spLocks noChangeArrowheads="1"/>
              </p:cNvSpPr>
              <p:nvPr/>
            </p:nvSpPr>
            <p:spPr bwMode="auto">
              <a:xfrm>
                <a:off x="2156" y="5661"/>
                <a:ext cx="575" cy="549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3" name="Freeform 8"/>
              <p:cNvSpPr>
                <a:spLocks/>
              </p:cNvSpPr>
              <p:nvPr/>
            </p:nvSpPr>
            <p:spPr bwMode="auto">
              <a:xfrm>
                <a:off x="2287" y="5692"/>
                <a:ext cx="273" cy="38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4" name="Freeform 9"/>
              <p:cNvSpPr>
                <a:spLocks/>
              </p:cNvSpPr>
              <p:nvPr/>
            </p:nvSpPr>
            <p:spPr bwMode="auto">
              <a:xfrm>
                <a:off x="2197" y="5501"/>
                <a:ext cx="191" cy="197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5" name="Freeform 10"/>
              <p:cNvSpPr>
                <a:spLocks/>
              </p:cNvSpPr>
              <p:nvPr/>
            </p:nvSpPr>
            <p:spPr bwMode="auto">
              <a:xfrm>
                <a:off x="2553" y="5500"/>
                <a:ext cx="158" cy="198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6" name="Group 11"/>
              <p:cNvGrpSpPr>
                <a:grpSpLocks/>
              </p:cNvGrpSpPr>
              <p:nvPr/>
            </p:nvGrpSpPr>
            <p:grpSpPr bwMode="auto">
              <a:xfrm rot="4959431">
                <a:off x="2608" y="5175"/>
                <a:ext cx="609" cy="278"/>
                <a:chOff x="3881" y="2537"/>
                <a:chExt cx="693" cy="406"/>
              </a:xfrm>
            </p:grpSpPr>
            <p:sp>
              <p:nvSpPr>
                <p:cNvPr id="155" name="Freeform 12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Oval 13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7" name="Oval 14"/>
              <p:cNvSpPr>
                <a:spLocks noChangeArrowheads="1"/>
              </p:cNvSpPr>
              <p:nvPr/>
            </p:nvSpPr>
            <p:spPr bwMode="auto">
              <a:xfrm>
                <a:off x="2268" y="5534"/>
                <a:ext cx="120" cy="15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" name="Oval 15"/>
              <p:cNvSpPr>
                <a:spLocks noChangeArrowheads="1"/>
              </p:cNvSpPr>
              <p:nvPr/>
            </p:nvSpPr>
            <p:spPr bwMode="auto">
              <a:xfrm>
                <a:off x="2540" y="5534"/>
                <a:ext cx="119" cy="15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9" name="Freeform 16"/>
              <p:cNvSpPr>
                <a:spLocks/>
              </p:cNvSpPr>
              <p:nvPr/>
            </p:nvSpPr>
            <p:spPr bwMode="auto">
              <a:xfrm>
                <a:off x="1937" y="5030"/>
                <a:ext cx="952" cy="504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7" name="Group 17"/>
              <p:cNvGrpSpPr>
                <a:grpSpLocks/>
              </p:cNvGrpSpPr>
              <p:nvPr/>
            </p:nvGrpSpPr>
            <p:grpSpPr bwMode="auto">
              <a:xfrm>
                <a:off x="2075" y="4754"/>
                <a:ext cx="724" cy="654"/>
                <a:chOff x="2192" y="4675"/>
                <a:chExt cx="733" cy="641"/>
              </a:xfrm>
            </p:grpSpPr>
            <p:sp>
              <p:nvSpPr>
                <p:cNvPr id="124" name="Freeform 18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5" name="Freeform 19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8" name="Group 20"/>
                <p:cNvGrpSpPr>
                  <a:grpSpLocks/>
                </p:cNvGrpSpPr>
                <p:nvPr/>
              </p:nvGrpSpPr>
              <p:grpSpPr bwMode="auto">
                <a:xfrm>
                  <a:off x="2277" y="4675"/>
                  <a:ext cx="504" cy="375"/>
                  <a:chOff x="2752" y="827"/>
                  <a:chExt cx="1126" cy="891"/>
                </a:xfrm>
              </p:grpSpPr>
              <p:grpSp>
                <p:nvGrpSpPr>
                  <p:cNvPr id="3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067" y="827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131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2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6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7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8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9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0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1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2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3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4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5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6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8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9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0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1" name="WordArt 4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52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3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4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29" name="Freeform 4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" name="Freeform 4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27" name="Freeform 48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40" name="Group 49"/>
              <p:cNvGrpSpPr>
                <a:grpSpLocks/>
              </p:cNvGrpSpPr>
              <p:nvPr/>
            </p:nvGrpSpPr>
            <p:grpSpPr bwMode="auto">
              <a:xfrm rot="15556514">
                <a:off x="1713" y="5239"/>
                <a:ext cx="517" cy="261"/>
                <a:chOff x="3881" y="2537"/>
                <a:chExt cx="693" cy="406"/>
              </a:xfrm>
            </p:grpSpPr>
            <p:sp>
              <p:nvSpPr>
                <p:cNvPr id="122" name="Freeform 50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3" name="Oval 51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8354" y="3952"/>
              <a:ext cx="436" cy="1064"/>
            </a:xfrm>
            <a:custGeom>
              <a:avLst/>
              <a:gdLst/>
              <a:ahLst/>
              <a:cxnLst>
                <a:cxn ang="0">
                  <a:pos x="99" y="75"/>
                </a:cxn>
                <a:cxn ang="0">
                  <a:pos x="39" y="445"/>
                </a:cxn>
                <a:cxn ang="0">
                  <a:pos x="39" y="613"/>
                </a:cxn>
                <a:cxn ang="0">
                  <a:pos x="276" y="708"/>
                </a:cxn>
                <a:cxn ang="0">
                  <a:pos x="254" y="106"/>
                </a:cxn>
                <a:cxn ang="0">
                  <a:pos x="99" y="75"/>
                </a:cxn>
              </a:cxnLst>
              <a:rect l="0" t="0" r="r" b="b"/>
              <a:pathLst>
                <a:path w="312" h="792">
                  <a:moveTo>
                    <a:pt x="99" y="75"/>
                  </a:moveTo>
                  <a:cubicBezTo>
                    <a:pt x="63" y="132"/>
                    <a:pt x="49" y="355"/>
                    <a:pt x="39" y="445"/>
                  </a:cubicBezTo>
                  <a:cubicBezTo>
                    <a:pt x="29" y="535"/>
                    <a:pt x="0" y="569"/>
                    <a:pt x="39" y="613"/>
                  </a:cubicBezTo>
                  <a:cubicBezTo>
                    <a:pt x="78" y="657"/>
                    <a:pt x="240" y="792"/>
                    <a:pt x="276" y="708"/>
                  </a:cubicBezTo>
                  <a:cubicBezTo>
                    <a:pt x="312" y="624"/>
                    <a:pt x="279" y="212"/>
                    <a:pt x="254" y="106"/>
                  </a:cubicBezTo>
                  <a:cubicBezTo>
                    <a:pt x="229" y="0"/>
                    <a:pt x="135" y="18"/>
                    <a:pt x="99" y="7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8703" y="3978"/>
              <a:ext cx="456" cy="906"/>
            </a:xfrm>
            <a:custGeom>
              <a:avLst/>
              <a:gdLst/>
              <a:ahLst/>
              <a:cxnLst>
                <a:cxn ang="0">
                  <a:pos x="20" y="93"/>
                </a:cxn>
                <a:cxn ang="0">
                  <a:pos x="81" y="651"/>
                </a:cxn>
                <a:cxn ang="0">
                  <a:pos x="404" y="696"/>
                </a:cxn>
                <a:cxn ang="0">
                  <a:pos x="292" y="238"/>
                </a:cxn>
                <a:cxn ang="0">
                  <a:pos x="200" y="93"/>
                </a:cxn>
                <a:cxn ang="0">
                  <a:pos x="20" y="93"/>
                </a:cxn>
              </a:cxnLst>
              <a:rect l="0" t="0" r="r" b="b"/>
              <a:pathLst>
                <a:path w="439" h="765">
                  <a:moveTo>
                    <a:pt x="20" y="93"/>
                  </a:moveTo>
                  <a:cubicBezTo>
                    <a:pt x="0" y="186"/>
                    <a:pt x="17" y="550"/>
                    <a:pt x="81" y="651"/>
                  </a:cubicBezTo>
                  <a:cubicBezTo>
                    <a:pt x="145" y="752"/>
                    <a:pt x="369" y="765"/>
                    <a:pt x="404" y="696"/>
                  </a:cubicBezTo>
                  <a:cubicBezTo>
                    <a:pt x="439" y="627"/>
                    <a:pt x="326" y="339"/>
                    <a:pt x="292" y="238"/>
                  </a:cubicBezTo>
                  <a:cubicBezTo>
                    <a:pt x="258" y="137"/>
                    <a:pt x="243" y="125"/>
                    <a:pt x="200" y="93"/>
                  </a:cubicBezTo>
                  <a:cubicBezTo>
                    <a:pt x="157" y="61"/>
                    <a:pt x="40" y="0"/>
                    <a:pt x="20" y="93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8245" y="3308"/>
              <a:ext cx="1153" cy="939"/>
            </a:xfrm>
            <a:custGeom>
              <a:avLst/>
              <a:gdLst/>
              <a:ahLst/>
              <a:cxnLst>
                <a:cxn ang="0">
                  <a:pos x="132" y="103"/>
                </a:cxn>
                <a:cxn ang="0">
                  <a:pos x="232" y="801"/>
                </a:cxn>
                <a:cxn ang="0">
                  <a:pos x="469" y="876"/>
                </a:cxn>
                <a:cxn ang="0">
                  <a:pos x="537" y="586"/>
                </a:cxn>
                <a:cxn ang="0">
                  <a:pos x="469" y="889"/>
                </a:cxn>
                <a:cxn ang="0">
                  <a:pos x="709" y="935"/>
                </a:cxn>
                <a:cxn ang="0">
                  <a:pos x="1023" y="186"/>
                </a:cxn>
                <a:cxn ang="0">
                  <a:pos x="132" y="103"/>
                </a:cxn>
              </a:cxnLst>
              <a:rect l="0" t="0" r="r" b="b"/>
              <a:pathLst>
                <a:path w="1118" h="1052">
                  <a:moveTo>
                    <a:pt x="132" y="103"/>
                  </a:moveTo>
                  <a:cubicBezTo>
                    <a:pt x="0" y="206"/>
                    <a:pt x="176" y="672"/>
                    <a:pt x="232" y="801"/>
                  </a:cubicBezTo>
                  <a:cubicBezTo>
                    <a:pt x="288" y="930"/>
                    <a:pt x="418" y="912"/>
                    <a:pt x="469" y="876"/>
                  </a:cubicBezTo>
                  <a:cubicBezTo>
                    <a:pt x="520" y="840"/>
                    <a:pt x="537" y="584"/>
                    <a:pt x="537" y="586"/>
                  </a:cubicBezTo>
                  <a:cubicBezTo>
                    <a:pt x="537" y="588"/>
                    <a:pt x="440" y="831"/>
                    <a:pt x="469" y="889"/>
                  </a:cubicBezTo>
                  <a:cubicBezTo>
                    <a:pt x="498" y="947"/>
                    <a:pt x="617" y="1052"/>
                    <a:pt x="709" y="935"/>
                  </a:cubicBezTo>
                  <a:cubicBezTo>
                    <a:pt x="801" y="818"/>
                    <a:pt x="1118" y="323"/>
                    <a:pt x="1023" y="186"/>
                  </a:cubicBezTo>
                  <a:cubicBezTo>
                    <a:pt x="928" y="49"/>
                    <a:pt x="264" y="0"/>
                    <a:pt x="132" y="10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9779" y="1415"/>
              <a:ext cx="537" cy="383"/>
            </a:xfrm>
            <a:custGeom>
              <a:avLst/>
              <a:gdLst/>
              <a:ahLst/>
              <a:cxnLst>
                <a:cxn ang="0">
                  <a:pos x="77" y="224"/>
                </a:cxn>
                <a:cxn ang="0">
                  <a:pos x="77" y="346"/>
                </a:cxn>
                <a:cxn ang="0">
                  <a:pos x="537" y="0"/>
                </a:cxn>
              </a:cxnLst>
              <a:rect l="0" t="0" r="r" b="b"/>
              <a:pathLst>
                <a:path w="537" h="383">
                  <a:moveTo>
                    <a:pt x="77" y="224"/>
                  </a:moveTo>
                  <a:cubicBezTo>
                    <a:pt x="38" y="303"/>
                    <a:pt x="0" y="383"/>
                    <a:pt x="77" y="346"/>
                  </a:cubicBezTo>
                  <a:cubicBezTo>
                    <a:pt x="154" y="309"/>
                    <a:pt x="345" y="154"/>
                    <a:pt x="537" y="0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10008" y="1532"/>
              <a:ext cx="490" cy="216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6" y="200"/>
                </a:cxn>
                <a:cxn ang="0">
                  <a:pos x="341" y="99"/>
                </a:cxn>
                <a:cxn ang="0">
                  <a:pos x="490" y="62"/>
                </a:cxn>
              </a:cxnLst>
              <a:rect l="0" t="0" r="r" b="b"/>
              <a:pathLst>
                <a:path w="490" h="216">
                  <a:moveTo>
                    <a:pt x="244" y="0"/>
                  </a:moveTo>
                  <a:cubicBezTo>
                    <a:pt x="122" y="92"/>
                    <a:pt x="0" y="184"/>
                    <a:pt x="16" y="200"/>
                  </a:cubicBezTo>
                  <a:cubicBezTo>
                    <a:pt x="32" y="216"/>
                    <a:pt x="262" y="122"/>
                    <a:pt x="341" y="99"/>
                  </a:cubicBezTo>
                  <a:cubicBezTo>
                    <a:pt x="420" y="76"/>
                    <a:pt x="455" y="69"/>
                    <a:pt x="490" y="62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10138" y="1729"/>
              <a:ext cx="267" cy="261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3" y="182"/>
                </a:cxn>
                <a:cxn ang="0">
                  <a:pos x="267" y="261"/>
                </a:cxn>
              </a:cxnLst>
              <a:rect l="0" t="0" r="r" b="b"/>
              <a:pathLst>
                <a:path w="267" h="261">
                  <a:moveTo>
                    <a:pt x="249" y="0"/>
                  </a:moveTo>
                  <a:cubicBezTo>
                    <a:pt x="124" y="69"/>
                    <a:pt x="0" y="139"/>
                    <a:pt x="3" y="182"/>
                  </a:cubicBezTo>
                  <a:cubicBezTo>
                    <a:pt x="6" y="225"/>
                    <a:pt x="136" y="243"/>
                    <a:pt x="267" y="261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10159" y="2125"/>
              <a:ext cx="246" cy="265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88"/>
                </a:cxn>
                <a:cxn ang="0">
                  <a:pos x="246" y="265"/>
                </a:cxn>
              </a:cxnLst>
              <a:rect l="0" t="0" r="r" b="b"/>
              <a:pathLst>
                <a:path w="246" h="265">
                  <a:moveTo>
                    <a:pt x="246" y="0"/>
                  </a:moveTo>
                  <a:cubicBezTo>
                    <a:pt x="123" y="22"/>
                    <a:pt x="0" y="44"/>
                    <a:pt x="0" y="88"/>
                  </a:cubicBezTo>
                  <a:cubicBezTo>
                    <a:pt x="0" y="132"/>
                    <a:pt x="123" y="198"/>
                    <a:pt x="246" y="265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10316" y="2552"/>
              <a:ext cx="182" cy="314"/>
            </a:xfrm>
            <a:custGeom>
              <a:avLst/>
              <a:gdLst/>
              <a:ahLst/>
              <a:cxnLst>
                <a:cxn ang="0">
                  <a:pos x="182" y="105"/>
                </a:cxn>
                <a:cxn ang="0">
                  <a:pos x="15" y="35"/>
                </a:cxn>
                <a:cxn ang="0">
                  <a:pos x="89" y="314"/>
                </a:cxn>
              </a:cxnLst>
              <a:rect l="0" t="0" r="r" b="b"/>
              <a:pathLst>
                <a:path w="182" h="314">
                  <a:moveTo>
                    <a:pt x="182" y="105"/>
                  </a:moveTo>
                  <a:cubicBezTo>
                    <a:pt x="106" y="52"/>
                    <a:pt x="30" y="0"/>
                    <a:pt x="15" y="35"/>
                  </a:cubicBezTo>
                  <a:cubicBezTo>
                    <a:pt x="0" y="70"/>
                    <a:pt x="44" y="192"/>
                    <a:pt x="89" y="314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7785" y="2406"/>
              <a:ext cx="656" cy="694"/>
            </a:xfrm>
            <a:custGeom>
              <a:avLst/>
              <a:gdLst/>
              <a:ahLst/>
              <a:cxnLst>
                <a:cxn ang="0">
                  <a:pos x="565" y="26"/>
                </a:cxn>
                <a:cxn ang="0">
                  <a:pos x="306" y="199"/>
                </a:cxn>
                <a:cxn ang="0">
                  <a:pos x="23" y="514"/>
                </a:cxn>
                <a:cxn ang="0">
                  <a:pos x="170" y="637"/>
                </a:cxn>
                <a:cxn ang="0">
                  <a:pos x="423" y="704"/>
                </a:cxn>
                <a:cxn ang="0">
                  <a:pos x="505" y="539"/>
                </a:cxn>
                <a:cxn ang="0">
                  <a:pos x="674" y="363"/>
                </a:cxn>
                <a:cxn ang="0">
                  <a:pos x="746" y="357"/>
                </a:cxn>
                <a:cxn ang="0">
                  <a:pos x="565" y="26"/>
                </a:cxn>
              </a:cxnLst>
              <a:rect l="0" t="0" r="r" b="b"/>
              <a:pathLst>
                <a:path w="761" h="720">
                  <a:moveTo>
                    <a:pt x="565" y="26"/>
                  </a:moveTo>
                  <a:cubicBezTo>
                    <a:pt x="492" y="0"/>
                    <a:pt x="396" y="118"/>
                    <a:pt x="306" y="199"/>
                  </a:cubicBezTo>
                  <a:cubicBezTo>
                    <a:pt x="216" y="280"/>
                    <a:pt x="46" y="441"/>
                    <a:pt x="23" y="514"/>
                  </a:cubicBezTo>
                  <a:cubicBezTo>
                    <a:pt x="0" y="587"/>
                    <a:pt x="103" y="605"/>
                    <a:pt x="170" y="637"/>
                  </a:cubicBezTo>
                  <a:cubicBezTo>
                    <a:pt x="237" y="669"/>
                    <a:pt x="367" y="720"/>
                    <a:pt x="423" y="704"/>
                  </a:cubicBezTo>
                  <a:cubicBezTo>
                    <a:pt x="479" y="688"/>
                    <a:pt x="463" y="596"/>
                    <a:pt x="505" y="539"/>
                  </a:cubicBezTo>
                  <a:cubicBezTo>
                    <a:pt x="547" y="482"/>
                    <a:pt x="634" y="393"/>
                    <a:pt x="674" y="363"/>
                  </a:cubicBezTo>
                  <a:cubicBezTo>
                    <a:pt x="714" y="333"/>
                    <a:pt x="761" y="406"/>
                    <a:pt x="746" y="357"/>
                  </a:cubicBezTo>
                  <a:cubicBezTo>
                    <a:pt x="731" y="308"/>
                    <a:pt x="638" y="52"/>
                    <a:pt x="565" y="2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8245" y="2251"/>
              <a:ext cx="612" cy="465"/>
            </a:xfrm>
            <a:custGeom>
              <a:avLst/>
              <a:gdLst/>
              <a:ahLst/>
              <a:cxnLst>
                <a:cxn ang="0">
                  <a:pos x="418" y="22"/>
                </a:cxn>
                <a:cxn ang="0">
                  <a:pos x="218" y="22"/>
                </a:cxn>
                <a:cxn ang="0">
                  <a:pos x="18" y="155"/>
                </a:cxn>
                <a:cxn ang="0">
                  <a:pos x="109" y="400"/>
                </a:cxn>
                <a:cxn ang="0">
                  <a:pos x="272" y="465"/>
                </a:cxn>
                <a:cxn ang="0">
                  <a:pos x="558" y="400"/>
                </a:cxn>
                <a:cxn ang="0">
                  <a:pos x="596" y="321"/>
                </a:cxn>
                <a:cxn ang="0">
                  <a:pos x="487" y="22"/>
                </a:cxn>
              </a:cxnLst>
              <a:rect l="0" t="0" r="r" b="b"/>
              <a:pathLst>
                <a:path w="612" h="465">
                  <a:moveTo>
                    <a:pt x="418" y="22"/>
                  </a:moveTo>
                  <a:cubicBezTo>
                    <a:pt x="351" y="11"/>
                    <a:pt x="285" y="0"/>
                    <a:pt x="218" y="22"/>
                  </a:cubicBezTo>
                  <a:cubicBezTo>
                    <a:pt x="151" y="44"/>
                    <a:pt x="36" y="92"/>
                    <a:pt x="18" y="155"/>
                  </a:cubicBezTo>
                  <a:cubicBezTo>
                    <a:pt x="0" y="218"/>
                    <a:pt x="67" y="348"/>
                    <a:pt x="109" y="400"/>
                  </a:cubicBezTo>
                  <a:cubicBezTo>
                    <a:pt x="151" y="452"/>
                    <a:pt x="197" y="465"/>
                    <a:pt x="272" y="465"/>
                  </a:cubicBezTo>
                  <a:cubicBezTo>
                    <a:pt x="347" y="465"/>
                    <a:pt x="504" y="424"/>
                    <a:pt x="558" y="400"/>
                  </a:cubicBezTo>
                  <a:cubicBezTo>
                    <a:pt x="612" y="376"/>
                    <a:pt x="608" y="384"/>
                    <a:pt x="596" y="321"/>
                  </a:cubicBezTo>
                  <a:cubicBezTo>
                    <a:pt x="584" y="258"/>
                    <a:pt x="535" y="140"/>
                    <a:pt x="487" y="2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9314" y="2113"/>
              <a:ext cx="865" cy="577"/>
            </a:xfrm>
            <a:custGeom>
              <a:avLst/>
              <a:gdLst/>
              <a:ahLst/>
              <a:cxnLst>
                <a:cxn ang="0">
                  <a:pos x="576" y="506"/>
                </a:cxn>
                <a:cxn ang="0">
                  <a:pos x="763" y="553"/>
                </a:cxn>
                <a:cxn ang="0">
                  <a:pos x="766" y="364"/>
                </a:cxn>
                <a:cxn ang="0">
                  <a:pos x="714" y="112"/>
                </a:cxn>
                <a:cxn ang="0">
                  <a:pos x="576" y="37"/>
                </a:cxn>
                <a:cxn ang="0">
                  <a:pos x="340" y="24"/>
                </a:cxn>
                <a:cxn ang="0">
                  <a:pos x="158" y="24"/>
                </a:cxn>
                <a:cxn ang="0">
                  <a:pos x="3" y="166"/>
                </a:cxn>
                <a:cxn ang="0">
                  <a:pos x="177" y="250"/>
                </a:cxn>
                <a:cxn ang="0">
                  <a:pos x="417" y="250"/>
                </a:cxn>
                <a:cxn ang="0">
                  <a:pos x="633" y="543"/>
                </a:cxn>
              </a:cxnLst>
              <a:rect l="0" t="0" r="r" b="b"/>
              <a:pathLst>
                <a:path w="795" h="577">
                  <a:moveTo>
                    <a:pt x="576" y="506"/>
                  </a:moveTo>
                  <a:cubicBezTo>
                    <a:pt x="653" y="541"/>
                    <a:pt x="731" y="577"/>
                    <a:pt x="763" y="553"/>
                  </a:cubicBezTo>
                  <a:cubicBezTo>
                    <a:pt x="795" y="529"/>
                    <a:pt x="774" y="437"/>
                    <a:pt x="766" y="364"/>
                  </a:cubicBezTo>
                  <a:cubicBezTo>
                    <a:pt x="758" y="291"/>
                    <a:pt x="746" y="166"/>
                    <a:pt x="714" y="112"/>
                  </a:cubicBezTo>
                  <a:cubicBezTo>
                    <a:pt x="682" y="58"/>
                    <a:pt x="638" y="52"/>
                    <a:pt x="576" y="37"/>
                  </a:cubicBezTo>
                  <a:cubicBezTo>
                    <a:pt x="514" y="22"/>
                    <a:pt x="410" y="26"/>
                    <a:pt x="340" y="24"/>
                  </a:cubicBezTo>
                  <a:cubicBezTo>
                    <a:pt x="270" y="22"/>
                    <a:pt x="214" y="0"/>
                    <a:pt x="158" y="24"/>
                  </a:cubicBezTo>
                  <a:cubicBezTo>
                    <a:pt x="102" y="48"/>
                    <a:pt x="0" y="128"/>
                    <a:pt x="3" y="166"/>
                  </a:cubicBezTo>
                  <a:cubicBezTo>
                    <a:pt x="6" y="204"/>
                    <a:pt x="108" y="236"/>
                    <a:pt x="177" y="250"/>
                  </a:cubicBezTo>
                  <a:cubicBezTo>
                    <a:pt x="246" y="264"/>
                    <a:pt x="341" y="201"/>
                    <a:pt x="417" y="250"/>
                  </a:cubicBezTo>
                  <a:cubicBezTo>
                    <a:pt x="493" y="299"/>
                    <a:pt x="563" y="421"/>
                    <a:pt x="633" y="54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7785" y="2803"/>
              <a:ext cx="201" cy="191"/>
            </a:xfrm>
            <a:custGeom>
              <a:avLst/>
              <a:gdLst/>
              <a:ahLst/>
              <a:cxnLst>
                <a:cxn ang="0">
                  <a:pos x="0" y="191"/>
                </a:cxn>
                <a:cxn ang="0">
                  <a:pos x="102" y="27"/>
                </a:cxn>
                <a:cxn ang="0">
                  <a:pos x="201" y="27"/>
                </a:cxn>
              </a:cxnLst>
              <a:rect l="0" t="0" r="r" b="b"/>
              <a:pathLst>
                <a:path w="201" h="191">
                  <a:moveTo>
                    <a:pt x="0" y="191"/>
                  </a:moveTo>
                  <a:cubicBezTo>
                    <a:pt x="34" y="122"/>
                    <a:pt x="69" y="54"/>
                    <a:pt x="102" y="27"/>
                  </a:cubicBezTo>
                  <a:cubicBezTo>
                    <a:pt x="135" y="0"/>
                    <a:pt x="168" y="13"/>
                    <a:pt x="201" y="2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7925" y="2848"/>
              <a:ext cx="150" cy="160"/>
            </a:xfrm>
            <a:custGeom>
              <a:avLst/>
              <a:gdLst/>
              <a:ahLst/>
              <a:cxnLst>
                <a:cxn ang="0">
                  <a:pos x="0" y="160"/>
                </a:cxn>
                <a:cxn ang="0">
                  <a:pos x="61" y="71"/>
                </a:cxn>
                <a:cxn ang="0">
                  <a:pos x="150" y="0"/>
                </a:cxn>
              </a:cxnLst>
              <a:rect l="0" t="0" r="r" b="b"/>
              <a:pathLst>
                <a:path w="150" h="160">
                  <a:moveTo>
                    <a:pt x="0" y="160"/>
                  </a:moveTo>
                  <a:cubicBezTo>
                    <a:pt x="18" y="129"/>
                    <a:pt x="36" y="98"/>
                    <a:pt x="61" y="71"/>
                  </a:cubicBezTo>
                  <a:cubicBezTo>
                    <a:pt x="86" y="44"/>
                    <a:pt x="118" y="22"/>
                    <a:pt x="15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8354" y="2250"/>
              <a:ext cx="1241" cy="1317"/>
            </a:xfrm>
            <a:custGeom>
              <a:avLst/>
              <a:gdLst/>
              <a:ahLst/>
              <a:cxnLst>
                <a:cxn ang="0">
                  <a:pos x="359" y="52"/>
                </a:cxn>
                <a:cxn ang="0">
                  <a:pos x="386" y="425"/>
                </a:cxn>
                <a:cxn ang="0">
                  <a:pos x="302" y="686"/>
                </a:cxn>
                <a:cxn ang="0">
                  <a:pos x="63" y="1106"/>
                </a:cxn>
                <a:cxn ang="0">
                  <a:pos x="63" y="1191"/>
                </a:cxn>
                <a:cxn ang="0">
                  <a:pos x="444" y="1165"/>
                </a:cxn>
                <a:cxn ang="0">
                  <a:pos x="809" y="1249"/>
                </a:cxn>
                <a:cxn ang="0">
                  <a:pos x="922" y="1249"/>
                </a:cxn>
                <a:cxn ang="0">
                  <a:pos x="1161" y="843"/>
                </a:cxn>
                <a:cxn ang="0">
                  <a:pos x="1234" y="589"/>
                </a:cxn>
                <a:cxn ang="0">
                  <a:pos x="1206" y="362"/>
                </a:cxn>
                <a:cxn ang="0">
                  <a:pos x="1103" y="137"/>
                </a:cxn>
                <a:cxn ang="0">
                  <a:pos x="922" y="165"/>
                </a:cxn>
                <a:cxn ang="0">
                  <a:pos x="754" y="210"/>
                </a:cxn>
                <a:cxn ang="0">
                  <a:pos x="568" y="171"/>
                </a:cxn>
                <a:cxn ang="0">
                  <a:pos x="461" y="112"/>
                </a:cxn>
                <a:cxn ang="0">
                  <a:pos x="359" y="52"/>
                </a:cxn>
              </a:cxnLst>
              <a:rect l="0" t="0" r="r" b="b"/>
              <a:pathLst>
                <a:path w="1241" h="1317">
                  <a:moveTo>
                    <a:pt x="359" y="52"/>
                  </a:moveTo>
                  <a:cubicBezTo>
                    <a:pt x="347" y="104"/>
                    <a:pt x="396" y="319"/>
                    <a:pt x="386" y="425"/>
                  </a:cubicBezTo>
                  <a:cubicBezTo>
                    <a:pt x="376" y="531"/>
                    <a:pt x="356" y="573"/>
                    <a:pt x="302" y="686"/>
                  </a:cubicBezTo>
                  <a:cubicBezTo>
                    <a:pt x="248" y="799"/>
                    <a:pt x="103" y="1022"/>
                    <a:pt x="63" y="1106"/>
                  </a:cubicBezTo>
                  <a:cubicBezTo>
                    <a:pt x="23" y="1190"/>
                    <a:pt x="0" y="1181"/>
                    <a:pt x="63" y="1191"/>
                  </a:cubicBezTo>
                  <a:cubicBezTo>
                    <a:pt x="126" y="1201"/>
                    <a:pt x="320" y="1155"/>
                    <a:pt x="444" y="1165"/>
                  </a:cubicBezTo>
                  <a:cubicBezTo>
                    <a:pt x="568" y="1175"/>
                    <a:pt x="729" y="1235"/>
                    <a:pt x="809" y="1249"/>
                  </a:cubicBezTo>
                  <a:cubicBezTo>
                    <a:pt x="889" y="1263"/>
                    <a:pt x="863" y="1317"/>
                    <a:pt x="922" y="1249"/>
                  </a:cubicBezTo>
                  <a:cubicBezTo>
                    <a:pt x="981" y="1181"/>
                    <a:pt x="1109" y="953"/>
                    <a:pt x="1161" y="843"/>
                  </a:cubicBezTo>
                  <a:cubicBezTo>
                    <a:pt x="1213" y="733"/>
                    <a:pt x="1227" y="669"/>
                    <a:pt x="1234" y="589"/>
                  </a:cubicBezTo>
                  <a:cubicBezTo>
                    <a:pt x="1241" y="509"/>
                    <a:pt x="1228" y="437"/>
                    <a:pt x="1206" y="362"/>
                  </a:cubicBezTo>
                  <a:cubicBezTo>
                    <a:pt x="1184" y="287"/>
                    <a:pt x="1150" y="170"/>
                    <a:pt x="1103" y="137"/>
                  </a:cubicBezTo>
                  <a:cubicBezTo>
                    <a:pt x="1056" y="104"/>
                    <a:pt x="980" y="153"/>
                    <a:pt x="922" y="165"/>
                  </a:cubicBezTo>
                  <a:cubicBezTo>
                    <a:pt x="864" y="177"/>
                    <a:pt x="813" y="209"/>
                    <a:pt x="754" y="210"/>
                  </a:cubicBezTo>
                  <a:cubicBezTo>
                    <a:pt x="695" y="211"/>
                    <a:pt x="617" y="187"/>
                    <a:pt x="568" y="171"/>
                  </a:cubicBezTo>
                  <a:cubicBezTo>
                    <a:pt x="519" y="155"/>
                    <a:pt x="491" y="125"/>
                    <a:pt x="461" y="112"/>
                  </a:cubicBezTo>
                  <a:cubicBezTo>
                    <a:pt x="431" y="99"/>
                    <a:pt x="371" y="0"/>
                    <a:pt x="359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41" name="Group 66"/>
            <p:cNvGrpSpPr>
              <a:grpSpLocks/>
            </p:cNvGrpSpPr>
            <p:nvPr/>
          </p:nvGrpSpPr>
          <p:grpSpPr bwMode="auto">
            <a:xfrm>
              <a:off x="9014" y="2476"/>
              <a:ext cx="519" cy="472"/>
              <a:chOff x="2752" y="827"/>
              <a:chExt cx="1126" cy="891"/>
            </a:xfrm>
          </p:grpSpPr>
          <p:grpSp>
            <p:nvGrpSpPr>
              <p:cNvPr id="42" name="Group 67"/>
              <p:cNvGrpSpPr>
                <a:grpSpLocks/>
              </p:cNvGrpSpPr>
              <p:nvPr/>
            </p:nvGrpSpPr>
            <p:grpSpPr bwMode="auto">
              <a:xfrm>
                <a:off x="3067" y="827"/>
                <a:ext cx="811" cy="891"/>
                <a:chOff x="9425" y="7692"/>
                <a:chExt cx="1859" cy="2188"/>
              </a:xfrm>
            </p:grpSpPr>
            <p:sp>
              <p:nvSpPr>
                <p:cNvPr id="85" name="Oval 68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6" name="Oval 69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7" name="Oval 70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8" name="Oval 71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9" name="Freeform 72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0" name="Freeform 73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1" name="Freeform 74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" name="Freeform 75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3" name="Rectangle 76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4" name="Rectangle 77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5" name="Rectangle 78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6" name="Rectangle 79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7" name="Rectangle 80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8" name="Rectangle 81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9" name="Rectangle 82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0" name="Oval 83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1" name="Freeform 84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2" name="Freeform 85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" name="Freeform 86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" name="Freeform 87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" name="WordArt 88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" name="Rectangle 89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7" name="Rectangle 90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" name="Rectangle 91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83" name="Freeform 92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4" name="Freeform 93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1" name="Freeform 94"/>
            <p:cNvSpPr>
              <a:spLocks/>
            </p:cNvSpPr>
            <p:nvPr/>
          </p:nvSpPr>
          <p:spPr bwMode="auto">
            <a:xfrm>
              <a:off x="9364" y="2353"/>
              <a:ext cx="682" cy="345"/>
            </a:xfrm>
            <a:custGeom>
              <a:avLst/>
              <a:gdLst/>
              <a:ahLst/>
              <a:cxnLst>
                <a:cxn ang="0">
                  <a:pos x="39" y="81"/>
                </a:cxn>
                <a:cxn ang="0">
                  <a:pos x="180" y="298"/>
                </a:cxn>
                <a:cxn ang="0">
                  <a:pos x="466" y="298"/>
                </a:cxn>
                <a:cxn ang="0">
                  <a:pos x="625" y="310"/>
                </a:cxn>
                <a:cxn ang="0">
                  <a:pos x="466" y="85"/>
                </a:cxn>
                <a:cxn ang="0">
                  <a:pos x="292" y="12"/>
                </a:cxn>
                <a:cxn ang="0">
                  <a:pos x="64" y="12"/>
                </a:cxn>
                <a:cxn ang="0">
                  <a:pos x="0" y="42"/>
                </a:cxn>
              </a:cxnLst>
              <a:rect l="0" t="0" r="r" b="b"/>
              <a:pathLst>
                <a:path w="625" h="345">
                  <a:moveTo>
                    <a:pt x="39" y="81"/>
                  </a:moveTo>
                  <a:cubicBezTo>
                    <a:pt x="74" y="171"/>
                    <a:pt x="109" y="262"/>
                    <a:pt x="180" y="298"/>
                  </a:cubicBezTo>
                  <a:cubicBezTo>
                    <a:pt x="251" y="334"/>
                    <a:pt x="392" y="296"/>
                    <a:pt x="466" y="298"/>
                  </a:cubicBezTo>
                  <a:cubicBezTo>
                    <a:pt x="540" y="300"/>
                    <a:pt x="625" y="345"/>
                    <a:pt x="625" y="310"/>
                  </a:cubicBezTo>
                  <a:cubicBezTo>
                    <a:pt x="625" y="275"/>
                    <a:pt x="521" y="135"/>
                    <a:pt x="466" y="85"/>
                  </a:cubicBezTo>
                  <a:cubicBezTo>
                    <a:pt x="411" y="35"/>
                    <a:pt x="359" y="24"/>
                    <a:pt x="292" y="12"/>
                  </a:cubicBezTo>
                  <a:cubicBezTo>
                    <a:pt x="225" y="0"/>
                    <a:pt x="113" y="7"/>
                    <a:pt x="64" y="12"/>
                  </a:cubicBezTo>
                  <a:cubicBezTo>
                    <a:pt x="15" y="17"/>
                    <a:pt x="7" y="29"/>
                    <a:pt x="0" y="4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95"/>
            <p:cNvSpPr>
              <a:spLocks/>
            </p:cNvSpPr>
            <p:nvPr/>
          </p:nvSpPr>
          <p:spPr bwMode="auto">
            <a:xfrm>
              <a:off x="8753" y="2288"/>
              <a:ext cx="362" cy="223"/>
            </a:xfrm>
            <a:custGeom>
              <a:avLst/>
              <a:gdLst/>
              <a:ahLst/>
              <a:cxnLst>
                <a:cxn ang="0">
                  <a:pos x="344" y="221"/>
                </a:cxn>
                <a:cxn ang="0">
                  <a:pos x="261" y="148"/>
                </a:cxn>
                <a:cxn ang="0">
                  <a:pos x="86" y="17"/>
                </a:cxn>
                <a:cxn ang="0">
                  <a:pos x="11" y="47"/>
                </a:cxn>
                <a:cxn ang="0">
                  <a:pos x="151" y="163"/>
                </a:cxn>
                <a:cxn ang="0">
                  <a:pos x="344" y="221"/>
                </a:cxn>
              </a:cxnLst>
              <a:rect l="0" t="0" r="r" b="b"/>
              <a:pathLst>
                <a:path w="362" h="223">
                  <a:moveTo>
                    <a:pt x="344" y="221"/>
                  </a:moveTo>
                  <a:cubicBezTo>
                    <a:pt x="362" y="219"/>
                    <a:pt x="304" y="182"/>
                    <a:pt x="261" y="148"/>
                  </a:cubicBezTo>
                  <a:cubicBezTo>
                    <a:pt x="218" y="114"/>
                    <a:pt x="128" y="34"/>
                    <a:pt x="86" y="17"/>
                  </a:cubicBezTo>
                  <a:cubicBezTo>
                    <a:pt x="44" y="0"/>
                    <a:pt x="0" y="23"/>
                    <a:pt x="11" y="47"/>
                  </a:cubicBezTo>
                  <a:cubicBezTo>
                    <a:pt x="22" y="71"/>
                    <a:pt x="95" y="134"/>
                    <a:pt x="151" y="163"/>
                  </a:cubicBezTo>
                  <a:cubicBezTo>
                    <a:pt x="207" y="192"/>
                    <a:pt x="326" y="223"/>
                    <a:pt x="344" y="2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96"/>
            <p:cNvSpPr>
              <a:spLocks/>
            </p:cNvSpPr>
            <p:nvPr/>
          </p:nvSpPr>
          <p:spPr bwMode="auto">
            <a:xfrm>
              <a:off x="9066" y="2392"/>
              <a:ext cx="344" cy="140"/>
            </a:xfrm>
            <a:custGeom>
              <a:avLst/>
              <a:gdLst/>
              <a:ahLst/>
              <a:cxnLst>
                <a:cxn ang="0">
                  <a:pos x="17" y="134"/>
                </a:cxn>
                <a:cxn ang="0">
                  <a:pos x="206" y="14"/>
                </a:cxn>
                <a:cxn ang="0">
                  <a:pos x="307" y="52"/>
                </a:cxn>
                <a:cxn ang="0">
                  <a:pos x="17" y="134"/>
                </a:cxn>
              </a:cxnLst>
              <a:rect l="0" t="0" r="r" b="b"/>
              <a:pathLst>
                <a:path w="344" h="140">
                  <a:moveTo>
                    <a:pt x="17" y="134"/>
                  </a:moveTo>
                  <a:cubicBezTo>
                    <a:pt x="0" y="128"/>
                    <a:pt x="158" y="28"/>
                    <a:pt x="206" y="14"/>
                  </a:cubicBezTo>
                  <a:cubicBezTo>
                    <a:pt x="254" y="0"/>
                    <a:pt x="344" y="35"/>
                    <a:pt x="307" y="52"/>
                  </a:cubicBezTo>
                  <a:cubicBezTo>
                    <a:pt x="270" y="69"/>
                    <a:pt x="34" y="140"/>
                    <a:pt x="17" y="134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4" name="Freeform 97"/>
            <p:cNvSpPr>
              <a:spLocks/>
            </p:cNvSpPr>
            <p:nvPr/>
          </p:nvSpPr>
          <p:spPr bwMode="auto">
            <a:xfrm>
              <a:off x="9005" y="2187"/>
              <a:ext cx="436" cy="283"/>
            </a:xfrm>
            <a:custGeom>
              <a:avLst/>
              <a:gdLst/>
              <a:ahLst/>
              <a:cxnLst>
                <a:cxn ang="0">
                  <a:pos x="100" y="75"/>
                </a:cxn>
                <a:cxn ang="0">
                  <a:pos x="323" y="3"/>
                </a:cxn>
                <a:cxn ang="0">
                  <a:pos x="420" y="94"/>
                </a:cxn>
                <a:cxn ang="0">
                  <a:pos x="407" y="256"/>
                </a:cxn>
                <a:cxn ang="0">
                  <a:pos x="248" y="256"/>
                </a:cxn>
                <a:cxn ang="0">
                  <a:pos x="248" y="183"/>
                </a:cxn>
                <a:cxn ang="0">
                  <a:pos x="17" y="94"/>
                </a:cxn>
                <a:cxn ang="0">
                  <a:pos x="147" y="49"/>
                </a:cxn>
              </a:cxnLst>
              <a:rect l="0" t="0" r="r" b="b"/>
              <a:pathLst>
                <a:path w="436" h="283">
                  <a:moveTo>
                    <a:pt x="100" y="75"/>
                  </a:moveTo>
                  <a:cubicBezTo>
                    <a:pt x="185" y="37"/>
                    <a:pt x="270" y="0"/>
                    <a:pt x="323" y="3"/>
                  </a:cubicBezTo>
                  <a:cubicBezTo>
                    <a:pt x="376" y="6"/>
                    <a:pt x="406" y="52"/>
                    <a:pt x="420" y="94"/>
                  </a:cubicBezTo>
                  <a:cubicBezTo>
                    <a:pt x="434" y="136"/>
                    <a:pt x="436" y="229"/>
                    <a:pt x="407" y="256"/>
                  </a:cubicBezTo>
                  <a:cubicBezTo>
                    <a:pt x="378" y="283"/>
                    <a:pt x="274" y="268"/>
                    <a:pt x="248" y="256"/>
                  </a:cubicBezTo>
                  <a:cubicBezTo>
                    <a:pt x="222" y="244"/>
                    <a:pt x="286" y="210"/>
                    <a:pt x="248" y="183"/>
                  </a:cubicBezTo>
                  <a:cubicBezTo>
                    <a:pt x="210" y="156"/>
                    <a:pt x="34" y="116"/>
                    <a:pt x="17" y="94"/>
                  </a:cubicBezTo>
                  <a:cubicBezTo>
                    <a:pt x="0" y="72"/>
                    <a:pt x="73" y="60"/>
                    <a:pt x="147" y="4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5" name="Freeform 98"/>
            <p:cNvSpPr>
              <a:spLocks/>
            </p:cNvSpPr>
            <p:nvPr/>
          </p:nvSpPr>
          <p:spPr bwMode="auto">
            <a:xfrm>
              <a:off x="9268" y="2239"/>
              <a:ext cx="130" cy="102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116" y="30"/>
                </a:cxn>
                <a:cxn ang="0">
                  <a:pos x="89" y="96"/>
                </a:cxn>
                <a:cxn ang="0">
                  <a:pos x="4" y="11"/>
                </a:cxn>
              </a:cxnLst>
              <a:rect l="0" t="0" r="r" b="b"/>
              <a:pathLst>
                <a:path w="130" h="102">
                  <a:moveTo>
                    <a:pt x="4" y="11"/>
                  </a:moveTo>
                  <a:cubicBezTo>
                    <a:pt x="8" y="0"/>
                    <a:pt x="102" y="16"/>
                    <a:pt x="116" y="30"/>
                  </a:cubicBezTo>
                  <a:cubicBezTo>
                    <a:pt x="130" y="44"/>
                    <a:pt x="114" y="102"/>
                    <a:pt x="89" y="96"/>
                  </a:cubicBezTo>
                  <a:cubicBezTo>
                    <a:pt x="64" y="90"/>
                    <a:pt x="0" y="2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76" name="AutoShape 99"/>
            <p:cNvCxnSpPr>
              <a:cxnSpLocks noChangeShapeType="1"/>
            </p:cNvCxnSpPr>
            <p:nvPr/>
          </p:nvCxnSpPr>
          <p:spPr bwMode="auto">
            <a:xfrm flipV="1">
              <a:off x="9438" y="1994"/>
              <a:ext cx="352" cy="236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77" name="AutoShape 100"/>
            <p:cNvCxnSpPr>
              <a:cxnSpLocks noChangeShapeType="1"/>
            </p:cNvCxnSpPr>
            <p:nvPr/>
          </p:nvCxnSpPr>
          <p:spPr bwMode="auto">
            <a:xfrm flipV="1">
              <a:off x="9438" y="2068"/>
              <a:ext cx="592" cy="183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78" name="AutoShape 101"/>
            <p:cNvCxnSpPr>
              <a:cxnSpLocks noChangeShapeType="1"/>
            </p:cNvCxnSpPr>
            <p:nvPr/>
          </p:nvCxnSpPr>
          <p:spPr bwMode="auto">
            <a:xfrm>
              <a:off x="9466" y="2333"/>
              <a:ext cx="672" cy="111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79" name="AutoShape 102"/>
            <p:cNvCxnSpPr>
              <a:cxnSpLocks noChangeShapeType="1"/>
            </p:cNvCxnSpPr>
            <p:nvPr/>
          </p:nvCxnSpPr>
          <p:spPr bwMode="auto">
            <a:xfrm>
              <a:off x="9438" y="2275"/>
              <a:ext cx="428" cy="3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80" name="AutoShape 103"/>
            <p:cNvCxnSpPr>
              <a:cxnSpLocks noChangeShapeType="1"/>
            </p:cNvCxnSpPr>
            <p:nvPr/>
          </p:nvCxnSpPr>
          <p:spPr bwMode="auto">
            <a:xfrm flipV="1">
              <a:off x="9866" y="1949"/>
              <a:ext cx="180" cy="119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81" name="AutoShape 104"/>
            <p:cNvCxnSpPr>
              <a:cxnSpLocks noChangeShapeType="1"/>
            </p:cNvCxnSpPr>
            <p:nvPr/>
          </p:nvCxnSpPr>
          <p:spPr bwMode="auto">
            <a:xfrm>
              <a:off x="9595" y="2451"/>
              <a:ext cx="584" cy="361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</p:grpSp>
      <p:sp>
        <p:nvSpPr>
          <p:cNvPr id="168" name="167 CuadroTexto"/>
          <p:cNvSpPr txBox="1"/>
          <p:nvPr/>
        </p:nvSpPr>
        <p:spPr>
          <a:xfrm>
            <a:off x="500002" y="-214338"/>
            <a:ext cx="864399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16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8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CAMPAÑA DE PREVENCIÓN DE ACCIDENTES </a:t>
            </a:r>
          </a:p>
          <a:p>
            <a:pPr algn="ctr"/>
            <a:endParaRPr lang="es-ES" sz="10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3" name="252 Elipse"/>
          <p:cNvSpPr/>
          <p:nvPr/>
        </p:nvSpPr>
        <p:spPr>
          <a:xfrm>
            <a:off x="5786446" y="1928802"/>
            <a:ext cx="45719" cy="7143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4" name="253 Elipse"/>
          <p:cNvSpPr/>
          <p:nvPr/>
        </p:nvSpPr>
        <p:spPr>
          <a:xfrm flipH="1" flipV="1">
            <a:off x="6143636" y="1571612"/>
            <a:ext cx="71438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5" name="254 Elipse"/>
          <p:cNvSpPr/>
          <p:nvPr/>
        </p:nvSpPr>
        <p:spPr>
          <a:xfrm flipV="1">
            <a:off x="6572264" y="1071546"/>
            <a:ext cx="214314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6" name="255 Elipse"/>
          <p:cNvSpPr/>
          <p:nvPr/>
        </p:nvSpPr>
        <p:spPr>
          <a:xfrm flipV="1">
            <a:off x="6000760" y="1714488"/>
            <a:ext cx="71438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1" name="260 Elipse"/>
          <p:cNvSpPr/>
          <p:nvPr/>
        </p:nvSpPr>
        <p:spPr>
          <a:xfrm flipV="1">
            <a:off x="6215074" y="1285860"/>
            <a:ext cx="142876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2" name="261 Elipse"/>
          <p:cNvSpPr/>
          <p:nvPr/>
        </p:nvSpPr>
        <p:spPr>
          <a:xfrm flipV="1">
            <a:off x="6357950" y="1500174"/>
            <a:ext cx="142876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3" name="262 Elipse"/>
          <p:cNvSpPr/>
          <p:nvPr/>
        </p:nvSpPr>
        <p:spPr>
          <a:xfrm flipV="1">
            <a:off x="6429388" y="1285860"/>
            <a:ext cx="142876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</p:cSld>
  <p:clrMapOvr>
    <a:masterClrMapping/>
  </p:clrMapOvr>
  <p:transition advTm="3182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168 Forma libre"/>
          <p:cNvSpPr/>
          <p:nvPr/>
        </p:nvSpPr>
        <p:spPr>
          <a:xfrm>
            <a:off x="-124265" y="3713870"/>
            <a:ext cx="5484055" cy="2039816"/>
          </a:xfrm>
          <a:custGeom>
            <a:avLst/>
            <a:gdLst>
              <a:gd name="connsiteX0" fmla="*/ 771379 w 5484055"/>
              <a:gd name="connsiteY0" fmla="*/ 1871004 h 2039816"/>
              <a:gd name="connsiteX1" fmla="*/ 236807 w 5484055"/>
              <a:gd name="connsiteY1" fmla="*/ 1026942 h 2039816"/>
              <a:gd name="connsiteX2" fmla="*/ 293077 w 5484055"/>
              <a:gd name="connsiteY2" fmla="*/ 337625 h 2039816"/>
              <a:gd name="connsiteX3" fmla="*/ 1995268 w 5484055"/>
              <a:gd name="connsiteY3" fmla="*/ 196948 h 2039816"/>
              <a:gd name="connsiteX4" fmla="*/ 2389163 w 5484055"/>
              <a:gd name="connsiteY4" fmla="*/ 126610 h 2039816"/>
              <a:gd name="connsiteX5" fmla="*/ 2839330 w 5484055"/>
              <a:gd name="connsiteY5" fmla="*/ 112542 h 2039816"/>
              <a:gd name="connsiteX6" fmla="*/ 3838136 w 5484055"/>
              <a:gd name="connsiteY6" fmla="*/ 14068 h 2039816"/>
              <a:gd name="connsiteX7" fmla="*/ 4288302 w 5484055"/>
              <a:gd name="connsiteY7" fmla="*/ 196948 h 2039816"/>
              <a:gd name="connsiteX8" fmla="*/ 4738468 w 5484055"/>
              <a:gd name="connsiteY8" fmla="*/ 618979 h 2039816"/>
              <a:gd name="connsiteX9" fmla="*/ 4963551 w 5484055"/>
              <a:gd name="connsiteY9" fmla="*/ 1125416 h 2039816"/>
              <a:gd name="connsiteX10" fmla="*/ 5188634 w 5484055"/>
              <a:gd name="connsiteY10" fmla="*/ 1856936 h 2039816"/>
              <a:gd name="connsiteX11" fmla="*/ 5273040 w 5484055"/>
              <a:gd name="connsiteY11" fmla="*/ 1997613 h 2039816"/>
              <a:gd name="connsiteX12" fmla="*/ 3922542 w 5484055"/>
              <a:gd name="connsiteY12" fmla="*/ 2039816 h 2039816"/>
              <a:gd name="connsiteX13" fmla="*/ 2248487 w 5484055"/>
              <a:gd name="connsiteY13" fmla="*/ 1997613 h 2039816"/>
              <a:gd name="connsiteX14" fmla="*/ 799514 w 5484055"/>
              <a:gd name="connsiteY14" fmla="*/ 1983545 h 2039816"/>
              <a:gd name="connsiteX15" fmla="*/ 743243 w 5484055"/>
              <a:gd name="connsiteY15" fmla="*/ 1913207 h 203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84055" h="2039816">
                <a:moveTo>
                  <a:pt x="771379" y="1871004"/>
                </a:moveTo>
                <a:cubicBezTo>
                  <a:pt x="543951" y="1576754"/>
                  <a:pt x="316524" y="1282505"/>
                  <a:pt x="236807" y="1026942"/>
                </a:cubicBezTo>
                <a:cubicBezTo>
                  <a:pt x="157090" y="771379"/>
                  <a:pt x="0" y="475957"/>
                  <a:pt x="293077" y="337625"/>
                </a:cubicBezTo>
                <a:cubicBezTo>
                  <a:pt x="586154" y="199293"/>
                  <a:pt x="1645920" y="232117"/>
                  <a:pt x="1995268" y="196948"/>
                </a:cubicBezTo>
                <a:cubicBezTo>
                  <a:pt x="2344616" y="161779"/>
                  <a:pt x="2248486" y="140678"/>
                  <a:pt x="2389163" y="126610"/>
                </a:cubicBezTo>
                <a:cubicBezTo>
                  <a:pt x="2529840" y="112542"/>
                  <a:pt x="2597835" y="131299"/>
                  <a:pt x="2839330" y="112542"/>
                </a:cubicBezTo>
                <a:cubicBezTo>
                  <a:pt x="3080825" y="93785"/>
                  <a:pt x="3596641" y="0"/>
                  <a:pt x="3838136" y="14068"/>
                </a:cubicBezTo>
                <a:cubicBezTo>
                  <a:pt x="4079631" y="28136"/>
                  <a:pt x="4138247" y="96129"/>
                  <a:pt x="4288302" y="196948"/>
                </a:cubicBezTo>
                <a:cubicBezTo>
                  <a:pt x="4438357" y="297767"/>
                  <a:pt x="4625927" y="464234"/>
                  <a:pt x="4738468" y="618979"/>
                </a:cubicBezTo>
                <a:cubicBezTo>
                  <a:pt x="4851009" y="773724"/>
                  <a:pt x="4888523" y="919090"/>
                  <a:pt x="4963551" y="1125416"/>
                </a:cubicBezTo>
                <a:cubicBezTo>
                  <a:pt x="5038579" y="1331742"/>
                  <a:pt x="5137053" y="1711570"/>
                  <a:pt x="5188634" y="1856936"/>
                </a:cubicBezTo>
                <a:cubicBezTo>
                  <a:pt x="5240215" y="2002302"/>
                  <a:pt x="5484055" y="1967133"/>
                  <a:pt x="5273040" y="1997613"/>
                </a:cubicBezTo>
                <a:cubicBezTo>
                  <a:pt x="5062025" y="2028093"/>
                  <a:pt x="4426634" y="2039816"/>
                  <a:pt x="3922542" y="2039816"/>
                </a:cubicBezTo>
                <a:cubicBezTo>
                  <a:pt x="3418450" y="2039816"/>
                  <a:pt x="2248487" y="1997613"/>
                  <a:pt x="2248487" y="1997613"/>
                </a:cubicBezTo>
                <a:lnTo>
                  <a:pt x="799514" y="1983545"/>
                </a:lnTo>
                <a:cubicBezTo>
                  <a:pt x="548640" y="1969477"/>
                  <a:pt x="645941" y="1941342"/>
                  <a:pt x="743243" y="1913207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73" name="Group 111"/>
          <p:cNvGrpSpPr>
            <a:grpSpLocks/>
          </p:cNvGrpSpPr>
          <p:nvPr/>
        </p:nvGrpSpPr>
        <p:grpSpPr bwMode="auto">
          <a:xfrm>
            <a:off x="3286116" y="1857364"/>
            <a:ext cx="919170" cy="2224102"/>
            <a:chOff x="2226" y="2120"/>
            <a:chExt cx="783" cy="2456"/>
          </a:xfrm>
        </p:grpSpPr>
        <p:sp>
          <p:nvSpPr>
            <p:cNvPr id="175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9" name="Group 111"/>
          <p:cNvGrpSpPr>
            <a:grpSpLocks/>
          </p:cNvGrpSpPr>
          <p:nvPr/>
        </p:nvGrpSpPr>
        <p:grpSpPr bwMode="auto">
          <a:xfrm>
            <a:off x="1571604" y="1052736"/>
            <a:ext cx="1214446" cy="3357586"/>
            <a:chOff x="2226" y="2120"/>
            <a:chExt cx="783" cy="2456"/>
          </a:xfrm>
        </p:grpSpPr>
        <p:sp>
          <p:nvSpPr>
            <p:cNvPr id="150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3" name="102 Rectángulo"/>
          <p:cNvSpPr/>
          <p:nvPr/>
        </p:nvSpPr>
        <p:spPr>
          <a:xfrm>
            <a:off x="428596" y="5572140"/>
            <a:ext cx="8572560" cy="42862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7" name="Group 141"/>
          <p:cNvGrpSpPr>
            <a:grpSpLocks/>
          </p:cNvGrpSpPr>
          <p:nvPr/>
        </p:nvGrpSpPr>
        <p:grpSpPr bwMode="auto">
          <a:xfrm>
            <a:off x="684300" y="76595"/>
            <a:ext cx="1319539" cy="1291710"/>
            <a:chOff x="2851" y="8552"/>
            <a:chExt cx="1493" cy="1547"/>
          </a:xfrm>
        </p:grpSpPr>
        <p:sp>
          <p:nvSpPr>
            <p:cNvPr id="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357158" y="3214686"/>
            <a:ext cx="1428760" cy="2428892"/>
            <a:chOff x="6128" y="1031"/>
            <a:chExt cx="1795" cy="2644"/>
          </a:xfrm>
        </p:grpSpPr>
        <p:grpSp>
          <p:nvGrpSpPr>
            <p:cNvPr id="30723" name="Group 3"/>
            <p:cNvGrpSpPr>
              <a:grpSpLocks/>
            </p:cNvGrpSpPr>
            <p:nvPr/>
          </p:nvGrpSpPr>
          <p:grpSpPr bwMode="auto">
            <a:xfrm>
              <a:off x="6128" y="1031"/>
              <a:ext cx="1795" cy="2644"/>
              <a:chOff x="6128" y="1031"/>
              <a:chExt cx="1795" cy="2644"/>
            </a:xfrm>
          </p:grpSpPr>
          <p:sp>
            <p:nvSpPr>
              <p:cNvPr id="30724" name="Freeform 4"/>
              <p:cNvSpPr>
                <a:spLocks/>
              </p:cNvSpPr>
              <p:nvPr/>
            </p:nvSpPr>
            <p:spPr bwMode="auto">
              <a:xfrm>
                <a:off x="6128" y="1808"/>
                <a:ext cx="382" cy="1046"/>
              </a:xfrm>
              <a:custGeom>
                <a:avLst/>
                <a:gdLst/>
                <a:ahLst/>
                <a:cxnLst>
                  <a:cxn ang="0">
                    <a:pos x="382" y="174"/>
                  </a:cxn>
                  <a:cxn ang="0">
                    <a:pos x="127" y="41"/>
                  </a:cxn>
                  <a:cxn ang="0">
                    <a:pos x="50" y="421"/>
                  </a:cxn>
                  <a:cxn ang="0">
                    <a:pos x="31" y="919"/>
                  </a:cxn>
                  <a:cxn ang="0">
                    <a:pos x="235" y="1046"/>
                  </a:cxn>
                </a:cxnLst>
                <a:rect l="0" t="0" r="r" b="b"/>
                <a:pathLst>
                  <a:path w="382" h="1046">
                    <a:moveTo>
                      <a:pt x="382" y="174"/>
                    </a:moveTo>
                    <a:cubicBezTo>
                      <a:pt x="282" y="87"/>
                      <a:pt x="182" y="0"/>
                      <a:pt x="127" y="41"/>
                    </a:cubicBezTo>
                    <a:cubicBezTo>
                      <a:pt x="72" y="82"/>
                      <a:pt x="66" y="275"/>
                      <a:pt x="50" y="421"/>
                    </a:cubicBezTo>
                    <a:cubicBezTo>
                      <a:pt x="34" y="567"/>
                      <a:pt x="0" y="815"/>
                      <a:pt x="31" y="919"/>
                    </a:cubicBezTo>
                    <a:cubicBezTo>
                      <a:pt x="62" y="1023"/>
                      <a:pt x="148" y="1034"/>
                      <a:pt x="235" y="1046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725" name="Group 5"/>
              <p:cNvGrpSpPr>
                <a:grpSpLocks/>
              </p:cNvGrpSpPr>
              <p:nvPr/>
            </p:nvGrpSpPr>
            <p:grpSpPr bwMode="auto">
              <a:xfrm>
                <a:off x="6362" y="1031"/>
                <a:ext cx="1561" cy="2644"/>
                <a:chOff x="5806" y="1226"/>
                <a:chExt cx="1561" cy="2644"/>
              </a:xfrm>
            </p:grpSpPr>
            <p:sp>
              <p:nvSpPr>
                <p:cNvPr id="30726" name="Freeform 6"/>
                <p:cNvSpPr>
                  <a:spLocks/>
                </p:cNvSpPr>
                <p:nvPr/>
              </p:nvSpPr>
              <p:spPr bwMode="auto">
                <a:xfrm>
                  <a:off x="6567" y="2265"/>
                  <a:ext cx="800" cy="291"/>
                </a:xfrm>
                <a:custGeom>
                  <a:avLst/>
                  <a:gdLst/>
                  <a:ahLst/>
                  <a:cxnLst>
                    <a:cxn ang="0">
                      <a:pos x="40" y="15"/>
                    </a:cxn>
                    <a:cxn ang="0">
                      <a:pos x="267" y="157"/>
                    </a:cxn>
                    <a:cxn ang="0">
                      <a:pos x="557" y="133"/>
                    </a:cxn>
                    <a:cxn ang="0">
                      <a:pos x="624" y="32"/>
                    </a:cxn>
                    <a:cxn ang="0">
                      <a:pos x="679" y="32"/>
                    </a:cxn>
                    <a:cxn ang="0">
                      <a:pos x="661" y="133"/>
                    </a:cxn>
                    <a:cxn ang="0">
                      <a:pos x="791" y="15"/>
                    </a:cxn>
                    <a:cxn ang="0">
                      <a:pos x="837" y="45"/>
                    </a:cxn>
                    <a:cxn ang="0">
                      <a:pos x="670" y="208"/>
                    </a:cxn>
                    <a:cxn ang="0">
                      <a:pos x="819" y="133"/>
                    </a:cxn>
                    <a:cxn ang="0">
                      <a:pos x="856" y="208"/>
                    </a:cxn>
                    <a:cxn ang="0">
                      <a:pos x="624" y="274"/>
                    </a:cxn>
                    <a:cxn ang="0">
                      <a:pos x="893" y="274"/>
                    </a:cxn>
                    <a:cxn ang="0">
                      <a:pos x="743" y="364"/>
                    </a:cxn>
                    <a:cxn ang="0">
                      <a:pos x="614" y="291"/>
                    </a:cxn>
                    <a:cxn ang="0">
                      <a:pos x="800" y="364"/>
                    </a:cxn>
                    <a:cxn ang="0">
                      <a:pos x="743" y="425"/>
                    </a:cxn>
                    <a:cxn ang="0">
                      <a:pos x="624" y="392"/>
                    </a:cxn>
                    <a:cxn ang="0">
                      <a:pos x="557" y="291"/>
                    </a:cxn>
                    <a:cxn ang="0">
                      <a:pos x="283" y="290"/>
                    </a:cxn>
                    <a:cxn ang="0">
                      <a:pos x="40" y="290"/>
                    </a:cxn>
                    <a:cxn ang="0">
                      <a:pos x="40" y="99"/>
                    </a:cxn>
                  </a:cxnLst>
                  <a:rect l="0" t="0" r="r" b="b"/>
                  <a:pathLst>
                    <a:path w="913" h="430">
                      <a:moveTo>
                        <a:pt x="40" y="15"/>
                      </a:moveTo>
                      <a:cubicBezTo>
                        <a:pt x="110" y="76"/>
                        <a:pt x="181" y="137"/>
                        <a:pt x="267" y="157"/>
                      </a:cubicBezTo>
                      <a:cubicBezTo>
                        <a:pt x="353" y="177"/>
                        <a:pt x="498" y="154"/>
                        <a:pt x="557" y="133"/>
                      </a:cubicBezTo>
                      <a:cubicBezTo>
                        <a:pt x="616" y="112"/>
                        <a:pt x="604" y="49"/>
                        <a:pt x="624" y="32"/>
                      </a:cubicBezTo>
                      <a:cubicBezTo>
                        <a:pt x="644" y="15"/>
                        <a:pt x="673" y="15"/>
                        <a:pt x="679" y="32"/>
                      </a:cubicBezTo>
                      <a:cubicBezTo>
                        <a:pt x="685" y="49"/>
                        <a:pt x="642" y="136"/>
                        <a:pt x="661" y="133"/>
                      </a:cubicBezTo>
                      <a:cubicBezTo>
                        <a:pt x="680" y="130"/>
                        <a:pt x="762" y="30"/>
                        <a:pt x="791" y="15"/>
                      </a:cubicBezTo>
                      <a:cubicBezTo>
                        <a:pt x="820" y="0"/>
                        <a:pt x="857" y="13"/>
                        <a:pt x="837" y="45"/>
                      </a:cubicBezTo>
                      <a:cubicBezTo>
                        <a:pt x="817" y="77"/>
                        <a:pt x="673" y="193"/>
                        <a:pt x="670" y="208"/>
                      </a:cubicBezTo>
                      <a:cubicBezTo>
                        <a:pt x="667" y="223"/>
                        <a:pt x="788" y="133"/>
                        <a:pt x="819" y="133"/>
                      </a:cubicBezTo>
                      <a:cubicBezTo>
                        <a:pt x="850" y="133"/>
                        <a:pt x="888" y="185"/>
                        <a:pt x="856" y="208"/>
                      </a:cubicBezTo>
                      <a:cubicBezTo>
                        <a:pt x="824" y="231"/>
                        <a:pt x="618" y="263"/>
                        <a:pt x="624" y="274"/>
                      </a:cubicBezTo>
                      <a:cubicBezTo>
                        <a:pt x="630" y="285"/>
                        <a:pt x="873" y="259"/>
                        <a:pt x="893" y="274"/>
                      </a:cubicBezTo>
                      <a:cubicBezTo>
                        <a:pt x="913" y="289"/>
                        <a:pt x="789" y="361"/>
                        <a:pt x="743" y="364"/>
                      </a:cubicBezTo>
                      <a:cubicBezTo>
                        <a:pt x="697" y="367"/>
                        <a:pt x="605" y="291"/>
                        <a:pt x="614" y="291"/>
                      </a:cubicBezTo>
                      <a:cubicBezTo>
                        <a:pt x="623" y="291"/>
                        <a:pt x="779" y="342"/>
                        <a:pt x="800" y="364"/>
                      </a:cubicBezTo>
                      <a:cubicBezTo>
                        <a:pt x="821" y="386"/>
                        <a:pt x="772" y="420"/>
                        <a:pt x="743" y="425"/>
                      </a:cubicBezTo>
                      <a:cubicBezTo>
                        <a:pt x="714" y="430"/>
                        <a:pt x="655" y="414"/>
                        <a:pt x="624" y="392"/>
                      </a:cubicBezTo>
                      <a:cubicBezTo>
                        <a:pt x="593" y="370"/>
                        <a:pt x="614" y="308"/>
                        <a:pt x="557" y="291"/>
                      </a:cubicBezTo>
                      <a:cubicBezTo>
                        <a:pt x="500" y="274"/>
                        <a:pt x="369" y="290"/>
                        <a:pt x="283" y="290"/>
                      </a:cubicBezTo>
                      <a:cubicBezTo>
                        <a:pt x="197" y="290"/>
                        <a:pt x="80" y="322"/>
                        <a:pt x="40" y="290"/>
                      </a:cubicBezTo>
                      <a:cubicBezTo>
                        <a:pt x="0" y="258"/>
                        <a:pt x="20" y="178"/>
                        <a:pt x="40" y="99"/>
                      </a:cubicBezTo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7" name="Freeform 7"/>
                <p:cNvSpPr>
                  <a:spLocks/>
                </p:cNvSpPr>
                <p:nvPr/>
              </p:nvSpPr>
              <p:spPr bwMode="auto">
                <a:xfrm>
                  <a:off x="5946" y="2127"/>
                  <a:ext cx="814" cy="932"/>
                </a:xfrm>
                <a:custGeom>
                  <a:avLst/>
                  <a:gdLst/>
                  <a:ahLst/>
                  <a:cxnLst>
                    <a:cxn ang="0">
                      <a:pos x="346" y="179"/>
                    </a:cxn>
                    <a:cxn ang="0">
                      <a:pos x="839" y="290"/>
                    </a:cxn>
                    <a:cxn ang="0">
                      <a:pos x="1350" y="253"/>
                    </a:cxn>
                    <a:cxn ang="0">
                      <a:pos x="1805" y="141"/>
                    </a:cxn>
                    <a:cxn ang="0">
                      <a:pos x="2037" y="1098"/>
                    </a:cxn>
                    <a:cxn ang="0">
                      <a:pos x="2093" y="1665"/>
                    </a:cxn>
                    <a:cxn ang="0">
                      <a:pos x="2130" y="2027"/>
                    </a:cxn>
                    <a:cxn ang="0">
                      <a:pos x="1517" y="2074"/>
                    </a:cxn>
                    <a:cxn ang="0">
                      <a:pos x="699" y="2083"/>
                    </a:cxn>
                    <a:cxn ang="0">
                      <a:pos x="263" y="2083"/>
                    </a:cxn>
                    <a:cxn ang="0">
                      <a:pos x="40" y="2074"/>
                    </a:cxn>
                    <a:cxn ang="0">
                      <a:pos x="21" y="1572"/>
                    </a:cxn>
                    <a:cxn ang="0">
                      <a:pos x="95" y="1070"/>
                    </a:cxn>
                    <a:cxn ang="0">
                      <a:pos x="188" y="587"/>
                    </a:cxn>
                    <a:cxn ang="0">
                      <a:pos x="346" y="179"/>
                    </a:cxn>
                  </a:cxnLst>
                  <a:rect l="0" t="0" r="r" b="b"/>
                  <a:pathLst>
                    <a:path w="2226" h="2159">
                      <a:moveTo>
                        <a:pt x="346" y="179"/>
                      </a:moveTo>
                      <a:cubicBezTo>
                        <a:pt x="454" y="130"/>
                        <a:pt x="672" y="278"/>
                        <a:pt x="839" y="290"/>
                      </a:cubicBezTo>
                      <a:cubicBezTo>
                        <a:pt x="1006" y="302"/>
                        <a:pt x="1189" y="278"/>
                        <a:pt x="1350" y="253"/>
                      </a:cubicBezTo>
                      <a:cubicBezTo>
                        <a:pt x="1511" y="228"/>
                        <a:pt x="1691" y="0"/>
                        <a:pt x="1805" y="141"/>
                      </a:cubicBezTo>
                      <a:cubicBezTo>
                        <a:pt x="1919" y="282"/>
                        <a:pt x="1989" y="844"/>
                        <a:pt x="2037" y="1098"/>
                      </a:cubicBezTo>
                      <a:cubicBezTo>
                        <a:pt x="2085" y="1352"/>
                        <a:pt x="2078" y="1510"/>
                        <a:pt x="2093" y="1665"/>
                      </a:cubicBezTo>
                      <a:cubicBezTo>
                        <a:pt x="2108" y="1820"/>
                        <a:pt x="2226" y="1959"/>
                        <a:pt x="2130" y="2027"/>
                      </a:cubicBezTo>
                      <a:cubicBezTo>
                        <a:pt x="2034" y="2095"/>
                        <a:pt x="1755" y="2065"/>
                        <a:pt x="1517" y="2074"/>
                      </a:cubicBezTo>
                      <a:cubicBezTo>
                        <a:pt x="1279" y="2083"/>
                        <a:pt x="908" y="2082"/>
                        <a:pt x="699" y="2083"/>
                      </a:cubicBezTo>
                      <a:cubicBezTo>
                        <a:pt x="490" y="2084"/>
                        <a:pt x="373" y="2084"/>
                        <a:pt x="263" y="2083"/>
                      </a:cubicBezTo>
                      <a:cubicBezTo>
                        <a:pt x="153" y="2082"/>
                        <a:pt x="80" y="2159"/>
                        <a:pt x="40" y="2074"/>
                      </a:cubicBezTo>
                      <a:cubicBezTo>
                        <a:pt x="0" y="1989"/>
                        <a:pt x="12" y="1739"/>
                        <a:pt x="21" y="1572"/>
                      </a:cubicBezTo>
                      <a:cubicBezTo>
                        <a:pt x="30" y="1405"/>
                        <a:pt x="67" y="1234"/>
                        <a:pt x="95" y="1070"/>
                      </a:cubicBezTo>
                      <a:cubicBezTo>
                        <a:pt x="123" y="906"/>
                        <a:pt x="154" y="734"/>
                        <a:pt x="188" y="587"/>
                      </a:cubicBezTo>
                      <a:cubicBezTo>
                        <a:pt x="222" y="440"/>
                        <a:pt x="238" y="228"/>
                        <a:pt x="346" y="179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8" name="Freeform 8"/>
                <p:cNvSpPr>
                  <a:spLocks/>
                </p:cNvSpPr>
                <p:nvPr/>
              </p:nvSpPr>
              <p:spPr bwMode="auto">
                <a:xfrm>
                  <a:off x="6362" y="2473"/>
                  <a:ext cx="245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5" y="70"/>
                    </a:cxn>
                    <a:cxn ang="0">
                      <a:pos x="669" y="0"/>
                    </a:cxn>
                  </a:cxnLst>
                  <a:rect l="0" t="0" r="r" b="b"/>
                  <a:pathLst>
                    <a:path w="669" h="70">
                      <a:moveTo>
                        <a:pt x="0" y="0"/>
                      </a:moveTo>
                      <a:cubicBezTo>
                        <a:pt x="112" y="35"/>
                        <a:pt x="224" y="70"/>
                        <a:pt x="335" y="70"/>
                      </a:cubicBezTo>
                      <a:cubicBezTo>
                        <a:pt x="446" y="70"/>
                        <a:pt x="557" y="35"/>
                        <a:pt x="669" y="0"/>
                      </a:cubicBezTo>
                    </a:path>
                  </a:pathLst>
                </a:custGeom>
                <a:noFill/>
                <a:ln w="19050">
                  <a:solidFill>
                    <a:srgbClr val="FABF8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0729" name="Group 9"/>
                <p:cNvGrpSpPr>
                  <a:grpSpLocks/>
                </p:cNvGrpSpPr>
                <p:nvPr/>
              </p:nvGrpSpPr>
              <p:grpSpPr bwMode="auto">
                <a:xfrm>
                  <a:off x="5806" y="1226"/>
                  <a:ext cx="1117" cy="2644"/>
                  <a:chOff x="5806" y="1226"/>
                  <a:chExt cx="1117" cy="2644"/>
                </a:xfrm>
              </p:grpSpPr>
              <p:sp>
                <p:nvSpPr>
                  <p:cNvPr id="30730" name="Freeform 10"/>
                  <p:cNvSpPr>
                    <a:spLocks/>
                  </p:cNvSpPr>
                  <p:nvPr/>
                </p:nvSpPr>
                <p:spPr bwMode="auto">
                  <a:xfrm>
                    <a:off x="6455" y="3319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1" name="Freeform 11"/>
                  <p:cNvSpPr>
                    <a:spLocks/>
                  </p:cNvSpPr>
                  <p:nvPr/>
                </p:nvSpPr>
                <p:spPr bwMode="auto">
                  <a:xfrm>
                    <a:off x="6433" y="3551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2" name="Freeform 12"/>
                  <p:cNvSpPr>
                    <a:spLocks/>
                  </p:cNvSpPr>
                  <p:nvPr/>
                </p:nvSpPr>
                <p:spPr bwMode="auto">
                  <a:xfrm>
                    <a:off x="5954" y="36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3" name="Freeform 13"/>
                  <p:cNvSpPr>
                    <a:spLocks/>
                  </p:cNvSpPr>
                  <p:nvPr/>
                </p:nvSpPr>
                <p:spPr bwMode="auto">
                  <a:xfrm>
                    <a:off x="5983" y="3319"/>
                    <a:ext cx="260" cy="334"/>
                  </a:xfrm>
                  <a:custGeom>
                    <a:avLst/>
                    <a:gdLst/>
                    <a:ahLst/>
                    <a:cxnLst>
                      <a:cxn ang="0">
                        <a:pos x="59" y="56"/>
                      </a:cxn>
                      <a:cxn ang="0">
                        <a:pos x="41" y="409"/>
                      </a:cxn>
                      <a:cxn ang="0">
                        <a:pos x="115" y="688"/>
                      </a:cxn>
                      <a:cxn ang="0">
                        <a:pos x="524" y="762"/>
                      </a:cxn>
                      <a:cxn ang="0">
                        <a:pos x="635" y="612"/>
                      </a:cxn>
                      <a:cxn ang="0">
                        <a:pos x="691" y="390"/>
                      </a:cxn>
                      <a:cxn ang="0">
                        <a:pos x="663" y="74"/>
                      </a:cxn>
                      <a:cxn ang="0">
                        <a:pos x="394" y="74"/>
                      </a:cxn>
                      <a:cxn ang="0">
                        <a:pos x="59" y="56"/>
                      </a:cxn>
                    </a:cxnLst>
                    <a:rect l="0" t="0" r="r" b="b"/>
                    <a:pathLst>
                      <a:path w="712" h="775">
                        <a:moveTo>
                          <a:pt x="59" y="56"/>
                        </a:moveTo>
                        <a:cubicBezTo>
                          <a:pt x="0" y="112"/>
                          <a:pt x="32" y="304"/>
                          <a:pt x="41" y="409"/>
                        </a:cubicBezTo>
                        <a:cubicBezTo>
                          <a:pt x="50" y="514"/>
                          <a:pt x="35" y="629"/>
                          <a:pt x="115" y="688"/>
                        </a:cubicBezTo>
                        <a:cubicBezTo>
                          <a:pt x="195" y="747"/>
                          <a:pt x="437" y="775"/>
                          <a:pt x="524" y="762"/>
                        </a:cubicBezTo>
                        <a:cubicBezTo>
                          <a:pt x="611" y="749"/>
                          <a:pt x="607" y="674"/>
                          <a:pt x="635" y="612"/>
                        </a:cubicBezTo>
                        <a:cubicBezTo>
                          <a:pt x="663" y="550"/>
                          <a:pt x="686" y="480"/>
                          <a:pt x="691" y="390"/>
                        </a:cubicBezTo>
                        <a:cubicBezTo>
                          <a:pt x="696" y="300"/>
                          <a:pt x="712" y="127"/>
                          <a:pt x="663" y="74"/>
                        </a:cubicBezTo>
                        <a:cubicBezTo>
                          <a:pt x="614" y="21"/>
                          <a:pt x="495" y="71"/>
                          <a:pt x="394" y="74"/>
                        </a:cubicBezTo>
                        <a:cubicBezTo>
                          <a:pt x="293" y="77"/>
                          <a:pt x="118" y="0"/>
                          <a:pt x="59" y="56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4" name="Freeform 14"/>
                  <p:cNvSpPr>
                    <a:spLocks/>
                  </p:cNvSpPr>
                  <p:nvPr/>
                </p:nvSpPr>
                <p:spPr bwMode="auto">
                  <a:xfrm>
                    <a:off x="5904" y="2980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073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5806" y="1226"/>
                    <a:ext cx="1117" cy="1032"/>
                    <a:chOff x="5806" y="1226"/>
                    <a:chExt cx="1117" cy="1032"/>
                  </a:xfrm>
                </p:grpSpPr>
                <p:sp>
                  <p:nvSpPr>
                    <p:cNvPr id="3073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6785" y="1770"/>
                      <a:ext cx="86" cy="269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297"/>
                        </a:cxn>
                        <a:cxn ang="0">
                          <a:pos x="43" y="79"/>
                        </a:cxn>
                        <a:cxn ang="0">
                          <a:pos x="89" y="0"/>
                        </a:cxn>
                        <a:cxn ang="0">
                          <a:pos x="210" y="79"/>
                        </a:cxn>
                        <a:cxn ang="0">
                          <a:pos x="228" y="306"/>
                        </a:cxn>
                        <a:cxn ang="0">
                          <a:pos x="160" y="464"/>
                        </a:cxn>
                        <a:cxn ang="0">
                          <a:pos x="33" y="613"/>
                        </a:cxn>
                        <a:cxn ang="0">
                          <a:pos x="6" y="529"/>
                        </a:cxn>
                        <a:cxn ang="0">
                          <a:pos x="6" y="297"/>
                        </a:cxn>
                      </a:cxnLst>
                      <a:rect l="0" t="0" r="r" b="b"/>
                      <a:pathLst>
                        <a:path w="236" h="624">
                          <a:moveTo>
                            <a:pt x="6" y="297"/>
                          </a:moveTo>
                          <a:cubicBezTo>
                            <a:pt x="12" y="222"/>
                            <a:pt x="29" y="128"/>
                            <a:pt x="43" y="79"/>
                          </a:cubicBezTo>
                          <a:cubicBezTo>
                            <a:pt x="57" y="30"/>
                            <a:pt x="61" y="0"/>
                            <a:pt x="89" y="0"/>
                          </a:cubicBezTo>
                          <a:cubicBezTo>
                            <a:pt x="117" y="0"/>
                            <a:pt x="187" y="28"/>
                            <a:pt x="210" y="79"/>
                          </a:cubicBezTo>
                          <a:cubicBezTo>
                            <a:pt x="233" y="130"/>
                            <a:pt x="236" y="242"/>
                            <a:pt x="228" y="306"/>
                          </a:cubicBezTo>
                          <a:cubicBezTo>
                            <a:pt x="220" y="370"/>
                            <a:pt x="192" y="413"/>
                            <a:pt x="160" y="464"/>
                          </a:cubicBezTo>
                          <a:cubicBezTo>
                            <a:pt x="128" y="515"/>
                            <a:pt x="59" y="602"/>
                            <a:pt x="33" y="613"/>
                          </a:cubicBezTo>
                          <a:cubicBezTo>
                            <a:pt x="7" y="624"/>
                            <a:pt x="10" y="580"/>
                            <a:pt x="6" y="529"/>
                          </a:cubicBezTo>
                          <a:cubicBezTo>
                            <a:pt x="2" y="478"/>
                            <a:pt x="0" y="372"/>
                            <a:pt x="6" y="29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073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06" y="1226"/>
                      <a:ext cx="1117" cy="1032"/>
                      <a:chOff x="2660" y="2850"/>
                      <a:chExt cx="3054" cy="2392"/>
                    </a:xfrm>
                  </p:grpSpPr>
                  <p:sp>
                    <p:nvSpPr>
                      <p:cNvPr id="3073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29" y="3327"/>
                        <a:ext cx="2586" cy="19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F69748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3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10" y="4204"/>
                        <a:ext cx="332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0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60" y="2850"/>
                        <a:ext cx="3054" cy="195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2" y="1899"/>
                          </a:cxn>
                          <a:cxn ang="0">
                            <a:pos x="43" y="1563"/>
                          </a:cxn>
                          <a:cxn ang="0">
                            <a:pos x="43" y="903"/>
                          </a:cxn>
                          <a:cxn ang="0">
                            <a:pos x="303" y="272"/>
                          </a:cxn>
                          <a:cxn ang="0">
                            <a:pos x="1176" y="39"/>
                          </a:cxn>
                          <a:cxn ang="0">
                            <a:pos x="1724" y="39"/>
                          </a:cxn>
                          <a:cxn ang="0">
                            <a:pos x="2338" y="141"/>
                          </a:cxn>
                          <a:cxn ang="0">
                            <a:pos x="2778" y="374"/>
                          </a:cxn>
                          <a:cxn ang="0">
                            <a:pos x="3111" y="1033"/>
                          </a:cxn>
                          <a:cxn ang="0">
                            <a:pos x="3224" y="1275"/>
                          </a:cxn>
                          <a:cxn ang="0">
                            <a:pos x="3111" y="1730"/>
                          </a:cxn>
                          <a:cxn ang="0">
                            <a:pos x="3014" y="1899"/>
                          </a:cxn>
                          <a:cxn ang="0">
                            <a:pos x="2830" y="1899"/>
                          </a:cxn>
                          <a:cxn ang="0">
                            <a:pos x="3014" y="1572"/>
                          </a:cxn>
                          <a:cxn ang="0">
                            <a:pos x="2938" y="1275"/>
                          </a:cxn>
                          <a:cxn ang="0">
                            <a:pos x="2892" y="1219"/>
                          </a:cxn>
                          <a:cxn ang="0">
                            <a:pos x="2778" y="1033"/>
                          </a:cxn>
                          <a:cxn ang="0">
                            <a:pos x="2393" y="848"/>
                          </a:cxn>
                          <a:cxn ang="0">
                            <a:pos x="2022" y="569"/>
                          </a:cxn>
                          <a:cxn ang="0">
                            <a:pos x="1836" y="560"/>
                          </a:cxn>
                          <a:cxn ang="0">
                            <a:pos x="2551" y="1182"/>
                          </a:cxn>
                          <a:cxn ang="0">
                            <a:pos x="2365" y="1108"/>
                          </a:cxn>
                          <a:cxn ang="0">
                            <a:pos x="1789" y="792"/>
                          </a:cxn>
                          <a:cxn ang="0">
                            <a:pos x="1316" y="578"/>
                          </a:cxn>
                          <a:cxn ang="0">
                            <a:pos x="1028" y="477"/>
                          </a:cxn>
                          <a:cxn ang="0">
                            <a:pos x="1501" y="931"/>
                          </a:cxn>
                          <a:cxn ang="0">
                            <a:pos x="1715" y="1191"/>
                          </a:cxn>
                          <a:cxn ang="0">
                            <a:pos x="1641" y="1275"/>
                          </a:cxn>
                          <a:cxn ang="0">
                            <a:pos x="1056" y="931"/>
                          </a:cxn>
                          <a:cxn ang="0">
                            <a:pos x="814" y="690"/>
                          </a:cxn>
                          <a:cxn ang="0">
                            <a:pos x="740" y="662"/>
                          </a:cxn>
                          <a:cxn ang="0">
                            <a:pos x="879" y="1005"/>
                          </a:cxn>
                          <a:cxn ang="0">
                            <a:pos x="925" y="1163"/>
                          </a:cxn>
                          <a:cxn ang="0">
                            <a:pos x="619" y="1136"/>
                          </a:cxn>
                          <a:cxn ang="0">
                            <a:pos x="535" y="968"/>
                          </a:cxn>
                          <a:cxn ang="0">
                            <a:pos x="591" y="477"/>
                          </a:cxn>
                          <a:cxn ang="0">
                            <a:pos x="465" y="838"/>
                          </a:cxn>
                          <a:cxn ang="0">
                            <a:pos x="352" y="1173"/>
                          </a:cxn>
                          <a:cxn ang="0">
                            <a:pos x="352" y="1354"/>
                          </a:cxn>
                          <a:cxn ang="0">
                            <a:pos x="284" y="1354"/>
                          </a:cxn>
                          <a:cxn ang="0">
                            <a:pos x="182" y="1414"/>
                          </a:cxn>
                          <a:cxn ang="0">
                            <a:pos x="133" y="1516"/>
                          </a:cxn>
                          <a:cxn ang="0">
                            <a:pos x="133" y="1693"/>
                          </a:cxn>
                          <a:cxn ang="0">
                            <a:pos x="133" y="1842"/>
                          </a:cxn>
                        </a:cxnLst>
                        <a:rect l="0" t="0" r="r" b="b"/>
                        <a:pathLst>
                          <a:path w="3224" h="1953">
                            <a:moveTo>
                              <a:pt x="182" y="1899"/>
                            </a:moveTo>
                            <a:cubicBezTo>
                              <a:pt x="124" y="1814"/>
                              <a:pt x="66" y="1729"/>
                              <a:pt x="43" y="1563"/>
                            </a:cubicBezTo>
                            <a:cubicBezTo>
                              <a:pt x="20" y="1397"/>
                              <a:pt x="0" y="1118"/>
                              <a:pt x="43" y="903"/>
                            </a:cubicBezTo>
                            <a:cubicBezTo>
                              <a:pt x="86" y="688"/>
                              <a:pt x="114" y="416"/>
                              <a:pt x="303" y="272"/>
                            </a:cubicBezTo>
                            <a:cubicBezTo>
                              <a:pt x="492" y="128"/>
                              <a:pt x="939" y="78"/>
                              <a:pt x="1176" y="39"/>
                            </a:cubicBezTo>
                            <a:cubicBezTo>
                              <a:pt x="1413" y="0"/>
                              <a:pt x="1530" y="22"/>
                              <a:pt x="1724" y="39"/>
                            </a:cubicBezTo>
                            <a:cubicBezTo>
                              <a:pt x="1918" y="56"/>
                              <a:pt x="2162" y="85"/>
                              <a:pt x="2338" y="141"/>
                            </a:cubicBezTo>
                            <a:cubicBezTo>
                              <a:pt x="2514" y="197"/>
                              <a:pt x="2649" y="225"/>
                              <a:pt x="2778" y="374"/>
                            </a:cubicBezTo>
                            <a:cubicBezTo>
                              <a:pt x="2907" y="523"/>
                              <a:pt x="3037" y="883"/>
                              <a:pt x="3111" y="1033"/>
                            </a:cubicBezTo>
                            <a:cubicBezTo>
                              <a:pt x="3185" y="1183"/>
                              <a:pt x="3224" y="1159"/>
                              <a:pt x="3224" y="1275"/>
                            </a:cubicBezTo>
                            <a:cubicBezTo>
                              <a:pt x="3224" y="1391"/>
                              <a:pt x="3146" y="1626"/>
                              <a:pt x="3111" y="1730"/>
                            </a:cubicBezTo>
                            <a:cubicBezTo>
                              <a:pt x="3076" y="1834"/>
                              <a:pt x="3061" y="1871"/>
                              <a:pt x="3014" y="1899"/>
                            </a:cubicBezTo>
                            <a:cubicBezTo>
                              <a:pt x="2967" y="1927"/>
                              <a:pt x="2830" y="1953"/>
                              <a:pt x="2830" y="1899"/>
                            </a:cubicBezTo>
                            <a:cubicBezTo>
                              <a:pt x="2830" y="1845"/>
                              <a:pt x="2996" y="1676"/>
                              <a:pt x="3014" y="1572"/>
                            </a:cubicBezTo>
                            <a:cubicBezTo>
                              <a:pt x="3032" y="1468"/>
                              <a:pt x="2958" y="1334"/>
                              <a:pt x="2938" y="1275"/>
                            </a:cubicBezTo>
                            <a:cubicBezTo>
                              <a:pt x="2918" y="1216"/>
                              <a:pt x="2919" y="1259"/>
                              <a:pt x="2892" y="1219"/>
                            </a:cubicBezTo>
                            <a:cubicBezTo>
                              <a:pt x="2865" y="1179"/>
                              <a:pt x="2861" y="1095"/>
                              <a:pt x="2778" y="1033"/>
                            </a:cubicBezTo>
                            <a:cubicBezTo>
                              <a:pt x="2695" y="971"/>
                              <a:pt x="2519" y="925"/>
                              <a:pt x="2393" y="848"/>
                            </a:cubicBezTo>
                            <a:cubicBezTo>
                              <a:pt x="2267" y="771"/>
                              <a:pt x="2115" y="617"/>
                              <a:pt x="2022" y="569"/>
                            </a:cubicBezTo>
                            <a:cubicBezTo>
                              <a:pt x="1929" y="521"/>
                              <a:pt x="1748" y="458"/>
                              <a:pt x="1836" y="560"/>
                            </a:cubicBezTo>
                            <a:cubicBezTo>
                              <a:pt x="1924" y="662"/>
                              <a:pt x="2463" y="1091"/>
                              <a:pt x="2551" y="1182"/>
                            </a:cubicBezTo>
                            <a:cubicBezTo>
                              <a:pt x="2639" y="1273"/>
                              <a:pt x="2492" y="1173"/>
                              <a:pt x="2365" y="1108"/>
                            </a:cubicBezTo>
                            <a:cubicBezTo>
                              <a:pt x="2238" y="1043"/>
                              <a:pt x="1964" y="880"/>
                              <a:pt x="1789" y="792"/>
                            </a:cubicBezTo>
                            <a:cubicBezTo>
                              <a:pt x="1614" y="704"/>
                              <a:pt x="1443" y="630"/>
                              <a:pt x="1316" y="578"/>
                            </a:cubicBezTo>
                            <a:cubicBezTo>
                              <a:pt x="1189" y="526"/>
                              <a:pt x="997" y="418"/>
                              <a:pt x="1028" y="477"/>
                            </a:cubicBezTo>
                            <a:cubicBezTo>
                              <a:pt x="1059" y="536"/>
                              <a:pt x="1387" y="812"/>
                              <a:pt x="1501" y="931"/>
                            </a:cubicBezTo>
                            <a:cubicBezTo>
                              <a:pt x="1615" y="1050"/>
                              <a:pt x="1692" y="1134"/>
                              <a:pt x="1715" y="1191"/>
                            </a:cubicBezTo>
                            <a:cubicBezTo>
                              <a:pt x="1738" y="1248"/>
                              <a:pt x="1751" y="1318"/>
                              <a:pt x="1641" y="1275"/>
                            </a:cubicBezTo>
                            <a:cubicBezTo>
                              <a:pt x="1531" y="1232"/>
                              <a:pt x="1194" y="1028"/>
                              <a:pt x="1056" y="931"/>
                            </a:cubicBezTo>
                            <a:cubicBezTo>
                              <a:pt x="918" y="834"/>
                              <a:pt x="867" y="735"/>
                              <a:pt x="814" y="690"/>
                            </a:cubicBezTo>
                            <a:cubicBezTo>
                              <a:pt x="761" y="645"/>
                              <a:pt x="729" y="610"/>
                              <a:pt x="740" y="662"/>
                            </a:cubicBezTo>
                            <a:cubicBezTo>
                              <a:pt x="751" y="714"/>
                              <a:pt x="848" y="922"/>
                              <a:pt x="879" y="1005"/>
                            </a:cubicBezTo>
                            <a:cubicBezTo>
                              <a:pt x="910" y="1088"/>
                              <a:pt x="968" y="1141"/>
                              <a:pt x="925" y="1163"/>
                            </a:cubicBezTo>
                            <a:cubicBezTo>
                              <a:pt x="882" y="1185"/>
                              <a:pt x="684" y="1168"/>
                              <a:pt x="619" y="1136"/>
                            </a:cubicBezTo>
                            <a:cubicBezTo>
                              <a:pt x="554" y="1104"/>
                              <a:pt x="540" y="1078"/>
                              <a:pt x="535" y="968"/>
                            </a:cubicBezTo>
                            <a:cubicBezTo>
                              <a:pt x="530" y="858"/>
                              <a:pt x="603" y="498"/>
                              <a:pt x="591" y="477"/>
                            </a:cubicBezTo>
                            <a:cubicBezTo>
                              <a:pt x="579" y="456"/>
                              <a:pt x="505" y="722"/>
                              <a:pt x="465" y="838"/>
                            </a:cubicBezTo>
                            <a:cubicBezTo>
                              <a:pt x="425" y="954"/>
                              <a:pt x="371" y="1087"/>
                              <a:pt x="352" y="1173"/>
                            </a:cubicBezTo>
                            <a:cubicBezTo>
                              <a:pt x="333" y="1259"/>
                              <a:pt x="363" y="1324"/>
                              <a:pt x="352" y="1354"/>
                            </a:cubicBezTo>
                            <a:cubicBezTo>
                              <a:pt x="341" y="1384"/>
                              <a:pt x="312" y="1344"/>
                              <a:pt x="284" y="1354"/>
                            </a:cubicBezTo>
                            <a:cubicBezTo>
                              <a:pt x="256" y="1364"/>
                              <a:pt x="207" y="1387"/>
                              <a:pt x="182" y="1414"/>
                            </a:cubicBezTo>
                            <a:cubicBezTo>
                              <a:pt x="157" y="1441"/>
                              <a:pt x="141" y="1470"/>
                              <a:pt x="133" y="1516"/>
                            </a:cubicBezTo>
                            <a:cubicBezTo>
                              <a:pt x="125" y="1562"/>
                              <a:pt x="133" y="1639"/>
                              <a:pt x="133" y="1693"/>
                            </a:cubicBezTo>
                            <a:cubicBezTo>
                              <a:pt x="133" y="1747"/>
                              <a:pt x="133" y="1794"/>
                              <a:pt x="133" y="1842"/>
                            </a:cubicBezTo>
                          </a:path>
                        </a:pathLst>
                      </a:cu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1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9" y="4226"/>
                        <a:ext cx="171" cy="4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337" y="4207"/>
                        <a:ext cx="135" cy="44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7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16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6" y="4552"/>
                        <a:ext cx="327" cy="1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42" y="4746"/>
                        <a:ext cx="1054" cy="3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0747" name="Freeform 27"/>
              <p:cNvSpPr>
                <a:spLocks/>
              </p:cNvSpPr>
              <p:nvPr/>
            </p:nvSpPr>
            <p:spPr bwMode="auto">
              <a:xfrm>
                <a:off x="6255" y="1860"/>
                <a:ext cx="506" cy="1026"/>
              </a:xfrm>
              <a:custGeom>
                <a:avLst/>
                <a:gdLst/>
                <a:ahLst/>
                <a:cxnLst>
                  <a:cxn ang="0">
                    <a:pos x="107" y="122"/>
                  </a:cxn>
                  <a:cxn ang="0">
                    <a:pos x="388" y="175"/>
                  </a:cxn>
                  <a:cxn ang="0">
                    <a:pos x="442" y="557"/>
                  </a:cxn>
                  <a:cxn ang="0">
                    <a:pos x="442" y="830"/>
                  </a:cxn>
                  <a:cxn ang="0">
                    <a:pos x="56" y="908"/>
                  </a:cxn>
                  <a:cxn ang="0">
                    <a:pos x="107" y="122"/>
                  </a:cxn>
                </a:cxnLst>
                <a:rect l="0" t="0" r="r" b="b"/>
                <a:pathLst>
                  <a:path w="506" h="1026">
                    <a:moveTo>
                      <a:pt x="107" y="122"/>
                    </a:moveTo>
                    <a:cubicBezTo>
                      <a:pt x="162" y="0"/>
                      <a:pt x="332" y="103"/>
                      <a:pt x="388" y="175"/>
                    </a:cubicBezTo>
                    <a:cubicBezTo>
                      <a:pt x="444" y="247"/>
                      <a:pt x="433" y="448"/>
                      <a:pt x="442" y="557"/>
                    </a:cubicBezTo>
                    <a:cubicBezTo>
                      <a:pt x="451" y="666"/>
                      <a:pt x="506" y="772"/>
                      <a:pt x="442" y="830"/>
                    </a:cubicBezTo>
                    <a:cubicBezTo>
                      <a:pt x="378" y="888"/>
                      <a:pt x="112" y="1026"/>
                      <a:pt x="56" y="908"/>
                    </a:cubicBezTo>
                    <a:cubicBezTo>
                      <a:pt x="0" y="790"/>
                      <a:pt x="52" y="244"/>
                      <a:pt x="107" y="12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8" name="Freeform 28"/>
              <p:cNvSpPr>
                <a:spLocks/>
              </p:cNvSpPr>
              <p:nvPr/>
            </p:nvSpPr>
            <p:spPr bwMode="auto">
              <a:xfrm>
                <a:off x="6366" y="2067"/>
                <a:ext cx="244" cy="660"/>
              </a:xfrm>
              <a:custGeom>
                <a:avLst/>
                <a:gdLst/>
                <a:ahLst/>
                <a:cxnLst>
                  <a:cxn ang="0">
                    <a:pos x="230" y="506"/>
                  </a:cxn>
                  <a:cxn ang="0">
                    <a:pos x="58" y="590"/>
                  </a:cxn>
                  <a:cxn ang="0">
                    <a:pos x="14" y="85"/>
                  </a:cxn>
                  <a:cxn ang="0">
                    <a:pos x="144" y="82"/>
                  </a:cxn>
                  <a:cxn ang="0">
                    <a:pos x="230" y="506"/>
                  </a:cxn>
                </a:cxnLst>
                <a:rect l="0" t="0" r="r" b="b"/>
                <a:pathLst>
                  <a:path w="244" h="660">
                    <a:moveTo>
                      <a:pt x="230" y="506"/>
                    </a:moveTo>
                    <a:cubicBezTo>
                      <a:pt x="216" y="591"/>
                      <a:pt x="94" y="660"/>
                      <a:pt x="58" y="590"/>
                    </a:cubicBezTo>
                    <a:cubicBezTo>
                      <a:pt x="22" y="520"/>
                      <a:pt x="0" y="170"/>
                      <a:pt x="14" y="85"/>
                    </a:cubicBezTo>
                    <a:cubicBezTo>
                      <a:pt x="28" y="0"/>
                      <a:pt x="107" y="15"/>
                      <a:pt x="144" y="82"/>
                    </a:cubicBezTo>
                    <a:cubicBezTo>
                      <a:pt x="181" y="149"/>
                      <a:pt x="244" y="421"/>
                      <a:pt x="230" y="5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9" name="Freeform 29"/>
              <p:cNvSpPr>
                <a:spLocks/>
              </p:cNvSpPr>
              <p:nvPr/>
            </p:nvSpPr>
            <p:spPr bwMode="auto">
              <a:xfrm>
                <a:off x="6610" y="2061"/>
                <a:ext cx="363" cy="6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9" y="217"/>
                  </a:cxn>
                  <a:cxn ang="0">
                    <a:pos x="87" y="666"/>
                  </a:cxn>
                </a:cxnLst>
                <a:rect l="0" t="0" r="r" b="b"/>
                <a:pathLst>
                  <a:path w="363" h="666">
                    <a:moveTo>
                      <a:pt x="0" y="0"/>
                    </a:moveTo>
                    <a:cubicBezTo>
                      <a:pt x="167" y="53"/>
                      <a:pt x="335" y="106"/>
                      <a:pt x="349" y="217"/>
                    </a:cubicBezTo>
                    <a:cubicBezTo>
                      <a:pt x="363" y="328"/>
                      <a:pt x="225" y="497"/>
                      <a:pt x="87" y="666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0" name="Oval 30"/>
              <p:cNvSpPr>
                <a:spLocks noChangeArrowheads="1"/>
              </p:cNvSpPr>
              <p:nvPr/>
            </p:nvSpPr>
            <p:spPr bwMode="auto">
              <a:xfrm>
                <a:off x="6866" y="2659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51" name="Freeform 31"/>
            <p:cNvSpPr>
              <a:spLocks/>
            </p:cNvSpPr>
            <p:nvPr/>
          </p:nvSpPr>
          <p:spPr bwMode="auto">
            <a:xfrm>
              <a:off x="6748" y="2222"/>
              <a:ext cx="924" cy="351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359" y="212"/>
                </a:cxn>
                <a:cxn ang="0">
                  <a:pos x="642" y="240"/>
                </a:cxn>
                <a:cxn ang="0">
                  <a:pos x="897" y="212"/>
                </a:cxn>
                <a:cxn ang="0">
                  <a:pos x="924" y="273"/>
                </a:cxn>
                <a:cxn ang="0">
                  <a:pos x="754" y="273"/>
                </a:cxn>
                <a:cxn ang="0">
                  <a:pos x="1027" y="273"/>
                </a:cxn>
                <a:cxn ang="0">
                  <a:pos x="1027" y="351"/>
                </a:cxn>
                <a:cxn ang="0">
                  <a:pos x="754" y="351"/>
                </a:cxn>
                <a:cxn ang="0">
                  <a:pos x="1101" y="351"/>
                </a:cxn>
                <a:cxn ang="0">
                  <a:pos x="1073" y="437"/>
                </a:cxn>
                <a:cxn ang="0">
                  <a:pos x="754" y="437"/>
                </a:cxn>
                <a:cxn ang="0">
                  <a:pos x="1045" y="437"/>
                </a:cxn>
                <a:cxn ang="0">
                  <a:pos x="1008" y="505"/>
                </a:cxn>
                <a:cxn ang="0">
                  <a:pos x="804" y="505"/>
                </a:cxn>
                <a:cxn ang="0">
                  <a:pos x="593" y="505"/>
                </a:cxn>
                <a:cxn ang="0">
                  <a:pos x="263" y="437"/>
                </a:cxn>
                <a:cxn ang="0">
                  <a:pos x="51" y="240"/>
                </a:cxn>
                <a:cxn ang="0">
                  <a:pos x="51" y="5"/>
                </a:cxn>
              </a:cxnLst>
              <a:rect l="0" t="0" r="r" b="b"/>
              <a:pathLst>
                <a:path w="1154" h="516">
                  <a:moveTo>
                    <a:pt x="51" y="5"/>
                  </a:moveTo>
                  <a:cubicBezTo>
                    <a:pt x="102" y="0"/>
                    <a:pt x="261" y="173"/>
                    <a:pt x="359" y="212"/>
                  </a:cubicBezTo>
                  <a:cubicBezTo>
                    <a:pt x="457" y="251"/>
                    <a:pt x="552" y="240"/>
                    <a:pt x="642" y="240"/>
                  </a:cubicBezTo>
                  <a:cubicBezTo>
                    <a:pt x="732" y="240"/>
                    <a:pt x="850" y="207"/>
                    <a:pt x="897" y="212"/>
                  </a:cubicBezTo>
                  <a:cubicBezTo>
                    <a:pt x="944" y="217"/>
                    <a:pt x="948" y="263"/>
                    <a:pt x="924" y="273"/>
                  </a:cubicBezTo>
                  <a:cubicBezTo>
                    <a:pt x="900" y="283"/>
                    <a:pt x="737" y="273"/>
                    <a:pt x="754" y="273"/>
                  </a:cubicBezTo>
                  <a:cubicBezTo>
                    <a:pt x="771" y="273"/>
                    <a:pt x="982" y="260"/>
                    <a:pt x="1027" y="273"/>
                  </a:cubicBezTo>
                  <a:cubicBezTo>
                    <a:pt x="1072" y="286"/>
                    <a:pt x="1072" y="338"/>
                    <a:pt x="1027" y="351"/>
                  </a:cubicBezTo>
                  <a:cubicBezTo>
                    <a:pt x="982" y="364"/>
                    <a:pt x="742" y="351"/>
                    <a:pt x="754" y="351"/>
                  </a:cubicBezTo>
                  <a:cubicBezTo>
                    <a:pt x="766" y="351"/>
                    <a:pt x="1048" y="337"/>
                    <a:pt x="1101" y="351"/>
                  </a:cubicBezTo>
                  <a:cubicBezTo>
                    <a:pt x="1154" y="365"/>
                    <a:pt x="1131" y="423"/>
                    <a:pt x="1073" y="437"/>
                  </a:cubicBezTo>
                  <a:cubicBezTo>
                    <a:pt x="1015" y="451"/>
                    <a:pt x="759" y="437"/>
                    <a:pt x="754" y="437"/>
                  </a:cubicBezTo>
                  <a:cubicBezTo>
                    <a:pt x="749" y="437"/>
                    <a:pt x="1003" y="426"/>
                    <a:pt x="1045" y="437"/>
                  </a:cubicBezTo>
                  <a:cubicBezTo>
                    <a:pt x="1087" y="448"/>
                    <a:pt x="1048" y="494"/>
                    <a:pt x="1008" y="505"/>
                  </a:cubicBezTo>
                  <a:cubicBezTo>
                    <a:pt x="968" y="516"/>
                    <a:pt x="873" y="505"/>
                    <a:pt x="804" y="505"/>
                  </a:cubicBezTo>
                  <a:cubicBezTo>
                    <a:pt x="735" y="505"/>
                    <a:pt x="683" y="516"/>
                    <a:pt x="593" y="505"/>
                  </a:cubicBezTo>
                  <a:cubicBezTo>
                    <a:pt x="503" y="494"/>
                    <a:pt x="353" y="481"/>
                    <a:pt x="263" y="437"/>
                  </a:cubicBezTo>
                  <a:cubicBezTo>
                    <a:pt x="173" y="393"/>
                    <a:pt x="86" y="303"/>
                    <a:pt x="51" y="240"/>
                  </a:cubicBezTo>
                  <a:cubicBezTo>
                    <a:pt x="16" y="177"/>
                    <a:pt x="0" y="10"/>
                    <a:pt x="51" y="5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3" name="112 Grupo"/>
          <p:cNvGrpSpPr/>
          <p:nvPr/>
        </p:nvGrpSpPr>
        <p:grpSpPr>
          <a:xfrm>
            <a:off x="3929058" y="1785926"/>
            <a:ext cx="2143140" cy="3841765"/>
            <a:chOff x="3721098" y="1095551"/>
            <a:chExt cx="2143140" cy="3270261"/>
          </a:xfrm>
        </p:grpSpPr>
        <p:grpSp>
          <p:nvGrpSpPr>
            <p:cNvPr id="30754" name="Group 34"/>
            <p:cNvGrpSpPr>
              <a:grpSpLocks/>
            </p:cNvGrpSpPr>
            <p:nvPr/>
          </p:nvGrpSpPr>
          <p:grpSpPr bwMode="auto">
            <a:xfrm>
              <a:off x="3721098" y="1095551"/>
              <a:ext cx="2143140" cy="3270261"/>
              <a:chOff x="2973" y="5087"/>
              <a:chExt cx="2077" cy="2675"/>
            </a:xfrm>
          </p:grpSpPr>
          <p:sp>
            <p:nvSpPr>
              <p:cNvPr id="30755" name="Freeform 35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6" name="Freeform 36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7" name="Freeform 37"/>
              <p:cNvSpPr>
                <a:spLocks/>
              </p:cNvSpPr>
              <p:nvPr/>
            </p:nvSpPr>
            <p:spPr bwMode="auto">
              <a:xfrm>
                <a:off x="3709" y="5303"/>
                <a:ext cx="1287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8" name="Freeform 38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76923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9" name="Freeform 39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0" name="Freeform 40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61" name="WordArt 41"/>
            <p:cNvSpPr>
              <a:spLocks noChangeArrowheads="1" noChangeShapeType="1" noTextEdit="1"/>
            </p:cNvSpPr>
            <p:nvPr/>
          </p:nvSpPr>
          <p:spPr bwMode="auto">
            <a:xfrm>
              <a:off x="4572000" y="1214422"/>
              <a:ext cx="954226" cy="281181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Taquilla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987824" y="478413"/>
            <a:ext cx="5261772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LEER DETENIDAMENTE LAS NORMAS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0762" name="Group 42"/>
          <p:cNvGrpSpPr>
            <a:grpSpLocks/>
          </p:cNvGrpSpPr>
          <p:nvPr/>
        </p:nvGrpSpPr>
        <p:grpSpPr bwMode="auto">
          <a:xfrm>
            <a:off x="6429388" y="3429000"/>
            <a:ext cx="2351094" cy="2143140"/>
            <a:chOff x="4076" y="5100"/>
            <a:chExt cx="2238" cy="2446"/>
          </a:xfrm>
        </p:grpSpPr>
        <p:sp>
          <p:nvSpPr>
            <p:cNvPr id="30763" name="Freeform 43"/>
            <p:cNvSpPr>
              <a:spLocks/>
            </p:cNvSpPr>
            <p:nvPr/>
          </p:nvSpPr>
          <p:spPr bwMode="auto">
            <a:xfrm>
              <a:off x="4076" y="5100"/>
              <a:ext cx="2238" cy="2446"/>
            </a:xfrm>
            <a:custGeom>
              <a:avLst/>
              <a:gdLst/>
              <a:ahLst/>
              <a:cxnLst>
                <a:cxn ang="0">
                  <a:pos x="699" y="65"/>
                </a:cxn>
                <a:cxn ang="0">
                  <a:pos x="1232" y="65"/>
                </a:cxn>
                <a:cxn ang="0">
                  <a:pos x="1665" y="65"/>
                </a:cxn>
                <a:cxn ang="0">
                  <a:pos x="2012" y="75"/>
                </a:cxn>
                <a:cxn ang="0">
                  <a:pos x="2223" y="122"/>
                </a:cxn>
                <a:cxn ang="0">
                  <a:pos x="1925" y="697"/>
                </a:cxn>
                <a:cxn ang="0">
                  <a:pos x="1637" y="1476"/>
                </a:cxn>
                <a:cxn ang="0">
                  <a:pos x="1452" y="2168"/>
                </a:cxn>
                <a:cxn ang="0">
                  <a:pos x="606" y="2268"/>
                </a:cxn>
                <a:cxn ang="0">
                  <a:pos x="34" y="2268"/>
                </a:cxn>
                <a:cxn ang="0">
                  <a:pos x="402" y="1199"/>
                </a:cxn>
                <a:cxn ang="0">
                  <a:pos x="597" y="456"/>
                </a:cxn>
                <a:cxn ang="0">
                  <a:pos x="699" y="65"/>
                </a:cxn>
              </a:cxnLst>
              <a:rect l="0" t="0" r="r" b="b"/>
              <a:pathLst>
                <a:path w="2238" h="2446">
                  <a:moveTo>
                    <a:pt x="699" y="65"/>
                  </a:moveTo>
                  <a:cubicBezTo>
                    <a:pt x="805" y="0"/>
                    <a:pt x="1071" y="65"/>
                    <a:pt x="1232" y="65"/>
                  </a:cubicBezTo>
                  <a:cubicBezTo>
                    <a:pt x="1393" y="65"/>
                    <a:pt x="1535" y="63"/>
                    <a:pt x="1665" y="65"/>
                  </a:cubicBezTo>
                  <a:cubicBezTo>
                    <a:pt x="1795" y="67"/>
                    <a:pt x="1919" y="66"/>
                    <a:pt x="2012" y="75"/>
                  </a:cubicBezTo>
                  <a:cubicBezTo>
                    <a:pt x="2105" y="84"/>
                    <a:pt x="2238" y="18"/>
                    <a:pt x="2223" y="122"/>
                  </a:cubicBezTo>
                  <a:cubicBezTo>
                    <a:pt x="2208" y="226"/>
                    <a:pt x="2023" y="471"/>
                    <a:pt x="1925" y="697"/>
                  </a:cubicBezTo>
                  <a:cubicBezTo>
                    <a:pt x="1827" y="923"/>
                    <a:pt x="1716" y="1231"/>
                    <a:pt x="1637" y="1476"/>
                  </a:cubicBezTo>
                  <a:cubicBezTo>
                    <a:pt x="1558" y="1721"/>
                    <a:pt x="1624" y="2036"/>
                    <a:pt x="1452" y="2168"/>
                  </a:cubicBezTo>
                  <a:cubicBezTo>
                    <a:pt x="1280" y="2300"/>
                    <a:pt x="842" y="2251"/>
                    <a:pt x="606" y="2268"/>
                  </a:cubicBezTo>
                  <a:cubicBezTo>
                    <a:pt x="370" y="2285"/>
                    <a:pt x="68" y="2446"/>
                    <a:pt x="34" y="2268"/>
                  </a:cubicBezTo>
                  <a:cubicBezTo>
                    <a:pt x="0" y="2090"/>
                    <a:pt x="308" y="1501"/>
                    <a:pt x="402" y="1199"/>
                  </a:cubicBezTo>
                  <a:cubicBezTo>
                    <a:pt x="496" y="897"/>
                    <a:pt x="551" y="643"/>
                    <a:pt x="597" y="456"/>
                  </a:cubicBezTo>
                  <a:cubicBezTo>
                    <a:pt x="643" y="269"/>
                    <a:pt x="593" y="130"/>
                    <a:pt x="699" y="65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4" name="Freeform 44"/>
            <p:cNvSpPr>
              <a:spLocks/>
            </p:cNvSpPr>
            <p:nvPr/>
          </p:nvSpPr>
          <p:spPr bwMode="auto">
            <a:xfrm>
              <a:off x="4378" y="5235"/>
              <a:ext cx="1559" cy="1892"/>
            </a:xfrm>
            <a:custGeom>
              <a:avLst/>
              <a:gdLst/>
              <a:ahLst/>
              <a:cxnLst>
                <a:cxn ang="0">
                  <a:pos x="91" y="1798"/>
                </a:cxn>
                <a:cxn ang="0">
                  <a:pos x="332" y="1194"/>
                </a:cxn>
                <a:cxn ang="0">
                  <a:pos x="574" y="233"/>
                </a:cxn>
                <a:cxn ang="0">
                  <a:pos x="1404" y="153"/>
                </a:cxn>
                <a:cxn ang="0">
                  <a:pos x="1503" y="107"/>
                </a:cxn>
                <a:cxn ang="0">
                  <a:pos x="1261" y="794"/>
                </a:cxn>
                <a:cxn ang="0">
                  <a:pos x="1066" y="1500"/>
                </a:cxn>
                <a:cxn ang="0">
                  <a:pos x="880" y="1761"/>
                </a:cxn>
                <a:cxn ang="0">
                  <a:pos x="91" y="1798"/>
                </a:cxn>
              </a:cxnLst>
              <a:rect l="0" t="0" r="r" b="b"/>
              <a:pathLst>
                <a:path w="1559" h="1892">
                  <a:moveTo>
                    <a:pt x="91" y="1798"/>
                  </a:moveTo>
                  <a:cubicBezTo>
                    <a:pt x="0" y="1704"/>
                    <a:pt x="252" y="1455"/>
                    <a:pt x="332" y="1194"/>
                  </a:cubicBezTo>
                  <a:cubicBezTo>
                    <a:pt x="412" y="933"/>
                    <a:pt x="395" y="406"/>
                    <a:pt x="574" y="233"/>
                  </a:cubicBezTo>
                  <a:cubicBezTo>
                    <a:pt x="753" y="60"/>
                    <a:pt x="1249" y="174"/>
                    <a:pt x="1404" y="153"/>
                  </a:cubicBezTo>
                  <a:cubicBezTo>
                    <a:pt x="1559" y="132"/>
                    <a:pt x="1527" y="0"/>
                    <a:pt x="1503" y="107"/>
                  </a:cubicBezTo>
                  <a:cubicBezTo>
                    <a:pt x="1479" y="214"/>
                    <a:pt x="1334" y="562"/>
                    <a:pt x="1261" y="794"/>
                  </a:cubicBezTo>
                  <a:cubicBezTo>
                    <a:pt x="1188" y="1026"/>
                    <a:pt x="1129" y="1339"/>
                    <a:pt x="1066" y="1500"/>
                  </a:cubicBezTo>
                  <a:cubicBezTo>
                    <a:pt x="1003" y="1661"/>
                    <a:pt x="1042" y="1713"/>
                    <a:pt x="880" y="1761"/>
                  </a:cubicBezTo>
                  <a:cubicBezTo>
                    <a:pt x="718" y="1809"/>
                    <a:pt x="182" y="1892"/>
                    <a:pt x="91" y="179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5" name="Freeform 45"/>
            <p:cNvSpPr>
              <a:spLocks/>
            </p:cNvSpPr>
            <p:nvPr/>
          </p:nvSpPr>
          <p:spPr bwMode="auto">
            <a:xfrm>
              <a:off x="4896" y="5905"/>
              <a:ext cx="667" cy="8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152" y="4"/>
                </a:cxn>
                <a:cxn ang="0">
                  <a:pos x="223" y="59"/>
                </a:cxn>
                <a:cxn ang="0">
                  <a:pos x="334" y="41"/>
                </a:cxn>
                <a:cxn ang="0">
                  <a:pos x="399" y="78"/>
                </a:cxn>
                <a:cxn ang="0">
                  <a:pos x="539" y="13"/>
                </a:cxn>
                <a:cxn ang="0">
                  <a:pos x="520" y="69"/>
                </a:cxn>
                <a:cxn ang="0">
                  <a:pos x="667" y="69"/>
                </a:cxn>
              </a:cxnLst>
              <a:rect l="0" t="0" r="r" b="b"/>
              <a:pathLst>
                <a:path w="667" h="83">
                  <a:moveTo>
                    <a:pt x="0" y="32"/>
                  </a:moveTo>
                  <a:cubicBezTo>
                    <a:pt x="57" y="16"/>
                    <a:pt x="115" y="0"/>
                    <a:pt x="152" y="4"/>
                  </a:cubicBezTo>
                  <a:cubicBezTo>
                    <a:pt x="189" y="8"/>
                    <a:pt x="193" y="53"/>
                    <a:pt x="223" y="59"/>
                  </a:cubicBezTo>
                  <a:cubicBezTo>
                    <a:pt x="253" y="65"/>
                    <a:pt x="305" y="38"/>
                    <a:pt x="334" y="41"/>
                  </a:cubicBezTo>
                  <a:cubicBezTo>
                    <a:pt x="363" y="44"/>
                    <a:pt x="365" y="83"/>
                    <a:pt x="399" y="78"/>
                  </a:cubicBezTo>
                  <a:cubicBezTo>
                    <a:pt x="433" y="73"/>
                    <a:pt x="519" y="14"/>
                    <a:pt x="539" y="13"/>
                  </a:cubicBezTo>
                  <a:cubicBezTo>
                    <a:pt x="559" y="12"/>
                    <a:pt x="499" y="60"/>
                    <a:pt x="520" y="69"/>
                  </a:cubicBezTo>
                  <a:cubicBezTo>
                    <a:pt x="541" y="78"/>
                    <a:pt x="604" y="73"/>
                    <a:pt x="667" y="69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6" name="Freeform 46"/>
            <p:cNvSpPr>
              <a:spLocks/>
            </p:cNvSpPr>
            <p:nvPr/>
          </p:nvSpPr>
          <p:spPr bwMode="auto">
            <a:xfrm>
              <a:off x="4896" y="6127"/>
              <a:ext cx="576" cy="8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46" y="5"/>
                </a:cxn>
                <a:cxn ang="0">
                  <a:pos x="152" y="60"/>
                </a:cxn>
                <a:cxn ang="0">
                  <a:pos x="279" y="32"/>
                </a:cxn>
                <a:cxn ang="0">
                  <a:pos x="307" y="88"/>
                </a:cxn>
                <a:cxn ang="0">
                  <a:pos x="492" y="32"/>
                </a:cxn>
                <a:cxn ang="0">
                  <a:pos x="576" y="70"/>
                </a:cxn>
              </a:cxnLst>
              <a:rect l="0" t="0" r="r" b="b"/>
              <a:pathLst>
                <a:path w="576" h="88">
                  <a:moveTo>
                    <a:pt x="0" y="32"/>
                  </a:moveTo>
                  <a:cubicBezTo>
                    <a:pt x="10" y="16"/>
                    <a:pt x="21" y="0"/>
                    <a:pt x="46" y="5"/>
                  </a:cubicBezTo>
                  <a:cubicBezTo>
                    <a:pt x="71" y="10"/>
                    <a:pt x="113" y="56"/>
                    <a:pt x="152" y="60"/>
                  </a:cubicBezTo>
                  <a:cubicBezTo>
                    <a:pt x="191" y="64"/>
                    <a:pt x="253" y="27"/>
                    <a:pt x="279" y="32"/>
                  </a:cubicBezTo>
                  <a:cubicBezTo>
                    <a:pt x="305" y="37"/>
                    <a:pt x="272" y="88"/>
                    <a:pt x="307" y="88"/>
                  </a:cubicBezTo>
                  <a:cubicBezTo>
                    <a:pt x="342" y="88"/>
                    <a:pt x="447" y="35"/>
                    <a:pt x="492" y="32"/>
                  </a:cubicBezTo>
                  <a:cubicBezTo>
                    <a:pt x="537" y="29"/>
                    <a:pt x="556" y="49"/>
                    <a:pt x="576" y="7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7" name="Freeform 47"/>
            <p:cNvSpPr>
              <a:spLocks/>
            </p:cNvSpPr>
            <p:nvPr/>
          </p:nvSpPr>
          <p:spPr bwMode="auto">
            <a:xfrm>
              <a:off x="4794" y="6362"/>
              <a:ext cx="585" cy="7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95" y="2"/>
                </a:cxn>
                <a:cxn ang="0">
                  <a:pos x="254" y="39"/>
                </a:cxn>
                <a:cxn ang="0">
                  <a:pos x="344" y="20"/>
                </a:cxn>
                <a:cxn ang="0">
                  <a:pos x="390" y="76"/>
                </a:cxn>
                <a:cxn ang="0">
                  <a:pos x="474" y="30"/>
                </a:cxn>
                <a:cxn ang="0">
                  <a:pos x="585" y="67"/>
                </a:cxn>
              </a:cxnLst>
              <a:rect l="0" t="0" r="r" b="b"/>
              <a:pathLst>
                <a:path w="585" h="78">
                  <a:moveTo>
                    <a:pt x="0" y="30"/>
                  </a:moveTo>
                  <a:cubicBezTo>
                    <a:pt x="76" y="15"/>
                    <a:pt x="153" y="0"/>
                    <a:pt x="195" y="2"/>
                  </a:cubicBezTo>
                  <a:cubicBezTo>
                    <a:pt x="237" y="4"/>
                    <a:pt x="229" y="36"/>
                    <a:pt x="254" y="39"/>
                  </a:cubicBezTo>
                  <a:cubicBezTo>
                    <a:pt x="279" y="42"/>
                    <a:pt x="321" y="14"/>
                    <a:pt x="344" y="20"/>
                  </a:cubicBezTo>
                  <a:cubicBezTo>
                    <a:pt x="367" y="26"/>
                    <a:pt x="368" y="74"/>
                    <a:pt x="390" y="76"/>
                  </a:cubicBezTo>
                  <a:cubicBezTo>
                    <a:pt x="412" y="78"/>
                    <a:pt x="442" y="31"/>
                    <a:pt x="474" y="30"/>
                  </a:cubicBezTo>
                  <a:cubicBezTo>
                    <a:pt x="506" y="29"/>
                    <a:pt x="560" y="61"/>
                    <a:pt x="585" y="6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8" name="Freeform 48"/>
            <p:cNvSpPr>
              <a:spLocks/>
            </p:cNvSpPr>
            <p:nvPr/>
          </p:nvSpPr>
          <p:spPr bwMode="auto">
            <a:xfrm>
              <a:off x="4719" y="6542"/>
              <a:ext cx="660" cy="137"/>
            </a:xfrm>
            <a:custGeom>
              <a:avLst/>
              <a:gdLst/>
              <a:ahLst/>
              <a:cxnLst>
                <a:cxn ang="0">
                  <a:pos x="0" y="101"/>
                </a:cxn>
                <a:cxn ang="0">
                  <a:pos x="177" y="11"/>
                </a:cxn>
                <a:cxn ang="0">
                  <a:pos x="242" y="34"/>
                </a:cxn>
                <a:cxn ang="0">
                  <a:pos x="329" y="34"/>
                </a:cxn>
                <a:cxn ang="0">
                  <a:pos x="391" y="91"/>
                </a:cxn>
                <a:cxn ang="0">
                  <a:pos x="446" y="34"/>
                </a:cxn>
                <a:cxn ang="0">
                  <a:pos x="567" y="128"/>
                </a:cxn>
                <a:cxn ang="0">
                  <a:pos x="660" y="91"/>
                </a:cxn>
              </a:cxnLst>
              <a:rect l="0" t="0" r="r" b="b"/>
              <a:pathLst>
                <a:path w="660" h="137">
                  <a:moveTo>
                    <a:pt x="0" y="101"/>
                  </a:moveTo>
                  <a:cubicBezTo>
                    <a:pt x="68" y="61"/>
                    <a:pt x="137" y="22"/>
                    <a:pt x="177" y="11"/>
                  </a:cubicBezTo>
                  <a:cubicBezTo>
                    <a:pt x="217" y="0"/>
                    <a:pt x="217" y="30"/>
                    <a:pt x="242" y="34"/>
                  </a:cubicBezTo>
                  <a:cubicBezTo>
                    <a:pt x="267" y="38"/>
                    <a:pt x="304" y="25"/>
                    <a:pt x="329" y="34"/>
                  </a:cubicBezTo>
                  <a:cubicBezTo>
                    <a:pt x="354" y="43"/>
                    <a:pt x="372" y="91"/>
                    <a:pt x="391" y="91"/>
                  </a:cubicBezTo>
                  <a:cubicBezTo>
                    <a:pt x="410" y="91"/>
                    <a:pt x="417" y="28"/>
                    <a:pt x="446" y="34"/>
                  </a:cubicBezTo>
                  <a:cubicBezTo>
                    <a:pt x="475" y="40"/>
                    <a:pt x="531" y="119"/>
                    <a:pt x="567" y="128"/>
                  </a:cubicBezTo>
                  <a:cubicBezTo>
                    <a:pt x="603" y="137"/>
                    <a:pt x="631" y="114"/>
                    <a:pt x="660" y="9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9" name="Freeform 49"/>
            <p:cNvSpPr>
              <a:spLocks/>
            </p:cNvSpPr>
            <p:nvPr/>
          </p:nvSpPr>
          <p:spPr bwMode="auto">
            <a:xfrm>
              <a:off x="4636" y="6828"/>
              <a:ext cx="613" cy="69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83" y="0"/>
                </a:cxn>
                <a:cxn ang="0">
                  <a:pos x="260" y="61"/>
                </a:cxn>
                <a:cxn ang="0">
                  <a:pos x="412" y="47"/>
                </a:cxn>
                <a:cxn ang="0">
                  <a:pos x="613" y="47"/>
                </a:cxn>
              </a:cxnLst>
              <a:rect l="0" t="0" r="r" b="b"/>
              <a:pathLst>
                <a:path w="613" h="69">
                  <a:moveTo>
                    <a:pt x="0" y="61"/>
                  </a:moveTo>
                  <a:cubicBezTo>
                    <a:pt x="20" y="30"/>
                    <a:pt x="40" y="0"/>
                    <a:pt x="83" y="0"/>
                  </a:cubicBezTo>
                  <a:cubicBezTo>
                    <a:pt x="126" y="0"/>
                    <a:pt x="205" y="53"/>
                    <a:pt x="260" y="61"/>
                  </a:cubicBezTo>
                  <a:cubicBezTo>
                    <a:pt x="315" y="69"/>
                    <a:pt x="353" y="49"/>
                    <a:pt x="412" y="47"/>
                  </a:cubicBezTo>
                  <a:cubicBezTo>
                    <a:pt x="471" y="45"/>
                    <a:pt x="542" y="46"/>
                    <a:pt x="613" y="4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70" name="WordArt 50"/>
            <p:cNvSpPr>
              <a:spLocks noChangeArrowheads="1" noChangeShapeType="1" noTextEdit="1"/>
            </p:cNvSpPr>
            <p:nvPr/>
          </p:nvSpPr>
          <p:spPr bwMode="auto">
            <a:xfrm>
              <a:off x="4896" y="5533"/>
              <a:ext cx="805" cy="264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NORMAS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357422" y="2928934"/>
            <a:ext cx="1500198" cy="2589221"/>
            <a:chOff x="6726" y="5723"/>
            <a:chExt cx="1340" cy="2165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7585" y="6448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Freeform 4"/>
            <p:cNvSpPr>
              <a:spLocks/>
            </p:cNvSpPr>
            <p:nvPr/>
          </p:nvSpPr>
          <p:spPr bwMode="auto">
            <a:xfrm>
              <a:off x="6726" y="6472"/>
              <a:ext cx="442" cy="878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7404" y="739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7383" y="7600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7099" y="7621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7144" y="7364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7085" y="6349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062" y="6349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9" name="Oval 11"/>
            <p:cNvSpPr>
              <a:spLocks noChangeArrowheads="1"/>
            </p:cNvSpPr>
            <p:nvPr/>
          </p:nvSpPr>
          <p:spPr bwMode="auto">
            <a:xfrm>
              <a:off x="7326" y="7102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60" name="Group 12"/>
            <p:cNvGrpSpPr>
              <a:grpSpLocks/>
            </p:cNvGrpSpPr>
            <p:nvPr/>
          </p:nvGrpSpPr>
          <p:grpSpPr bwMode="auto">
            <a:xfrm>
              <a:off x="6844" y="5723"/>
              <a:ext cx="1048" cy="747"/>
              <a:chOff x="7062" y="5424"/>
              <a:chExt cx="2041" cy="1336"/>
            </a:xfrm>
          </p:grpSpPr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062" name="Group 14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064" name="Group 16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2065" name="Freeform 17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066" name="Group 18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206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" name="Oval 25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5" name="Oval 27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7085" y="7096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8" name="147 CuadroTexto"/>
          <p:cNvSpPr txBox="1"/>
          <p:nvPr/>
        </p:nvSpPr>
        <p:spPr>
          <a:xfrm>
            <a:off x="5971483" y="1682762"/>
            <a:ext cx="292895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Suelen estar colocadas en la entrada, en los vestuarios o en la zona de baño.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52" name="Group 112"/>
          <p:cNvGrpSpPr>
            <a:grpSpLocks/>
          </p:cNvGrpSpPr>
          <p:nvPr/>
        </p:nvGrpSpPr>
        <p:grpSpPr bwMode="auto">
          <a:xfrm rot="2845261">
            <a:off x="3171108" y="1219042"/>
            <a:ext cx="613891" cy="927409"/>
            <a:chOff x="1945" y="7873"/>
            <a:chExt cx="2659" cy="2360"/>
          </a:xfrm>
        </p:grpSpPr>
        <p:sp>
          <p:nvSpPr>
            <p:cNvPr id="15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68" name="167 Elipse"/>
          <p:cNvSpPr/>
          <p:nvPr/>
        </p:nvSpPr>
        <p:spPr>
          <a:xfrm>
            <a:off x="5072066" y="4278846"/>
            <a:ext cx="214314" cy="21431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70" name="169 Conector recto"/>
          <p:cNvCxnSpPr/>
          <p:nvPr/>
        </p:nvCxnSpPr>
        <p:spPr>
          <a:xfrm rot="16200000" flipH="1">
            <a:off x="5179223" y="2814367"/>
            <a:ext cx="500066" cy="428628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170 Conector recto"/>
          <p:cNvCxnSpPr/>
          <p:nvPr/>
        </p:nvCxnSpPr>
        <p:spPr>
          <a:xfrm rot="16200000" flipH="1">
            <a:off x="5143504" y="3350152"/>
            <a:ext cx="500066" cy="357190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171 Conector recto"/>
          <p:cNvCxnSpPr/>
          <p:nvPr/>
        </p:nvCxnSpPr>
        <p:spPr>
          <a:xfrm rot="16200000" flipH="1">
            <a:off x="5143504" y="2492896"/>
            <a:ext cx="357190" cy="357190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173 Conector recto"/>
          <p:cNvCxnSpPr/>
          <p:nvPr/>
        </p:nvCxnSpPr>
        <p:spPr>
          <a:xfrm rot="16200000" flipH="1">
            <a:off x="5250661" y="3171557"/>
            <a:ext cx="357190" cy="285752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4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6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8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ransition advTm="8377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168 Forma libre"/>
          <p:cNvSpPr/>
          <p:nvPr/>
        </p:nvSpPr>
        <p:spPr>
          <a:xfrm>
            <a:off x="-124265" y="3713870"/>
            <a:ext cx="5484055" cy="2039816"/>
          </a:xfrm>
          <a:custGeom>
            <a:avLst/>
            <a:gdLst>
              <a:gd name="connsiteX0" fmla="*/ 771379 w 5484055"/>
              <a:gd name="connsiteY0" fmla="*/ 1871004 h 2039816"/>
              <a:gd name="connsiteX1" fmla="*/ 236807 w 5484055"/>
              <a:gd name="connsiteY1" fmla="*/ 1026942 h 2039816"/>
              <a:gd name="connsiteX2" fmla="*/ 293077 w 5484055"/>
              <a:gd name="connsiteY2" fmla="*/ 337625 h 2039816"/>
              <a:gd name="connsiteX3" fmla="*/ 1995268 w 5484055"/>
              <a:gd name="connsiteY3" fmla="*/ 196948 h 2039816"/>
              <a:gd name="connsiteX4" fmla="*/ 2389163 w 5484055"/>
              <a:gd name="connsiteY4" fmla="*/ 126610 h 2039816"/>
              <a:gd name="connsiteX5" fmla="*/ 2839330 w 5484055"/>
              <a:gd name="connsiteY5" fmla="*/ 112542 h 2039816"/>
              <a:gd name="connsiteX6" fmla="*/ 3838136 w 5484055"/>
              <a:gd name="connsiteY6" fmla="*/ 14068 h 2039816"/>
              <a:gd name="connsiteX7" fmla="*/ 4288302 w 5484055"/>
              <a:gd name="connsiteY7" fmla="*/ 196948 h 2039816"/>
              <a:gd name="connsiteX8" fmla="*/ 4738468 w 5484055"/>
              <a:gd name="connsiteY8" fmla="*/ 618979 h 2039816"/>
              <a:gd name="connsiteX9" fmla="*/ 4963551 w 5484055"/>
              <a:gd name="connsiteY9" fmla="*/ 1125416 h 2039816"/>
              <a:gd name="connsiteX10" fmla="*/ 5188634 w 5484055"/>
              <a:gd name="connsiteY10" fmla="*/ 1856936 h 2039816"/>
              <a:gd name="connsiteX11" fmla="*/ 5273040 w 5484055"/>
              <a:gd name="connsiteY11" fmla="*/ 1997613 h 2039816"/>
              <a:gd name="connsiteX12" fmla="*/ 3922542 w 5484055"/>
              <a:gd name="connsiteY12" fmla="*/ 2039816 h 2039816"/>
              <a:gd name="connsiteX13" fmla="*/ 2248487 w 5484055"/>
              <a:gd name="connsiteY13" fmla="*/ 1997613 h 2039816"/>
              <a:gd name="connsiteX14" fmla="*/ 799514 w 5484055"/>
              <a:gd name="connsiteY14" fmla="*/ 1983545 h 2039816"/>
              <a:gd name="connsiteX15" fmla="*/ 743243 w 5484055"/>
              <a:gd name="connsiteY15" fmla="*/ 1913207 h 203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84055" h="2039816">
                <a:moveTo>
                  <a:pt x="771379" y="1871004"/>
                </a:moveTo>
                <a:cubicBezTo>
                  <a:pt x="543951" y="1576754"/>
                  <a:pt x="316524" y="1282505"/>
                  <a:pt x="236807" y="1026942"/>
                </a:cubicBezTo>
                <a:cubicBezTo>
                  <a:pt x="157090" y="771379"/>
                  <a:pt x="0" y="475957"/>
                  <a:pt x="293077" y="337625"/>
                </a:cubicBezTo>
                <a:cubicBezTo>
                  <a:pt x="586154" y="199293"/>
                  <a:pt x="1645920" y="232117"/>
                  <a:pt x="1995268" y="196948"/>
                </a:cubicBezTo>
                <a:cubicBezTo>
                  <a:pt x="2344616" y="161779"/>
                  <a:pt x="2248486" y="140678"/>
                  <a:pt x="2389163" y="126610"/>
                </a:cubicBezTo>
                <a:cubicBezTo>
                  <a:pt x="2529840" y="112542"/>
                  <a:pt x="2597835" y="131299"/>
                  <a:pt x="2839330" y="112542"/>
                </a:cubicBezTo>
                <a:cubicBezTo>
                  <a:pt x="3080825" y="93785"/>
                  <a:pt x="3596641" y="0"/>
                  <a:pt x="3838136" y="14068"/>
                </a:cubicBezTo>
                <a:cubicBezTo>
                  <a:pt x="4079631" y="28136"/>
                  <a:pt x="4138247" y="96129"/>
                  <a:pt x="4288302" y="196948"/>
                </a:cubicBezTo>
                <a:cubicBezTo>
                  <a:pt x="4438357" y="297767"/>
                  <a:pt x="4625927" y="464234"/>
                  <a:pt x="4738468" y="618979"/>
                </a:cubicBezTo>
                <a:cubicBezTo>
                  <a:pt x="4851009" y="773724"/>
                  <a:pt x="4888523" y="919090"/>
                  <a:pt x="4963551" y="1125416"/>
                </a:cubicBezTo>
                <a:cubicBezTo>
                  <a:pt x="5038579" y="1331742"/>
                  <a:pt x="5137053" y="1711570"/>
                  <a:pt x="5188634" y="1856936"/>
                </a:cubicBezTo>
                <a:cubicBezTo>
                  <a:pt x="5240215" y="2002302"/>
                  <a:pt x="5484055" y="1967133"/>
                  <a:pt x="5273040" y="1997613"/>
                </a:cubicBezTo>
                <a:cubicBezTo>
                  <a:pt x="5062025" y="2028093"/>
                  <a:pt x="4426634" y="2039816"/>
                  <a:pt x="3922542" y="2039816"/>
                </a:cubicBezTo>
                <a:cubicBezTo>
                  <a:pt x="3418450" y="2039816"/>
                  <a:pt x="2248487" y="1997613"/>
                  <a:pt x="2248487" y="1997613"/>
                </a:cubicBezTo>
                <a:lnTo>
                  <a:pt x="799514" y="1983545"/>
                </a:lnTo>
                <a:cubicBezTo>
                  <a:pt x="548640" y="1969477"/>
                  <a:pt x="645941" y="1941342"/>
                  <a:pt x="743243" y="1913207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111"/>
          <p:cNvGrpSpPr>
            <a:grpSpLocks/>
          </p:cNvGrpSpPr>
          <p:nvPr/>
        </p:nvGrpSpPr>
        <p:grpSpPr bwMode="auto">
          <a:xfrm>
            <a:off x="2857488" y="2000240"/>
            <a:ext cx="919170" cy="2224102"/>
            <a:chOff x="2226" y="2120"/>
            <a:chExt cx="783" cy="2456"/>
          </a:xfrm>
        </p:grpSpPr>
        <p:sp>
          <p:nvSpPr>
            <p:cNvPr id="175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" name="Group 111"/>
          <p:cNvGrpSpPr>
            <a:grpSpLocks/>
          </p:cNvGrpSpPr>
          <p:nvPr/>
        </p:nvGrpSpPr>
        <p:grpSpPr bwMode="auto">
          <a:xfrm>
            <a:off x="1571604" y="1052736"/>
            <a:ext cx="1214446" cy="3357586"/>
            <a:chOff x="2226" y="2120"/>
            <a:chExt cx="783" cy="2456"/>
          </a:xfrm>
        </p:grpSpPr>
        <p:sp>
          <p:nvSpPr>
            <p:cNvPr id="150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3" name="102 Rectángulo"/>
          <p:cNvSpPr/>
          <p:nvPr/>
        </p:nvSpPr>
        <p:spPr>
          <a:xfrm>
            <a:off x="428596" y="5572140"/>
            <a:ext cx="8572560" cy="42862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6" name="112 Grupo"/>
          <p:cNvGrpSpPr/>
          <p:nvPr/>
        </p:nvGrpSpPr>
        <p:grpSpPr>
          <a:xfrm>
            <a:off x="5857884" y="642918"/>
            <a:ext cx="3071834" cy="4841897"/>
            <a:chOff x="3721098" y="1095551"/>
            <a:chExt cx="2143140" cy="3270261"/>
          </a:xfrm>
        </p:grpSpPr>
        <p:grpSp>
          <p:nvGrpSpPr>
            <p:cNvPr id="17" name="Group 34"/>
            <p:cNvGrpSpPr>
              <a:grpSpLocks/>
            </p:cNvGrpSpPr>
            <p:nvPr/>
          </p:nvGrpSpPr>
          <p:grpSpPr bwMode="auto">
            <a:xfrm>
              <a:off x="3721098" y="1095551"/>
              <a:ext cx="2143140" cy="3270261"/>
              <a:chOff x="2973" y="5087"/>
              <a:chExt cx="2077" cy="2675"/>
            </a:xfrm>
          </p:grpSpPr>
          <p:sp>
            <p:nvSpPr>
              <p:cNvPr id="30755" name="Freeform 35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6" name="Freeform 36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7" name="Freeform 37"/>
              <p:cNvSpPr>
                <a:spLocks/>
              </p:cNvSpPr>
              <p:nvPr/>
            </p:nvSpPr>
            <p:spPr bwMode="auto">
              <a:xfrm>
                <a:off x="3709" y="5303"/>
                <a:ext cx="1287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8" name="Freeform 38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76923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9" name="Freeform 39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0" name="Freeform 40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61" name="WordArt 41"/>
            <p:cNvSpPr>
              <a:spLocks noChangeArrowheads="1" noChangeShapeType="1" noTextEdit="1"/>
            </p:cNvSpPr>
            <p:nvPr/>
          </p:nvSpPr>
          <p:spPr bwMode="auto">
            <a:xfrm>
              <a:off x="4572000" y="1214422"/>
              <a:ext cx="954226" cy="281181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Taquilla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428596" y="0"/>
            <a:ext cx="5261772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LEER DETENIDAMENTE LAS NORMAS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18" name="Group 42"/>
          <p:cNvGrpSpPr>
            <a:grpSpLocks/>
          </p:cNvGrpSpPr>
          <p:nvPr/>
        </p:nvGrpSpPr>
        <p:grpSpPr bwMode="auto">
          <a:xfrm rot="20904340">
            <a:off x="5785363" y="1846700"/>
            <a:ext cx="2100024" cy="1928826"/>
            <a:chOff x="4076" y="5100"/>
            <a:chExt cx="2238" cy="2446"/>
          </a:xfrm>
        </p:grpSpPr>
        <p:sp>
          <p:nvSpPr>
            <p:cNvPr id="30763" name="Freeform 43"/>
            <p:cNvSpPr>
              <a:spLocks/>
            </p:cNvSpPr>
            <p:nvPr/>
          </p:nvSpPr>
          <p:spPr bwMode="auto">
            <a:xfrm>
              <a:off x="4076" y="5100"/>
              <a:ext cx="2238" cy="2446"/>
            </a:xfrm>
            <a:custGeom>
              <a:avLst/>
              <a:gdLst/>
              <a:ahLst/>
              <a:cxnLst>
                <a:cxn ang="0">
                  <a:pos x="699" y="65"/>
                </a:cxn>
                <a:cxn ang="0">
                  <a:pos x="1232" y="65"/>
                </a:cxn>
                <a:cxn ang="0">
                  <a:pos x="1665" y="65"/>
                </a:cxn>
                <a:cxn ang="0">
                  <a:pos x="2012" y="75"/>
                </a:cxn>
                <a:cxn ang="0">
                  <a:pos x="2223" y="122"/>
                </a:cxn>
                <a:cxn ang="0">
                  <a:pos x="1925" y="697"/>
                </a:cxn>
                <a:cxn ang="0">
                  <a:pos x="1637" y="1476"/>
                </a:cxn>
                <a:cxn ang="0">
                  <a:pos x="1452" y="2168"/>
                </a:cxn>
                <a:cxn ang="0">
                  <a:pos x="606" y="2268"/>
                </a:cxn>
                <a:cxn ang="0">
                  <a:pos x="34" y="2268"/>
                </a:cxn>
                <a:cxn ang="0">
                  <a:pos x="402" y="1199"/>
                </a:cxn>
                <a:cxn ang="0">
                  <a:pos x="597" y="456"/>
                </a:cxn>
                <a:cxn ang="0">
                  <a:pos x="699" y="65"/>
                </a:cxn>
              </a:cxnLst>
              <a:rect l="0" t="0" r="r" b="b"/>
              <a:pathLst>
                <a:path w="2238" h="2446">
                  <a:moveTo>
                    <a:pt x="699" y="65"/>
                  </a:moveTo>
                  <a:cubicBezTo>
                    <a:pt x="805" y="0"/>
                    <a:pt x="1071" y="65"/>
                    <a:pt x="1232" y="65"/>
                  </a:cubicBezTo>
                  <a:cubicBezTo>
                    <a:pt x="1393" y="65"/>
                    <a:pt x="1535" y="63"/>
                    <a:pt x="1665" y="65"/>
                  </a:cubicBezTo>
                  <a:cubicBezTo>
                    <a:pt x="1795" y="67"/>
                    <a:pt x="1919" y="66"/>
                    <a:pt x="2012" y="75"/>
                  </a:cubicBezTo>
                  <a:cubicBezTo>
                    <a:pt x="2105" y="84"/>
                    <a:pt x="2238" y="18"/>
                    <a:pt x="2223" y="122"/>
                  </a:cubicBezTo>
                  <a:cubicBezTo>
                    <a:pt x="2208" y="226"/>
                    <a:pt x="2023" y="471"/>
                    <a:pt x="1925" y="697"/>
                  </a:cubicBezTo>
                  <a:cubicBezTo>
                    <a:pt x="1827" y="923"/>
                    <a:pt x="1716" y="1231"/>
                    <a:pt x="1637" y="1476"/>
                  </a:cubicBezTo>
                  <a:cubicBezTo>
                    <a:pt x="1558" y="1721"/>
                    <a:pt x="1624" y="2036"/>
                    <a:pt x="1452" y="2168"/>
                  </a:cubicBezTo>
                  <a:cubicBezTo>
                    <a:pt x="1280" y="2300"/>
                    <a:pt x="842" y="2251"/>
                    <a:pt x="606" y="2268"/>
                  </a:cubicBezTo>
                  <a:cubicBezTo>
                    <a:pt x="370" y="2285"/>
                    <a:pt x="68" y="2446"/>
                    <a:pt x="34" y="2268"/>
                  </a:cubicBezTo>
                  <a:cubicBezTo>
                    <a:pt x="0" y="2090"/>
                    <a:pt x="308" y="1501"/>
                    <a:pt x="402" y="1199"/>
                  </a:cubicBezTo>
                  <a:cubicBezTo>
                    <a:pt x="496" y="897"/>
                    <a:pt x="551" y="643"/>
                    <a:pt x="597" y="456"/>
                  </a:cubicBezTo>
                  <a:cubicBezTo>
                    <a:pt x="643" y="269"/>
                    <a:pt x="593" y="130"/>
                    <a:pt x="699" y="65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4" name="Freeform 44"/>
            <p:cNvSpPr>
              <a:spLocks/>
            </p:cNvSpPr>
            <p:nvPr/>
          </p:nvSpPr>
          <p:spPr bwMode="auto">
            <a:xfrm>
              <a:off x="4378" y="5235"/>
              <a:ext cx="1559" cy="1892"/>
            </a:xfrm>
            <a:custGeom>
              <a:avLst/>
              <a:gdLst/>
              <a:ahLst/>
              <a:cxnLst>
                <a:cxn ang="0">
                  <a:pos x="91" y="1798"/>
                </a:cxn>
                <a:cxn ang="0">
                  <a:pos x="332" y="1194"/>
                </a:cxn>
                <a:cxn ang="0">
                  <a:pos x="574" y="233"/>
                </a:cxn>
                <a:cxn ang="0">
                  <a:pos x="1404" y="153"/>
                </a:cxn>
                <a:cxn ang="0">
                  <a:pos x="1503" y="107"/>
                </a:cxn>
                <a:cxn ang="0">
                  <a:pos x="1261" y="794"/>
                </a:cxn>
                <a:cxn ang="0">
                  <a:pos x="1066" y="1500"/>
                </a:cxn>
                <a:cxn ang="0">
                  <a:pos x="880" y="1761"/>
                </a:cxn>
                <a:cxn ang="0">
                  <a:pos x="91" y="1798"/>
                </a:cxn>
              </a:cxnLst>
              <a:rect l="0" t="0" r="r" b="b"/>
              <a:pathLst>
                <a:path w="1559" h="1892">
                  <a:moveTo>
                    <a:pt x="91" y="1798"/>
                  </a:moveTo>
                  <a:cubicBezTo>
                    <a:pt x="0" y="1704"/>
                    <a:pt x="252" y="1455"/>
                    <a:pt x="332" y="1194"/>
                  </a:cubicBezTo>
                  <a:cubicBezTo>
                    <a:pt x="412" y="933"/>
                    <a:pt x="395" y="406"/>
                    <a:pt x="574" y="233"/>
                  </a:cubicBezTo>
                  <a:cubicBezTo>
                    <a:pt x="753" y="60"/>
                    <a:pt x="1249" y="174"/>
                    <a:pt x="1404" y="153"/>
                  </a:cubicBezTo>
                  <a:cubicBezTo>
                    <a:pt x="1559" y="132"/>
                    <a:pt x="1527" y="0"/>
                    <a:pt x="1503" y="107"/>
                  </a:cubicBezTo>
                  <a:cubicBezTo>
                    <a:pt x="1479" y="214"/>
                    <a:pt x="1334" y="562"/>
                    <a:pt x="1261" y="794"/>
                  </a:cubicBezTo>
                  <a:cubicBezTo>
                    <a:pt x="1188" y="1026"/>
                    <a:pt x="1129" y="1339"/>
                    <a:pt x="1066" y="1500"/>
                  </a:cubicBezTo>
                  <a:cubicBezTo>
                    <a:pt x="1003" y="1661"/>
                    <a:pt x="1042" y="1713"/>
                    <a:pt x="880" y="1761"/>
                  </a:cubicBezTo>
                  <a:cubicBezTo>
                    <a:pt x="718" y="1809"/>
                    <a:pt x="182" y="1892"/>
                    <a:pt x="91" y="179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5" name="Freeform 45"/>
            <p:cNvSpPr>
              <a:spLocks/>
            </p:cNvSpPr>
            <p:nvPr/>
          </p:nvSpPr>
          <p:spPr bwMode="auto">
            <a:xfrm>
              <a:off x="4896" y="5905"/>
              <a:ext cx="667" cy="8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152" y="4"/>
                </a:cxn>
                <a:cxn ang="0">
                  <a:pos x="223" y="59"/>
                </a:cxn>
                <a:cxn ang="0">
                  <a:pos x="334" y="41"/>
                </a:cxn>
                <a:cxn ang="0">
                  <a:pos x="399" y="78"/>
                </a:cxn>
                <a:cxn ang="0">
                  <a:pos x="539" y="13"/>
                </a:cxn>
                <a:cxn ang="0">
                  <a:pos x="520" y="69"/>
                </a:cxn>
                <a:cxn ang="0">
                  <a:pos x="667" y="69"/>
                </a:cxn>
              </a:cxnLst>
              <a:rect l="0" t="0" r="r" b="b"/>
              <a:pathLst>
                <a:path w="667" h="83">
                  <a:moveTo>
                    <a:pt x="0" y="32"/>
                  </a:moveTo>
                  <a:cubicBezTo>
                    <a:pt x="57" y="16"/>
                    <a:pt x="115" y="0"/>
                    <a:pt x="152" y="4"/>
                  </a:cubicBezTo>
                  <a:cubicBezTo>
                    <a:pt x="189" y="8"/>
                    <a:pt x="193" y="53"/>
                    <a:pt x="223" y="59"/>
                  </a:cubicBezTo>
                  <a:cubicBezTo>
                    <a:pt x="253" y="65"/>
                    <a:pt x="305" y="38"/>
                    <a:pt x="334" y="41"/>
                  </a:cubicBezTo>
                  <a:cubicBezTo>
                    <a:pt x="363" y="44"/>
                    <a:pt x="365" y="83"/>
                    <a:pt x="399" y="78"/>
                  </a:cubicBezTo>
                  <a:cubicBezTo>
                    <a:pt x="433" y="73"/>
                    <a:pt x="519" y="14"/>
                    <a:pt x="539" y="13"/>
                  </a:cubicBezTo>
                  <a:cubicBezTo>
                    <a:pt x="559" y="12"/>
                    <a:pt x="499" y="60"/>
                    <a:pt x="520" y="69"/>
                  </a:cubicBezTo>
                  <a:cubicBezTo>
                    <a:pt x="541" y="78"/>
                    <a:pt x="604" y="73"/>
                    <a:pt x="667" y="69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6" name="Freeform 46"/>
            <p:cNvSpPr>
              <a:spLocks/>
            </p:cNvSpPr>
            <p:nvPr/>
          </p:nvSpPr>
          <p:spPr bwMode="auto">
            <a:xfrm>
              <a:off x="4896" y="6127"/>
              <a:ext cx="576" cy="8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46" y="5"/>
                </a:cxn>
                <a:cxn ang="0">
                  <a:pos x="152" y="60"/>
                </a:cxn>
                <a:cxn ang="0">
                  <a:pos x="279" y="32"/>
                </a:cxn>
                <a:cxn ang="0">
                  <a:pos x="307" y="88"/>
                </a:cxn>
                <a:cxn ang="0">
                  <a:pos x="492" y="32"/>
                </a:cxn>
                <a:cxn ang="0">
                  <a:pos x="576" y="70"/>
                </a:cxn>
              </a:cxnLst>
              <a:rect l="0" t="0" r="r" b="b"/>
              <a:pathLst>
                <a:path w="576" h="88">
                  <a:moveTo>
                    <a:pt x="0" y="32"/>
                  </a:moveTo>
                  <a:cubicBezTo>
                    <a:pt x="10" y="16"/>
                    <a:pt x="21" y="0"/>
                    <a:pt x="46" y="5"/>
                  </a:cubicBezTo>
                  <a:cubicBezTo>
                    <a:pt x="71" y="10"/>
                    <a:pt x="113" y="56"/>
                    <a:pt x="152" y="60"/>
                  </a:cubicBezTo>
                  <a:cubicBezTo>
                    <a:pt x="191" y="64"/>
                    <a:pt x="253" y="27"/>
                    <a:pt x="279" y="32"/>
                  </a:cubicBezTo>
                  <a:cubicBezTo>
                    <a:pt x="305" y="37"/>
                    <a:pt x="272" y="88"/>
                    <a:pt x="307" y="88"/>
                  </a:cubicBezTo>
                  <a:cubicBezTo>
                    <a:pt x="342" y="88"/>
                    <a:pt x="447" y="35"/>
                    <a:pt x="492" y="32"/>
                  </a:cubicBezTo>
                  <a:cubicBezTo>
                    <a:pt x="537" y="29"/>
                    <a:pt x="556" y="49"/>
                    <a:pt x="576" y="7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7" name="Freeform 47"/>
            <p:cNvSpPr>
              <a:spLocks/>
            </p:cNvSpPr>
            <p:nvPr/>
          </p:nvSpPr>
          <p:spPr bwMode="auto">
            <a:xfrm>
              <a:off x="4794" y="6362"/>
              <a:ext cx="585" cy="7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95" y="2"/>
                </a:cxn>
                <a:cxn ang="0">
                  <a:pos x="254" y="39"/>
                </a:cxn>
                <a:cxn ang="0">
                  <a:pos x="344" y="20"/>
                </a:cxn>
                <a:cxn ang="0">
                  <a:pos x="390" y="76"/>
                </a:cxn>
                <a:cxn ang="0">
                  <a:pos x="474" y="30"/>
                </a:cxn>
                <a:cxn ang="0">
                  <a:pos x="585" y="67"/>
                </a:cxn>
              </a:cxnLst>
              <a:rect l="0" t="0" r="r" b="b"/>
              <a:pathLst>
                <a:path w="585" h="78">
                  <a:moveTo>
                    <a:pt x="0" y="30"/>
                  </a:moveTo>
                  <a:cubicBezTo>
                    <a:pt x="76" y="15"/>
                    <a:pt x="153" y="0"/>
                    <a:pt x="195" y="2"/>
                  </a:cubicBezTo>
                  <a:cubicBezTo>
                    <a:pt x="237" y="4"/>
                    <a:pt x="229" y="36"/>
                    <a:pt x="254" y="39"/>
                  </a:cubicBezTo>
                  <a:cubicBezTo>
                    <a:pt x="279" y="42"/>
                    <a:pt x="321" y="14"/>
                    <a:pt x="344" y="20"/>
                  </a:cubicBezTo>
                  <a:cubicBezTo>
                    <a:pt x="367" y="26"/>
                    <a:pt x="368" y="74"/>
                    <a:pt x="390" y="76"/>
                  </a:cubicBezTo>
                  <a:cubicBezTo>
                    <a:pt x="412" y="78"/>
                    <a:pt x="442" y="31"/>
                    <a:pt x="474" y="30"/>
                  </a:cubicBezTo>
                  <a:cubicBezTo>
                    <a:pt x="506" y="29"/>
                    <a:pt x="560" y="61"/>
                    <a:pt x="585" y="6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8" name="Freeform 48"/>
            <p:cNvSpPr>
              <a:spLocks/>
            </p:cNvSpPr>
            <p:nvPr/>
          </p:nvSpPr>
          <p:spPr bwMode="auto">
            <a:xfrm>
              <a:off x="4719" y="6542"/>
              <a:ext cx="660" cy="137"/>
            </a:xfrm>
            <a:custGeom>
              <a:avLst/>
              <a:gdLst/>
              <a:ahLst/>
              <a:cxnLst>
                <a:cxn ang="0">
                  <a:pos x="0" y="101"/>
                </a:cxn>
                <a:cxn ang="0">
                  <a:pos x="177" y="11"/>
                </a:cxn>
                <a:cxn ang="0">
                  <a:pos x="242" y="34"/>
                </a:cxn>
                <a:cxn ang="0">
                  <a:pos x="329" y="34"/>
                </a:cxn>
                <a:cxn ang="0">
                  <a:pos x="391" y="91"/>
                </a:cxn>
                <a:cxn ang="0">
                  <a:pos x="446" y="34"/>
                </a:cxn>
                <a:cxn ang="0">
                  <a:pos x="567" y="128"/>
                </a:cxn>
                <a:cxn ang="0">
                  <a:pos x="660" y="91"/>
                </a:cxn>
              </a:cxnLst>
              <a:rect l="0" t="0" r="r" b="b"/>
              <a:pathLst>
                <a:path w="660" h="137">
                  <a:moveTo>
                    <a:pt x="0" y="101"/>
                  </a:moveTo>
                  <a:cubicBezTo>
                    <a:pt x="68" y="61"/>
                    <a:pt x="137" y="22"/>
                    <a:pt x="177" y="11"/>
                  </a:cubicBezTo>
                  <a:cubicBezTo>
                    <a:pt x="217" y="0"/>
                    <a:pt x="217" y="30"/>
                    <a:pt x="242" y="34"/>
                  </a:cubicBezTo>
                  <a:cubicBezTo>
                    <a:pt x="267" y="38"/>
                    <a:pt x="304" y="25"/>
                    <a:pt x="329" y="34"/>
                  </a:cubicBezTo>
                  <a:cubicBezTo>
                    <a:pt x="354" y="43"/>
                    <a:pt x="372" y="91"/>
                    <a:pt x="391" y="91"/>
                  </a:cubicBezTo>
                  <a:cubicBezTo>
                    <a:pt x="410" y="91"/>
                    <a:pt x="417" y="28"/>
                    <a:pt x="446" y="34"/>
                  </a:cubicBezTo>
                  <a:cubicBezTo>
                    <a:pt x="475" y="40"/>
                    <a:pt x="531" y="119"/>
                    <a:pt x="567" y="128"/>
                  </a:cubicBezTo>
                  <a:cubicBezTo>
                    <a:pt x="603" y="137"/>
                    <a:pt x="631" y="114"/>
                    <a:pt x="660" y="9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9" name="Freeform 49"/>
            <p:cNvSpPr>
              <a:spLocks/>
            </p:cNvSpPr>
            <p:nvPr/>
          </p:nvSpPr>
          <p:spPr bwMode="auto">
            <a:xfrm>
              <a:off x="4636" y="6828"/>
              <a:ext cx="613" cy="69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83" y="0"/>
                </a:cxn>
                <a:cxn ang="0">
                  <a:pos x="260" y="61"/>
                </a:cxn>
                <a:cxn ang="0">
                  <a:pos x="412" y="47"/>
                </a:cxn>
                <a:cxn ang="0">
                  <a:pos x="613" y="47"/>
                </a:cxn>
              </a:cxnLst>
              <a:rect l="0" t="0" r="r" b="b"/>
              <a:pathLst>
                <a:path w="613" h="69">
                  <a:moveTo>
                    <a:pt x="0" y="61"/>
                  </a:moveTo>
                  <a:cubicBezTo>
                    <a:pt x="20" y="30"/>
                    <a:pt x="40" y="0"/>
                    <a:pt x="83" y="0"/>
                  </a:cubicBezTo>
                  <a:cubicBezTo>
                    <a:pt x="126" y="0"/>
                    <a:pt x="205" y="53"/>
                    <a:pt x="260" y="61"/>
                  </a:cubicBezTo>
                  <a:cubicBezTo>
                    <a:pt x="315" y="69"/>
                    <a:pt x="353" y="49"/>
                    <a:pt x="412" y="47"/>
                  </a:cubicBezTo>
                  <a:cubicBezTo>
                    <a:pt x="471" y="45"/>
                    <a:pt x="542" y="46"/>
                    <a:pt x="613" y="4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70" name="WordArt 50"/>
            <p:cNvSpPr>
              <a:spLocks noChangeArrowheads="1" noChangeShapeType="1" noTextEdit="1"/>
            </p:cNvSpPr>
            <p:nvPr/>
          </p:nvSpPr>
          <p:spPr bwMode="auto">
            <a:xfrm>
              <a:off x="4896" y="5533"/>
              <a:ext cx="805" cy="264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NORMAS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19" name="Group 2"/>
          <p:cNvGrpSpPr>
            <a:grpSpLocks/>
          </p:cNvGrpSpPr>
          <p:nvPr/>
        </p:nvGrpSpPr>
        <p:grpSpPr bwMode="auto">
          <a:xfrm>
            <a:off x="3071802" y="1785926"/>
            <a:ext cx="1785950" cy="3089287"/>
            <a:chOff x="6726" y="5723"/>
            <a:chExt cx="1340" cy="2165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7585" y="6448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Freeform 4"/>
            <p:cNvSpPr>
              <a:spLocks/>
            </p:cNvSpPr>
            <p:nvPr/>
          </p:nvSpPr>
          <p:spPr bwMode="auto">
            <a:xfrm>
              <a:off x="6726" y="6472"/>
              <a:ext cx="442" cy="878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7404" y="739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7383" y="7600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7099" y="7621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7144" y="7364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7085" y="6349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062" y="6349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9" name="Oval 11"/>
            <p:cNvSpPr>
              <a:spLocks noChangeArrowheads="1"/>
            </p:cNvSpPr>
            <p:nvPr/>
          </p:nvSpPr>
          <p:spPr bwMode="auto">
            <a:xfrm>
              <a:off x="7326" y="7102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" name="Group 12"/>
            <p:cNvGrpSpPr>
              <a:grpSpLocks/>
            </p:cNvGrpSpPr>
            <p:nvPr/>
          </p:nvGrpSpPr>
          <p:grpSpPr bwMode="auto">
            <a:xfrm>
              <a:off x="6844" y="5723"/>
              <a:ext cx="1048" cy="747"/>
              <a:chOff x="7062" y="5424"/>
              <a:chExt cx="2041" cy="1336"/>
            </a:xfrm>
          </p:grpSpPr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" name="Group 14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2" name="Group 16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2065" name="Freeform 17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3" name="Group 18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206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" name="Oval 25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5" name="Oval 27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7085" y="7096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" name="Group 112"/>
          <p:cNvGrpSpPr>
            <a:grpSpLocks/>
          </p:cNvGrpSpPr>
          <p:nvPr/>
        </p:nvGrpSpPr>
        <p:grpSpPr bwMode="auto">
          <a:xfrm rot="2845261">
            <a:off x="3099670" y="933291"/>
            <a:ext cx="613891" cy="927409"/>
            <a:chOff x="1945" y="7873"/>
            <a:chExt cx="2659" cy="2360"/>
          </a:xfrm>
        </p:grpSpPr>
        <p:sp>
          <p:nvSpPr>
            <p:cNvPr id="15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68" name="167 Elipse"/>
          <p:cNvSpPr/>
          <p:nvPr/>
        </p:nvSpPr>
        <p:spPr>
          <a:xfrm>
            <a:off x="7358082" y="3714752"/>
            <a:ext cx="214314" cy="21431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1" name="140 Grupo"/>
          <p:cNvGrpSpPr/>
          <p:nvPr/>
        </p:nvGrpSpPr>
        <p:grpSpPr>
          <a:xfrm>
            <a:off x="7358082" y="1428736"/>
            <a:ext cx="857256" cy="1643074"/>
            <a:chOff x="5143504" y="2492896"/>
            <a:chExt cx="500066" cy="1285884"/>
          </a:xfrm>
        </p:grpSpPr>
        <p:cxnSp>
          <p:nvCxnSpPr>
            <p:cNvPr id="170" name="169 Conector recto"/>
            <p:cNvCxnSpPr/>
            <p:nvPr/>
          </p:nvCxnSpPr>
          <p:spPr>
            <a:xfrm rot="16200000" flipH="1">
              <a:off x="5179223" y="2814367"/>
              <a:ext cx="500066" cy="428628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170 Conector recto"/>
            <p:cNvCxnSpPr/>
            <p:nvPr/>
          </p:nvCxnSpPr>
          <p:spPr>
            <a:xfrm rot="16200000" flipH="1">
              <a:off x="5143504" y="3350152"/>
              <a:ext cx="500066" cy="35719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171 Conector recto"/>
            <p:cNvCxnSpPr/>
            <p:nvPr/>
          </p:nvCxnSpPr>
          <p:spPr>
            <a:xfrm rot="16200000" flipH="1">
              <a:off x="5143504" y="2492896"/>
              <a:ext cx="357190" cy="35719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173 Conector recto"/>
            <p:cNvCxnSpPr/>
            <p:nvPr/>
          </p:nvCxnSpPr>
          <p:spPr>
            <a:xfrm rot="16200000" flipH="1">
              <a:off x="5250661" y="3171557"/>
              <a:ext cx="357190" cy="285752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6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8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4" name="Group 141"/>
          <p:cNvGrpSpPr>
            <a:grpSpLocks/>
          </p:cNvGrpSpPr>
          <p:nvPr/>
        </p:nvGrpSpPr>
        <p:grpSpPr bwMode="auto">
          <a:xfrm>
            <a:off x="4286248" y="714356"/>
            <a:ext cx="1785950" cy="1785950"/>
            <a:chOff x="2851" y="8552"/>
            <a:chExt cx="1493" cy="1547"/>
          </a:xfrm>
        </p:grpSpPr>
        <p:sp>
          <p:nvSpPr>
            <p:cNvPr id="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857752" y="2857496"/>
            <a:ext cx="1428760" cy="2428892"/>
            <a:chOff x="6128" y="1031"/>
            <a:chExt cx="1795" cy="2644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6128" y="1031"/>
              <a:ext cx="1795" cy="2644"/>
              <a:chOff x="6128" y="1031"/>
              <a:chExt cx="1795" cy="2644"/>
            </a:xfrm>
          </p:grpSpPr>
          <p:sp>
            <p:nvSpPr>
              <p:cNvPr id="30724" name="Freeform 4"/>
              <p:cNvSpPr>
                <a:spLocks/>
              </p:cNvSpPr>
              <p:nvPr/>
            </p:nvSpPr>
            <p:spPr bwMode="auto">
              <a:xfrm>
                <a:off x="6128" y="1808"/>
                <a:ext cx="382" cy="1046"/>
              </a:xfrm>
              <a:custGeom>
                <a:avLst/>
                <a:gdLst/>
                <a:ahLst/>
                <a:cxnLst>
                  <a:cxn ang="0">
                    <a:pos x="382" y="174"/>
                  </a:cxn>
                  <a:cxn ang="0">
                    <a:pos x="127" y="41"/>
                  </a:cxn>
                  <a:cxn ang="0">
                    <a:pos x="50" y="421"/>
                  </a:cxn>
                  <a:cxn ang="0">
                    <a:pos x="31" y="919"/>
                  </a:cxn>
                  <a:cxn ang="0">
                    <a:pos x="235" y="1046"/>
                  </a:cxn>
                </a:cxnLst>
                <a:rect l="0" t="0" r="r" b="b"/>
                <a:pathLst>
                  <a:path w="382" h="1046">
                    <a:moveTo>
                      <a:pt x="382" y="174"/>
                    </a:moveTo>
                    <a:cubicBezTo>
                      <a:pt x="282" y="87"/>
                      <a:pt x="182" y="0"/>
                      <a:pt x="127" y="41"/>
                    </a:cubicBezTo>
                    <a:cubicBezTo>
                      <a:pt x="72" y="82"/>
                      <a:pt x="66" y="275"/>
                      <a:pt x="50" y="421"/>
                    </a:cubicBezTo>
                    <a:cubicBezTo>
                      <a:pt x="34" y="567"/>
                      <a:pt x="0" y="815"/>
                      <a:pt x="31" y="919"/>
                    </a:cubicBezTo>
                    <a:cubicBezTo>
                      <a:pt x="62" y="1023"/>
                      <a:pt x="148" y="1034"/>
                      <a:pt x="235" y="1046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7" name="Group 5"/>
              <p:cNvGrpSpPr>
                <a:grpSpLocks/>
              </p:cNvGrpSpPr>
              <p:nvPr/>
            </p:nvGrpSpPr>
            <p:grpSpPr bwMode="auto">
              <a:xfrm>
                <a:off x="6362" y="1031"/>
                <a:ext cx="1561" cy="2644"/>
                <a:chOff x="5806" y="1226"/>
                <a:chExt cx="1561" cy="2644"/>
              </a:xfrm>
            </p:grpSpPr>
            <p:sp>
              <p:nvSpPr>
                <p:cNvPr id="30726" name="Freeform 6"/>
                <p:cNvSpPr>
                  <a:spLocks/>
                </p:cNvSpPr>
                <p:nvPr/>
              </p:nvSpPr>
              <p:spPr bwMode="auto">
                <a:xfrm>
                  <a:off x="6567" y="2265"/>
                  <a:ext cx="800" cy="291"/>
                </a:xfrm>
                <a:custGeom>
                  <a:avLst/>
                  <a:gdLst/>
                  <a:ahLst/>
                  <a:cxnLst>
                    <a:cxn ang="0">
                      <a:pos x="40" y="15"/>
                    </a:cxn>
                    <a:cxn ang="0">
                      <a:pos x="267" y="157"/>
                    </a:cxn>
                    <a:cxn ang="0">
                      <a:pos x="557" y="133"/>
                    </a:cxn>
                    <a:cxn ang="0">
                      <a:pos x="624" y="32"/>
                    </a:cxn>
                    <a:cxn ang="0">
                      <a:pos x="679" y="32"/>
                    </a:cxn>
                    <a:cxn ang="0">
                      <a:pos x="661" y="133"/>
                    </a:cxn>
                    <a:cxn ang="0">
                      <a:pos x="791" y="15"/>
                    </a:cxn>
                    <a:cxn ang="0">
                      <a:pos x="837" y="45"/>
                    </a:cxn>
                    <a:cxn ang="0">
                      <a:pos x="670" y="208"/>
                    </a:cxn>
                    <a:cxn ang="0">
                      <a:pos x="819" y="133"/>
                    </a:cxn>
                    <a:cxn ang="0">
                      <a:pos x="856" y="208"/>
                    </a:cxn>
                    <a:cxn ang="0">
                      <a:pos x="624" y="274"/>
                    </a:cxn>
                    <a:cxn ang="0">
                      <a:pos x="893" y="274"/>
                    </a:cxn>
                    <a:cxn ang="0">
                      <a:pos x="743" y="364"/>
                    </a:cxn>
                    <a:cxn ang="0">
                      <a:pos x="614" y="291"/>
                    </a:cxn>
                    <a:cxn ang="0">
                      <a:pos x="800" y="364"/>
                    </a:cxn>
                    <a:cxn ang="0">
                      <a:pos x="743" y="425"/>
                    </a:cxn>
                    <a:cxn ang="0">
                      <a:pos x="624" y="392"/>
                    </a:cxn>
                    <a:cxn ang="0">
                      <a:pos x="557" y="291"/>
                    </a:cxn>
                    <a:cxn ang="0">
                      <a:pos x="283" y="290"/>
                    </a:cxn>
                    <a:cxn ang="0">
                      <a:pos x="40" y="290"/>
                    </a:cxn>
                    <a:cxn ang="0">
                      <a:pos x="40" y="99"/>
                    </a:cxn>
                  </a:cxnLst>
                  <a:rect l="0" t="0" r="r" b="b"/>
                  <a:pathLst>
                    <a:path w="913" h="430">
                      <a:moveTo>
                        <a:pt x="40" y="15"/>
                      </a:moveTo>
                      <a:cubicBezTo>
                        <a:pt x="110" y="76"/>
                        <a:pt x="181" y="137"/>
                        <a:pt x="267" y="157"/>
                      </a:cubicBezTo>
                      <a:cubicBezTo>
                        <a:pt x="353" y="177"/>
                        <a:pt x="498" y="154"/>
                        <a:pt x="557" y="133"/>
                      </a:cubicBezTo>
                      <a:cubicBezTo>
                        <a:pt x="616" y="112"/>
                        <a:pt x="604" y="49"/>
                        <a:pt x="624" y="32"/>
                      </a:cubicBezTo>
                      <a:cubicBezTo>
                        <a:pt x="644" y="15"/>
                        <a:pt x="673" y="15"/>
                        <a:pt x="679" y="32"/>
                      </a:cubicBezTo>
                      <a:cubicBezTo>
                        <a:pt x="685" y="49"/>
                        <a:pt x="642" y="136"/>
                        <a:pt x="661" y="133"/>
                      </a:cubicBezTo>
                      <a:cubicBezTo>
                        <a:pt x="680" y="130"/>
                        <a:pt x="762" y="30"/>
                        <a:pt x="791" y="15"/>
                      </a:cubicBezTo>
                      <a:cubicBezTo>
                        <a:pt x="820" y="0"/>
                        <a:pt x="857" y="13"/>
                        <a:pt x="837" y="45"/>
                      </a:cubicBezTo>
                      <a:cubicBezTo>
                        <a:pt x="817" y="77"/>
                        <a:pt x="673" y="193"/>
                        <a:pt x="670" y="208"/>
                      </a:cubicBezTo>
                      <a:cubicBezTo>
                        <a:pt x="667" y="223"/>
                        <a:pt x="788" y="133"/>
                        <a:pt x="819" y="133"/>
                      </a:cubicBezTo>
                      <a:cubicBezTo>
                        <a:pt x="850" y="133"/>
                        <a:pt x="888" y="185"/>
                        <a:pt x="856" y="208"/>
                      </a:cubicBezTo>
                      <a:cubicBezTo>
                        <a:pt x="824" y="231"/>
                        <a:pt x="618" y="263"/>
                        <a:pt x="624" y="274"/>
                      </a:cubicBezTo>
                      <a:cubicBezTo>
                        <a:pt x="630" y="285"/>
                        <a:pt x="873" y="259"/>
                        <a:pt x="893" y="274"/>
                      </a:cubicBezTo>
                      <a:cubicBezTo>
                        <a:pt x="913" y="289"/>
                        <a:pt x="789" y="361"/>
                        <a:pt x="743" y="364"/>
                      </a:cubicBezTo>
                      <a:cubicBezTo>
                        <a:pt x="697" y="367"/>
                        <a:pt x="605" y="291"/>
                        <a:pt x="614" y="291"/>
                      </a:cubicBezTo>
                      <a:cubicBezTo>
                        <a:pt x="623" y="291"/>
                        <a:pt x="779" y="342"/>
                        <a:pt x="800" y="364"/>
                      </a:cubicBezTo>
                      <a:cubicBezTo>
                        <a:pt x="821" y="386"/>
                        <a:pt x="772" y="420"/>
                        <a:pt x="743" y="425"/>
                      </a:cubicBezTo>
                      <a:cubicBezTo>
                        <a:pt x="714" y="430"/>
                        <a:pt x="655" y="414"/>
                        <a:pt x="624" y="392"/>
                      </a:cubicBezTo>
                      <a:cubicBezTo>
                        <a:pt x="593" y="370"/>
                        <a:pt x="614" y="308"/>
                        <a:pt x="557" y="291"/>
                      </a:cubicBezTo>
                      <a:cubicBezTo>
                        <a:pt x="500" y="274"/>
                        <a:pt x="369" y="290"/>
                        <a:pt x="283" y="290"/>
                      </a:cubicBezTo>
                      <a:cubicBezTo>
                        <a:pt x="197" y="290"/>
                        <a:pt x="80" y="322"/>
                        <a:pt x="40" y="290"/>
                      </a:cubicBezTo>
                      <a:cubicBezTo>
                        <a:pt x="0" y="258"/>
                        <a:pt x="20" y="178"/>
                        <a:pt x="40" y="99"/>
                      </a:cubicBezTo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7" name="Freeform 7"/>
                <p:cNvSpPr>
                  <a:spLocks/>
                </p:cNvSpPr>
                <p:nvPr/>
              </p:nvSpPr>
              <p:spPr bwMode="auto">
                <a:xfrm>
                  <a:off x="5946" y="2127"/>
                  <a:ext cx="814" cy="932"/>
                </a:xfrm>
                <a:custGeom>
                  <a:avLst/>
                  <a:gdLst/>
                  <a:ahLst/>
                  <a:cxnLst>
                    <a:cxn ang="0">
                      <a:pos x="346" y="179"/>
                    </a:cxn>
                    <a:cxn ang="0">
                      <a:pos x="839" y="290"/>
                    </a:cxn>
                    <a:cxn ang="0">
                      <a:pos x="1350" y="253"/>
                    </a:cxn>
                    <a:cxn ang="0">
                      <a:pos x="1805" y="141"/>
                    </a:cxn>
                    <a:cxn ang="0">
                      <a:pos x="2037" y="1098"/>
                    </a:cxn>
                    <a:cxn ang="0">
                      <a:pos x="2093" y="1665"/>
                    </a:cxn>
                    <a:cxn ang="0">
                      <a:pos x="2130" y="2027"/>
                    </a:cxn>
                    <a:cxn ang="0">
                      <a:pos x="1517" y="2074"/>
                    </a:cxn>
                    <a:cxn ang="0">
                      <a:pos x="699" y="2083"/>
                    </a:cxn>
                    <a:cxn ang="0">
                      <a:pos x="263" y="2083"/>
                    </a:cxn>
                    <a:cxn ang="0">
                      <a:pos x="40" y="2074"/>
                    </a:cxn>
                    <a:cxn ang="0">
                      <a:pos x="21" y="1572"/>
                    </a:cxn>
                    <a:cxn ang="0">
                      <a:pos x="95" y="1070"/>
                    </a:cxn>
                    <a:cxn ang="0">
                      <a:pos x="188" y="587"/>
                    </a:cxn>
                    <a:cxn ang="0">
                      <a:pos x="346" y="179"/>
                    </a:cxn>
                  </a:cxnLst>
                  <a:rect l="0" t="0" r="r" b="b"/>
                  <a:pathLst>
                    <a:path w="2226" h="2159">
                      <a:moveTo>
                        <a:pt x="346" y="179"/>
                      </a:moveTo>
                      <a:cubicBezTo>
                        <a:pt x="454" y="130"/>
                        <a:pt x="672" y="278"/>
                        <a:pt x="839" y="290"/>
                      </a:cubicBezTo>
                      <a:cubicBezTo>
                        <a:pt x="1006" y="302"/>
                        <a:pt x="1189" y="278"/>
                        <a:pt x="1350" y="253"/>
                      </a:cubicBezTo>
                      <a:cubicBezTo>
                        <a:pt x="1511" y="228"/>
                        <a:pt x="1691" y="0"/>
                        <a:pt x="1805" y="141"/>
                      </a:cubicBezTo>
                      <a:cubicBezTo>
                        <a:pt x="1919" y="282"/>
                        <a:pt x="1989" y="844"/>
                        <a:pt x="2037" y="1098"/>
                      </a:cubicBezTo>
                      <a:cubicBezTo>
                        <a:pt x="2085" y="1352"/>
                        <a:pt x="2078" y="1510"/>
                        <a:pt x="2093" y="1665"/>
                      </a:cubicBezTo>
                      <a:cubicBezTo>
                        <a:pt x="2108" y="1820"/>
                        <a:pt x="2226" y="1959"/>
                        <a:pt x="2130" y="2027"/>
                      </a:cubicBezTo>
                      <a:cubicBezTo>
                        <a:pt x="2034" y="2095"/>
                        <a:pt x="1755" y="2065"/>
                        <a:pt x="1517" y="2074"/>
                      </a:cubicBezTo>
                      <a:cubicBezTo>
                        <a:pt x="1279" y="2083"/>
                        <a:pt x="908" y="2082"/>
                        <a:pt x="699" y="2083"/>
                      </a:cubicBezTo>
                      <a:cubicBezTo>
                        <a:pt x="490" y="2084"/>
                        <a:pt x="373" y="2084"/>
                        <a:pt x="263" y="2083"/>
                      </a:cubicBezTo>
                      <a:cubicBezTo>
                        <a:pt x="153" y="2082"/>
                        <a:pt x="80" y="2159"/>
                        <a:pt x="40" y="2074"/>
                      </a:cubicBezTo>
                      <a:cubicBezTo>
                        <a:pt x="0" y="1989"/>
                        <a:pt x="12" y="1739"/>
                        <a:pt x="21" y="1572"/>
                      </a:cubicBezTo>
                      <a:cubicBezTo>
                        <a:pt x="30" y="1405"/>
                        <a:pt x="67" y="1234"/>
                        <a:pt x="95" y="1070"/>
                      </a:cubicBezTo>
                      <a:cubicBezTo>
                        <a:pt x="123" y="906"/>
                        <a:pt x="154" y="734"/>
                        <a:pt x="188" y="587"/>
                      </a:cubicBezTo>
                      <a:cubicBezTo>
                        <a:pt x="222" y="440"/>
                        <a:pt x="238" y="228"/>
                        <a:pt x="346" y="179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8" name="Freeform 8"/>
                <p:cNvSpPr>
                  <a:spLocks/>
                </p:cNvSpPr>
                <p:nvPr/>
              </p:nvSpPr>
              <p:spPr bwMode="auto">
                <a:xfrm>
                  <a:off x="6362" y="2473"/>
                  <a:ext cx="245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5" y="70"/>
                    </a:cxn>
                    <a:cxn ang="0">
                      <a:pos x="669" y="0"/>
                    </a:cxn>
                  </a:cxnLst>
                  <a:rect l="0" t="0" r="r" b="b"/>
                  <a:pathLst>
                    <a:path w="669" h="70">
                      <a:moveTo>
                        <a:pt x="0" y="0"/>
                      </a:moveTo>
                      <a:cubicBezTo>
                        <a:pt x="112" y="35"/>
                        <a:pt x="224" y="70"/>
                        <a:pt x="335" y="70"/>
                      </a:cubicBezTo>
                      <a:cubicBezTo>
                        <a:pt x="446" y="70"/>
                        <a:pt x="557" y="35"/>
                        <a:pt x="669" y="0"/>
                      </a:cubicBezTo>
                    </a:path>
                  </a:pathLst>
                </a:custGeom>
                <a:noFill/>
                <a:ln w="19050">
                  <a:solidFill>
                    <a:srgbClr val="FABF8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3" name="Group 9"/>
                <p:cNvGrpSpPr>
                  <a:grpSpLocks/>
                </p:cNvGrpSpPr>
                <p:nvPr/>
              </p:nvGrpSpPr>
              <p:grpSpPr bwMode="auto">
                <a:xfrm>
                  <a:off x="5806" y="1226"/>
                  <a:ext cx="1117" cy="2644"/>
                  <a:chOff x="5806" y="1226"/>
                  <a:chExt cx="1117" cy="2644"/>
                </a:xfrm>
              </p:grpSpPr>
              <p:sp>
                <p:nvSpPr>
                  <p:cNvPr id="30730" name="Freeform 10"/>
                  <p:cNvSpPr>
                    <a:spLocks/>
                  </p:cNvSpPr>
                  <p:nvPr/>
                </p:nvSpPr>
                <p:spPr bwMode="auto">
                  <a:xfrm>
                    <a:off x="6455" y="3319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1" name="Freeform 11"/>
                  <p:cNvSpPr>
                    <a:spLocks/>
                  </p:cNvSpPr>
                  <p:nvPr/>
                </p:nvSpPr>
                <p:spPr bwMode="auto">
                  <a:xfrm>
                    <a:off x="6433" y="3551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2" name="Freeform 12"/>
                  <p:cNvSpPr>
                    <a:spLocks/>
                  </p:cNvSpPr>
                  <p:nvPr/>
                </p:nvSpPr>
                <p:spPr bwMode="auto">
                  <a:xfrm>
                    <a:off x="5954" y="36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3" name="Freeform 13"/>
                  <p:cNvSpPr>
                    <a:spLocks/>
                  </p:cNvSpPr>
                  <p:nvPr/>
                </p:nvSpPr>
                <p:spPr bwMode="auto">
                  <a:xfrm>
                    <a:off x="5983" y="3319"/>
                    <a:ext cx="260" cy="334"/>
                  </a:xfrm>
                  <a:custGeom>
                    <a:avLst/>
                    <a:gdLst/>
                    <a:ahLst/>
                    <a:cxnLst>
                      <a:cxn ang="0">
                        <a:pos x="59" y="56"/>
                      </a:cxn>
                      <a:cxn ang="0">
                        <a:pos x="41" y="409"/>
                      </a:cxn>
                      <a:cxn ang="0">
                        <a:pos x="115" y="688"/>
                      </a:cxn>
                      <a:cxn ang="0">
                        <a:pos x="524" y="762"/>
                      </a:cxn>
                      <a:cxn ang="0">
                        <a:pos x="635" y="612"/>
                      </a:cxn>
                      <a:cxn ang="0">
                        <a:pos x="691" y="390"/>
                      </a:cxn>
                      <a:cxn ang="0">
                        <a:pos x="663" y="74"/>
                      </a:cxn>
                      <a:cxn ang="0">
                        <a:pos x="394" y="74"/>
                      </a:cxn>
                      <a:cxn ang="0">
                        <a:pos x="59" y="56"/>
                      </a:cxn>
                    </a:cxnLst>
                    <a:rect l="0" t="0" r="r" b="b"/>
                    <a:pathLst>
                      <a:path w="712" h="775">
                        <a:moveTo>
                          <a:pt x="59" y="56"/>
                        </a:moveTo>
                        <a:cubicBezTo>
                          <a:pt x="0" y="112"/>
                          <a:pt x="32" y="304"/>
                          <a:pt x="41" y="409"/>
                        </a:cubicBezTo>
                        <a:cubicBezTo>
                          <a:pt x="50" y="514"/>
                          <a:pt x="35" y="629"/>
                          <a:pt x="115" y="688"/>
                        </a:cubicBezTo>
                        <a:cubicBezTo>
                          <a:pt x="195" y="747"/>
                          <a:pt x="437" y="775"/>
                          <a:pt x="524" y="762"/>
                        </a:cubicBezTo>
                        <a:cubicBezTo>
                          <a:pt x="611" y="749"/>
                          <a:pt x="607" y="674"/>
                          <a:pt x="635" y="612"/>
                        </a:cubicBezTo>
                        <a:cubicBezTo>
                          <a:pt x="663" y="550"/>
                          <a:pt x="686" y="480"/>
                          <a:pt x="691" y="390"/>
                        </a:cubicBezTo>
                        <a:cubicBezTo>
                          <a:pt x="696" y="300"/>
                          <a:pt x="712" y="127"/>
                          <a:pt x="663" y="74"/>
                        </a:cubicBezTo>
                        <a:cubicBezTo>
                          <a:pt x="614" y="21"/>
                          <a:pt x="495" y="71"/>
                          <a:pt x="394" y="74"/>
                        </a:cubicBezTo>
                        <a:cubicBezTo>
                          <a:pt x="293" y="77"/>
                          <a:pt x="118" y="0"/>
                          <a:pt x="59" y="56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4" name="Freeform 14"/>
                  <p:cNvSpPr>
                    <a:spLocks/>
                  </p:cNvSpPr>
                  <p:nvPr/>
                </p:nvSpPr>
                <p:spPr bwMode="auto">
                  <a:xfrm>
                    <a:off x="5904" y="2980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4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5806" y="1226"/>
                    <a:ext cx="1117" cy="1032"/>
                    <a:chOff x="5806" y="1226"/>
                    <a:chExt cx="1117" cy="1032"/>
                  </a:xfrm>
                </p:grpSpPr>
                <p:sp>
                  <p:nvSpPr>
                    <p:cNvPr id="3073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6785" y="1770"/>
                      <a:ext cx="86" cy="269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297"/>
                        </a:cxn>
                        <a:cxn ang="0">
                          <a:pos x="43" y="79"/>
                        </a:cxn>
                        <a:cxn ang="0">
                          <a:pos x="89" y="0"/>
                        </a:cxn>
                        <a:cxn ang="0">
                          <a:pos x="210" y="79"/>
                        </a:cxn>
                        <a:cxn ang="0">
                          <a:pos x="228" y="306"/>
                        </a:cxn>
                        <a:cxn ang="0">
                          <a:pos x="160" y="464"/>
                        </a:cxn>
                        <a:cxn ang="0">
                          <a:pos x="33" y="613"/>
                        </a:cxn>
                        <a:cxn ang="0">
                          <a:pos x="6" y="529"/>
                        </a:cxn>
                        <a:cxn ang="0">
                          <a:pos x="6" y="297"/>
                        </a:cxn>
                      </a:cxnLst>
                      <a:rect l="0" t="0" r="r" b="b"/>
                      <a:pathLst>
                        <a:path w="236" h="624">
                          <a:moveTo>
                            <a:pt x="6" y="297"/>
                          </a:moveTo>
                          <a:cubicBezTo>
                            <a:pt x="12" y="222"/>
                            <a:pt x="29" y="128"/>
                            <a:pt x="43" y="79"/>
                          </a:cubicBezTo>
                          <a:cubicBezTo>
                            <a:pt x="57" y="30"/>
                            <a:pt x="61" y="0"/>
                            <a:pt x="89" y="0"/>
                          </a:cubicBezTo>
                          <a:cubicBezTo>
                            <a:pt x="117" y="0"/>
                            <a:pt x="187" y="28"/>
                            <a:pt x="210" y="79"/>
                          </a:cubicBezTo>
                          <a:cubicBezTo>
                            <a:pt x="233" y="130"/>
                            <a:pt x="236" y="242"/>
                            <a:pt x="228" y="306"/>
                          </a:cubicBezTo>
                          <a:cubicBezTo>
                            <a:pt x="220" y="370"/>
                            <a:pt x="192" y="413"/>
                            <a:pt x="160" y="464"/>
                          </a:cubicBezTo>
                          <a:cubicBezTo>
                            <a:pt x="128" y="515"/>
                            <a:pt x="59" y="602"/>
                            <a:pt x="33" y="613"/>
                          </a:cubicBezTo>
                          <a:cubicBezTo>
                            <a:pt x="7" y="624"/>
                            <a:pt x="10" y="580"/>
                            <a:pt x="6" y="529"/>
                          </a:cubicBezTo>
                          <a:cubicBezTo>
                            <a:pt x="2" y="478"/>
                            <a:pt x="0" y="372"/>
                            <a:pt x="6" y="29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06" y="1226"/>
                      <a:ext cx="1117" cy="1032"/>
                      <a:chOff x="2660" y="2850"/>
                      <a:chExt cx="3054" cy="2392"/>
                    </a:xfrm>
                  </p:grpSpPr>
                  <p:sp>
                    <p:nvSpPr>
                      <p:cNvPr id="3073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29" y="3327"/>
                        <a:ext cx="2586" cy="19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F69748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3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10" y="4204"/>
                        <a:ext cx="332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0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60" y="2850"/>
                        <a:ext cx="3054" cy="195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2" y="1899"/>
                          </a:cxn>
                          <a:cxn ang="0">
                            <a:pos x="43" y="1563"/>
                          </a:cxn>
                          <a:cxn ang="0">
                            <a:pos x="43" y="903"/>
                          </a:cxn>
                          <a:cxn ang="0">
                            <a:pos x="303" y="272"/>
                          </a:cxn>
                          <a:cxn ang="0">
                            <a:pos x="1176" y="39"/>
                          </a:cxn>
                          <a:cxn ang="0">
                            <a:pos x="1724" y="39"/>
                          </a:cxn>
                          <a:cxn ang="0">
                            <a:pos x="2338" y="141"/>
                          </a:cxn>
                          <a:cxn ang="0">
                            <a:pos x="2778" y="374"/>
                          </a:cxn>
                          <a:cxn ang="0">
                            <a:pos x="3111" y="1033"/>
                          </a:cxn>
                          <a:cxn ang="0">
                            <a:pos x="3224" y="1275"/>
                          </a:cxn>
                          <a:cxn ang="0">
                            <a:pos x="3111" y="1730"/>
                          </a:cxn>
                          <a:cxn ang="0">
                            <a:pos x="3014" y="1899"/>
                          </a:cxn>
                          <a:cxn ang="0">
                            <a:pos x="2830" y="1899"/>
                          </a:cxn>
                          <a:cxn ang="0">
                            <a:pos x="3014" y="1572"/>
                          </a:cxn>
                          <a:cxn ang="0">
                            <a:pos x="2938" y="1275"/>
                          </a:cxn>
                          <a:cxn ang="0">
                            <a:pos x="2892" y="1219"/>
                          </a:cxn>
                          <a:cxn ang="0">
                            <a:pos x="2778" y="1033"/>
                          </a:cxn>
                          <a:cxn ang="0">
                            <a:pos x="2393" y="848"/>
                          </a:cxn>
                          <a:cxn ang="0">
                            <a:pos x="2022" y="569"/>
                          </a:cxn>
                          <a:cxn ang="0">
                            <a:pos x="1836" y="560"/>
                          </a:cxn>
                          <a:cxn ang="0">
                            <a:pos x="2551" y="1182"/>
                          </a:cxn>
                          <a:cxn ang="0">
                            <a:pos x="2365" y="1108"/>
                          </a:cxn>
                          <a:cxn ang="0">
                            <a:pos x="1789" y="792"/>
                          </a:cxn>
                          <a:cxn ang="0">
                            <a:pos x="1316" y="578"/>
                          </a:cxn>
                          <a:cxn ang="0">
                            <a:pos x="1028" y="477"/>
                          </a:cxn>
                          <a:cxn ang="0">
                            <a:pos x="1501" y="931"/>
                          </a:cxn>
                          <a:cxn ang="0">
                            <a:pos x="1715" y="1191"/>
                          </a:cxn>
                          <a:cxn ang="0">
                            <a:pos x="1641" y="1275"/>
                          </a:cxn>
                          <a:cxn ang="0">
                            <a:pos x="1056" y="931"/>
                          </a:cxn>
                          <a:cxn ang="0">
                            <a:pos x="814" y="690"/>
                          </a:cxn>
                          <a:cxn ang="0">
                            <a:pos x="740" y="662"/>
                          </a:cxn>
                          <a:cxn ang="0">
                            <a:pos x="879" y="1005"/>
                          </a:cxn>
                          <a:cxn ang="0">
                            <a:pos x="925" y="1163"/>
                          </a:cxn>
                          <a:cxn ang="0">
                            <a:pos x="619" y="1136"/>
                          </a:cxn>
                          <a:cxn ang="0">
                            <a:pos x="535" y="968"/>
                          </a:cxn>
                          <a:cxn ang="0">
                            <a:pos x="591" y="477"/>
                          </a:cxn>
                          <a:cxn ang="0">
                            <a:pos x="465" y="838"/>
                          </a:cxn>
                          <a:cxn ang="0">
                            <a:pos x="352" y="1173"/>
                          </a:cxn>
                          <a:cxn ang="0">
                            <a:pos x="352" y="1354"/>
                          </a:cxn>
                          <a:cxn ang="0">
                            <a:pos x="284" y="1354"/>
                          </a:cxn>
                          <a:cxn ang="0">
                            <a:pos x="182" y="1414"/>
                          </a:cxn>
                          <a:cxn ang="0">
                            <a:pos x="133" y="1516"/>
                          </a:cxn>
                          <a:cxn ang="0">
                            <a:pos x="133" y="1693"/>
                          </a:cxn>
                          <a:cxn ang="0">
                            <a:pos x="133" y="1842"/>
                          </a:cxn>
                        </a:cxnLst>
                        <a:rect l="0" t="0" r="r" b="b"/>
                        <a:pathLst>
                          <a:path w="3224" h="1953">
                            <a:moveTo>
                              <a:pt x="182" y="1899"/>
                            </a:moveTo>
                            <a:cubicBezTo>
                              <a:pt x="124" y="1814"/>
                              <a:pt x="66" y="1729"/>
                              <a:pt x="43" y="1563"/>
                            </a:cubicBezTo>
                            <a:cubicBezTo>
                              <a:pt x="20" y="1397"/>
                              <a:pt x="0" y="1118"/>
                              <a:pt x="43" y="903"/>
                            </a:cubicBezTo>
                            <a:cubicBezTo>
                              <a:pt x="86" y="688"/>
                              <a:pt x="114" y="416"/>
                              <a:pt x="303" y="272"/>
                            </a:cubicBezTo>
                            <a:cubicBezTo>
                              <a:pt x="492" y="128"/>
                              <a:pt x="939" y="78"/>
                              <a:pt x="1176" y="39"/>
                            </a:cubicBezTo>
                            <a:cubicBezTo>
                              <a:pt x="1413" y="0"/>
                              <a:pt x="1530" y="22"/>
                              <a:pt x="1724" y="39"/>
                            </a:cubicBezTo>
                            <a:cubicBezTo>
                              <a:pt x="1918" y="56"/>
                              <a:pt x="2162" y="85"/>
                              <a:pt x="2338" y="141"/>
                            </a:cubicBezTo>
                            <a:cubicBezTo>
                              <a:pt x="2514" y="197"/>
                              <a:pt x="2649" y="225"/>
                              <a:pt x="2778" y="374"/>
                            </a:cubicBezTo>
                            <a:cubicBezTo>
                              <a:pt x="2907" y="523"/>
                              <a:pt x="3037" y="883"/>
                              <a:pt x="3111" y="1033"/>
                            </a:cubicBezTo>
                            <a:cubicBezTo>
                              <a:pt x="3185" y="1183"/>
                              <a:pt x="3224" y="1159"/>
                              <a:pt x="3224" y="1275"/>
                            </a:cubicBezTo>
                            <a:cubicBezTo>
                              <a:pt x="3224" y="1391"/>
                              <a:pt x="3146" y="1626"/>
                              <a:pt x="3111" y="1730"/>
                            </a:cubicBezTo>
                            <a:cubicBezTo>
                              <a:pt x="3076" y="1834"/>
                              <a:pt x="3061" y="1871"/>
                              <a:pt x="3014" y="1899"/>
                            </a:cubicBezTo>
                            <a:cubicBezTo>
                              <a:pt x="2967" y="1927"/>
                              <a:pt x="2830" y="1953"/>
                              <a:pt x="2830" y="1899"/>
                            </a:cubicBezTo>
                            <a:cubicBezTo>
                              <a:pt x="2830" y="1845"/>
                              <a:pt x="2996" y="1676"/>
                              <a:pt x="3014" y="1572"/>
                            </a:cubicBezTo>
                            <a:cubicBezTo>
                              <a:pt x="3032" y="1468"/>
                              <a:pt x="2958" y="1334"/>
                              <a:pt x="2938" y="1275"/>
                            </a:cubicBezTo>
                            <a:cubicBezTo>
                              <a:pt x="2918" y="1216"/>
                              <a:pt x="2919" y="1259"/>
                              <a:pt x="2892" y="1219"/>
                            </a:cubicBezTo>
                            <a:cubicBezTo>
                              <a:pt x="2865" y="1179"/>
                              <a:pt x="2861" y="1095"/>
                              <a:pt x="2778" y="1033"/>
                            </a:cubicBezTo>
                            <a:cubicBezTo>
                              <a:pt x="2695" y="971"/>
                              <a:pt x="2519" y="925"/>
                              <a:pt x="2393" y="848"/>
                            </a:cubicBezTo>
                            <a:cubicBezTo>
                              <a:pt x="2267" y="771"/>
                              <a:pt x="2115" y="617"/>
                              <a:pt x="2022" y="569"/>
                            </a:cubicBezTo>
                            <a:cubicBezTo>
                              <a:pt x="1929" y="521"/>
                              <a:pt x="1748" y="458"/>
                              <a:pt x="1836" y="560"/>
                            </a:cubicBezTo>
                            <a:cubicBezTo>
                              <a:pt x="1924" y="662"/>
                              <a:pt x="2463" y="1091"/>
                              <a:pt x="2551" y="1182"/>
                            </a:cubicBezTo>
                            <a:cubicBezTo>
                              <a:pt x="2639" y="1273"/>
                              <a:pt x="2492" y="1173"/>
                              <a:pt x="2365" y="1108"/>
                            </a:cubicBezTo>
                            <a:cubicBezTo>
                              <a:pt x="2238" y="1043"/>
                              <a:pt x="1964" y="880"/>
                              <a:pt x="1789" y="792"/>
                            </a:cubicBezTo>
                            <a:cubicBezTo>
                              <a:pt x="1614" y="704"/>
                              <a:pt x="1443" y="630"/>
                              <a:pt x="1316" y="578"/>
                            </a:cubicBezTo>
                            <a:cubicBezTo>
                              <a:pt x="1189" y="526"/>
                              <a:pt x="997" y="418"/>
                              <a:pt x="1028" y="477"/>
                            </a:cubicBezTo>
                            <a:cubicBezTo>
                              <a:pt x="1059" y="536"/>
                              <a:pt x="1387" y="812"/>
                              <a:pt x="1501" y="931"/>
                            </a:cubicBezTo>
                            <a:cubicBezTo>
                              <a:pt x="1615" y="1050"/>
                              <a:pt x="1692" y="1134"/>
                              <a:pt x="1715" y="1191"/>
                            </a:cubicBezTo>
                            <a:cubicBezTo>
                              <a:pt x="1738" y="1248"/>
                              <a:pt x="1751" y="1318"/>
                              <a:pt x="1641" y="1275"/>
                            </a:cubicBezTo>
                            <a:cubicBezTo>
                              <a:pt x="1531" y="1232"/>
                              <a:pt x="1194" y="1028"/>
                              <a:pt x="1056" y="931"/>
                            </a:cubicBezTo>
                            <a:cubicBezTo>
                              <a:pt x="918" y="834"/>
                              <a:pt x="867" y="735"/>
                              <a:pt x="814" y="690"/>
                            </a:cubicBezTo>
                            <a:cubicBezTo>
                              <a:pt x="761" y="645"/>
                              <a:pt x="729" y="610"/>
                              <a:pt x="740" y="662"/>
                            </a:cubicBezTo>
                            <a:cubicBezTo>
                              <a:pt x="751" y="714"/>
                              <a:pt x="848" y="922"/>
                              <a:pt x="879" y="1005"/>
                            </a:cubicBezTo>
                            <a:cubicBezTo>
                              <a:pt x="910" y="1088"/>
                              <a:pt x="968" y="1141"/>
                              <a:pt x="925" y="1163"/>
                            </a:cubicBezTo>
                            <a:cubicBezTo>
                              <a:pt x="882" y="1185"/>
                              <a:pt x="684" y="1168"/>
                              <a:pt x="619" y="1136"/>
                            </a:cubicBezTo>
                            <a:cubicBezTo>
                              <a:pt x="554" y="1104"/>
                              <a:pt x="540" y="1078"/>
                              <a:pt x="535" y="968"/>
                            </a:cubicBezTo>
                            <a:cubicBezTo>
                              <a:pt x="530" y="858"/>
                              <a:pt x="603" y="498"/>
                              <a:pt x="591" y="477"/>
                            </a:cubicBezTo>
                            <a:cubicBezTo>
                              <a:pt x="579" y="456"/>
                              <a:pt x="505" y="722"/>
                              <a:pt x="465" y="838"/>
                            </a:cubicBezTo>
                            <a:cubicBezTo>
                              <a:pt x="425" y="954"/>
                              <a:pt x="371" y="1087"/>
                              <a:pt x="352" y="1173"/>
                            </a:cubicBezTo>
                            <a:cubicBezTo>
                              <a:pt x="333" y="1259"/>
                              <a:pt x="363" y="1324"/>
                              <a:pt x="352" y="1354"/>
                            </a:cubicBezTo>
                            <a:cubicBezTo>
                              <a:pt x="341" y="1384"/>
                              <a:pt x="312" y="1344"/>
                              <a:pt x="284" y="1354"/>
                            </a:cubicBezTo>
                            <a:cubicBezTo>
                              <a:pt x="256" y="1364"/>
                              <a:pt x="207" y="1387"/>
                              <a:pt x="182" y="1414"/>
                            </a:cubicBezTo>
                            <a:cubicBezTo>
                              <a:pt x="157" y="1441"/>
                              <a:pt x="141" y="1470"/>
                              <a:pt x="133" y="1516"/>
                            </a:cubicBezTo>
                            <a:cubicBezTo>
                              <a:pt x="125" y="1562"/>
                              <a:pt x="133" y="1639"/>
                              <a:pt x="133" y="1693"/>
                            </a:cubicBezTo>
                            <a:cubicBezTo>
                              <a:pt x="133" y="1747"/>
                              <a:pt x="133" y="1794"/>
                              <a:pt x="133" y="1842"/>
                            </a:cubicBezTo>
                          </a:path>
                        </a:pathLst>
                      </a:cu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1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9" y="4226"/>
                        <a:ext cx="171" cy="4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337" y="4207"/>
                        <a:ext cx="135" cy="44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7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16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6" y="4552"/>
                        <a:ext cx="327" cy="1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42" y="4746"/>
                        <a:ext cx="1054" cy="3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0747" name="Freeform 27"/>
              <p:cNvSpPr>
                <a:spLocks/>
              </p:cNvSpPr>
              <p:nvPr/>
            </p:nvSpPr>
            <p:spPr bwMode="auto">
              <a:xfrm>
                <a:off x="6255" y="1860"/>
                <a:ext cx="506" cy="1026"/>
              </a:xfrm>
              <a:custGeom>
                <a:avLst/>
                <a:gdLst/>
                <a:ahLst/>
                <a:cxnLst>
                  <a:cxn ang="0">
                    <a:pos x="107" y="122"/>
                  </a:cxn>
                  <a:cxn ang="0">
                    <a:pos x="388" y="175"/>
                  </a:cxn>
                  <a:cxn ang="0">
                    <a:pos x="442" y="557"/>
                  </a:cxn>
                  <a:cxn ang="0">
                    <a:pos x="442" y="830"/>
                  </a:cxn>
                  <a:cxn ang="0">
                    <a:pos x="56" y="908"/>
                  </a:cxn>
                  <a:cxn ang="0">
                    <a:pos x="107" y="122"/>
                  </a:cxn>
                </a:cxnLst>
                <a:rect l="0" t="0" r="r" b="b"/>
                <a:pathLst>
                  <a:path w="506" h="1026">
                    <a:moveTo>
                      <a:pt x="107" y="122"/>
                    </a:moveTo>
                    <a:cubicBezTo>
                      <a:pt x="162" y="0"/>
                      <a:pt x="332" y="103"/>
                      <a:pt x="388" y="175"/>
                    </a:cubicBezTo>
                    <a:cubicBezTo>
                      <a:pt x="444" y="247"/>
                      <a:pt x="433" y="448"/>
                      <a:pt x="442" y="557"/>
                    </a:cubicBezTo>
                    <a:cubicBezTo>
                      <a:pt x="451" y="666"/>
                      <a:pt x="506" y="772"/>
                      <a:pt x="442" y="830"/>
                    </a:cubicBezTo>
                    <a:cubicBezTo>
                      <a:pt x="378" y="888"/>
                      <a:pt x="112" y="1026"/>
                      <a:pt x="56" y="908"/>
                    </a:cubicBezTo>
                    <a:cubicBezTo>
                      <a:pt x="0" y="790"/>
                      <a:pt x="52" y="244"/>
                      <a:pt x="107" y="12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8" name="Freeform 28"/>
              <p:cNvSpPr>
                <a:spLocks/>
              </p:cNvSpPr>
              <p:nvPr/>
            </p:nvSpPr>
            <p:spPr bwMode="auto">
              <a:xfrm>
                <a:off x="6366" y="2067"/>
                <a:ext cx="244" cy="660"/>
              </a:xfrm>
              <a:custGeom>
                <a:avLst/>
                <a:gdLst/>
                <a:ahLst/>
                <a:cxnLst>
                  <a:cxn ang="0">
                    <a:pos x="230" y="506"/>
                  </a:cxn>
                  <a:cxn ang="0">
                    <a:pos x="58" y="590"/>
                  </a:cxn>
                  <a:cxn ang="0">
                    <a:pos x="14" y="85"/>
                  </a:cxn>
                  <a:cxn ang="0">
                    <a:pos x="144" y="82"/>
                  </a:cxn>
                  <a:cxn ang="0">
                    <a:pos x="230" y="506"/>
                  </a:cxn>
                </a:cxnLst>
                <a:rect l="0" t="0" r="r" b="b"/>
                <a:pathLst>
                  <a:path w="244" h="660">
                    <a:moveTo>
                      <a:pt x="230" y="506"/>
                    </a:moveTo>
                    <a:cubicBezTo>
                      <a:pt x="216" y="591"/>
                      <a:pt x="94" y="660"/>
                      <a:pt x="58" y="590"/>
                    </a:cubicBezTo>
                    <a:cubicBezTo>
                      <a:pt x="22" y="520"/>
                      <a:pt x="0" y="170"/>
                      <a:pt x="14" y="85"/>
                    </a:cubicBezTo>
                    <a:cubicBezTo>
                      <a:pt x="28" y="0"/>
                      <a:pt x="107" y="15"/>
                      <a:pt x="144" y="82"/>
                    </a:cubicBezTo>
                    <a:cubicBezTo>
                      <a:pt x="181" y="149"/>
                      <a:pt x="244" y="421"/>
                      <a:pt x="230" y="5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9" name="Freeform 29"/>
              <p:cNvSpPr>
                <a:spLocks/>
              </p:cNvSpPr>
              <p:nvPr/>
            </p:nvSpPr>
            <p:spPr bwMode="auto">
              <a:xfrm>
                <a:off x="6610" y="2061"/>
                <a:ext cx="363" cy="6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9" y="217"/>
                  </a:cxn>
                  <a:cxn ang="0">
                    <a:pos x="87" y="666"/>
                  </a:cxn>
                </a:cxnLst>
                <a:rect l="0" t="0" r="r" b="b"/>
                <a:pathLst>
                  <a:path w="363" h="666">
                    <a:moveTo>
                      <a:pt x="0" y="0"/>
                    </a:moveTo>
                    <a:cubicBezTo>
                      <a:pt x="167" y="53"/>
                      <a:pt x="335" y="106"/>
                      <a:pt x="349" y="217"/>
                    </a:cubicBezTo>
                    <a:cubicBezTo>
                      <a:pt x="363" y="328"/>
                      <a:pt x="225" y="497"/>
                      <a:pt x="87" y="666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0" name="Oval 30"/>
              <p:cNvSpPr>
                <a:spLocks noChangeArrowheads="1"/>
              </p:cNvSpPr>
              <p:nvPr/>
            </p:nvSpPr>
            <p:spPr bwMode="auto">
              <a:xfrm>
                <a:off x="6866" y="2659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51" name="Freeform 31"/>
            <p:cNvSpPr>
              <a:spLocks/>
            </p:cNvSpPr>
            <p:nvPr/>
          </p:nvSpPr>
          <p:spPr bwMode="auto">
            <a:xfrm>
              <a:off x="6748" y="2222"/>
              <a:ext cx="924" cy="351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359" y="212"/>
                </a:cxn>
                <a:cxn ang="0">
                  <a:pos x="642" y="240"/>
                </a:cxn>
                <a:cxn ang="0">
                  <a:pos x="897" y="212"/>
                </a:cxn>
                <a:cxn ang="0">
                  <a:pos x="924" y="273"/>
                </a:cxn>
                <a:cxn ang="0">
                  <a:pos x="754" y="273"/>
                </a:cxn>
                <a:cxn ang="0">
                  <a:pos x="1027" y="273"/>
                </a:cxn>
                <a:cxn ang="0">
                  <a:pos x="1027" y="351"/>
                </a:cxn>
                <a:cxn ang="0">
                  <a:pos x="754" y="351"/>
                </a:cxn>
                <a:cxn ang="0">
                  <a:pos x="1101" y="351"/>
                </a:cxn>
                <a:cxn ang="0">
                  <a:pos x="1073" y="437"/>
                </a:cxn>
                <a:cxn ang="0">
                  <a:pos x="754" y="437"/>
                </a:cxn>
                <a:cxn ang="0">
                  <a:pos x="1045" y="437"/>
                </a:cxn>
                <a:cxn ang="0">
                  <a:pos x="1008" y="505"/>
                </a:cxn>
                <a:cxn ang="0">
                  <a:pos x="804" y="505"/>
                </a:cxn>
                <a:cxn ang="0">
                  <a:pos x="593" y="505"/>
                </a:cxn>
                <a:cxn ang="0">
                  <a:pos x="263" y="437"/>
                </a:cxn>
                <a:cxn ang="0">
                  <a:pos x="51" y="240"/>
                </a:cxn>
                <a:cxn ang="0">
                  <a:pos x="51" y="5"/>
                </a:cxn>
              </a:cxnLst>
              <a:rect l="0" t="0" r="r" b="b"/>
              <a:pathLst>
                <a:path w="1154" h="516">
                  <a:moveTo>
                    <a:pt x="51" y="5"/>
                  </a:moveTo>
                  <a:cubicBezTo>
                    <a:pt x="102" y="0"/>
                    <a:pt x="261" y="173"/>
                    <a:pt x="359" y="212"/>
                  </a:cubicBezTo>
                  <a:cubicBezTo>
                    <a:pt x="457" y="251"/>
                    <a:pt x="552" y="240"/>
                    <a:pt x="642" y="240"/>
                  </a:cubicBezTo>
                  <a:cubicBezTo>
                    <a:pt x="732" y="240"/>
                    <a:pt x="850" y="207"/>
                    <a:pt x="897" y="212"/>
                  </a:cubicBezTo>
                  <a:cubicBezTo>
                    <a:pt x="944" y="217"/>
                    <a:pt x="948" y="263"/>
                    <a:pt x="924" y="273"/>
                  </a:cubicBezTo>
                  <a:cubicBezTo>
                    <a:pt x="900" y="283"/>
                    <a:pt x="737" y="273"/>
                    <a:pt x="754" y="273"/>
                  </a:cubicBezTo>
                  <a:cubicBezTo>
                    <a:pt x="771" y="273"/>
                    <a:pt x="982" y="260"/>
                    <a:pt x="1027" y="273"/>
                  </a:cubicBezTo>
                  <a:cubicBezTo>
                    <a:pt x="1072" y="286"/>
                    <a:pt x="1072" y="338"/>
                    <a:pt x="1027" y="351"/>
                  </a:cubicBezTo>
                  <a:cubicBezTo>
                    <a:pt x="982" y="364"/>
                    <a:pt x="742" y="351"/>
                    <a:pt x="754" y="351"/>
                  </a:cubicBezTo>
                  <a:cubicBezTo>
                    <a:pt x="766" y="351"/>
                    <a:pt x="1048" y="337"/>
                    <a:pt x="1101" y="351"/>
                  </a:cubicBezTo>
                  <a:cubicBezTo>
                    <a:pt x="1154" y="365"/>
                    <a:pt x="1131" y="423"/>
                    <a:pt x="1073" y="437"/>
                  </a:cubicBezTo>
                  <a:cubicBezTo>
                    <a:pt x="1015" y="451"/>
                    <a:pt x="759" y="437"/>
                    <a:pt x="754" y="437"/>
                  </a:cubicBezTo>
                  <a:cubicBezTo>
                    <a:pt x="749" y="437"/>
                    <a:pt x="1003" y="426"/>
                    <a:pt x="1045" y="437"/>
                  </a:cubicBezTo>
                  <a:cubicBezTo>
                    <a:pt x="1087" y="448"/>
                    <a:pt x="1048" y="494"/>
                    <a:pt x="1008" y="505"/>
                  </a:cubicBezTo>
                  <a:cubicBezTo>
                    <a:pt x="968" y="516"/>
                    <a:pt x="873" y="505"/>
                    <a:pt x="804" y="505"/>
                  </a:cubicBezTo>
                  <a:cubicBezTo>
                    <a:pt x="735" y="505"/>
                    <a:pt x="683" y="516"/>
                    <a:pt x="593" y="505"/>
                  </a:cubicBezTo>
                  <a:cubicBezTo>
                    <a:pt x="503" y="494"/>
                    <a:pt x="353" y="481"/>
                    <a:pt x="263" y="437"/>
                  </a:cubicBezTo>
                  <a:cubicBezTo>
                    <a:pt x="173" y="393"/>
                    <a:pt x="86" y="303"/>
                    <a:pt x="51" y="240"/>
                  </a:cubicBezTo>
                  <a:cubicBezTo>
                    <a:pt x="16" y="177"/>
                    <a:pt x="0" y="10"/>
                    <a:pt x="51" y="5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ransition advTm="4727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168 Forma libre"/>
          <p:cNvSpPr/>
          <p:nvPr/>
        </p:nvSpPr>
        <p:spPr>
          <a:xfrm>
            <a:off x="-124265" y="3713870"/>
            <a:ext cx="9268265" cy="2039816"/>
          </a:xfrm>
          <a:custGeom>
            <a:avLst/>
            <a:gdLst>
              <a:gd name="connsiteX0" fmla="*/ 771379 w 5484055"/>
              <a:gd name="connsiteY0" fmla="*/ 1871004 h 2039816"/>
              <a:gd name="connsiteX1" fmla="*/ 236807 w 5484055"/>
              <a:gd name="connsiteY1" fmla="*/ 1026942 h 2039816"/>
              <a:gd name="connsiteX2" fmla="*/ 293077 w 5484055"/>
              <a:gd name="connsiteY2" fmla="*/ 337625 h 2039816"/>
              <a:gd name="connsiteX3" fmla="*/ 1995268 w 5484055"/>
              <a:gd name="connsiteY3" fmla="*/ 196948 h 2039816"/>
              <a:gd name="connsiteX4" fmla="*/ 2389163 w 5484055"/>
              <a:gd name="connsiteY4" fmla="*/ 126610 h 2039816"/>
              <a:gd name="connsiteX5" fmla="*/ 2839330 w 5484055"/>
              <a:gd name="connsiteY5" fmla="*/ 112542 h 2039816"/>
              <a:gd name="connsiteX6" fmla="*/ 3838136 w 5484055"/>
              <a:gd name="connsiteY6" fmla="*/ 14068 h 2039816"/>
              <a:gd name="connsiteX7" fmla="*/ 4288302 w 5484055"/>
              <a:gd name="connsiteY7" fmla="*/ 196948 h 2039816"/>
              <a:gd name="connsiteX8" fmla="*/ 4738468 w 5484055"/>
              <a:gd name="connsiteY8" fmla="*/ 618979 h 2039816"/>
              <a:gd name="connsiteX9" fmla="*/ 4963551 w 5484055"/>
              <a:gd name="connsiteY9" fmla="*/ 1125416 h 2039816"/>
              <a:gd name="connsiteX10" fmla="*/ 5188634 w 5484055"/>
              <a:gd name="connsiteY10" fmla="*/ 1856936 h 2039816"/>
              <a:gd name="connsiteX11" fmla="*/ 5273040 w 5484055"/>
              <a:gd name="connsiteY11" fmla="*/ 1997613 h 2039816"/>
              <a:gd name="connsiteX12" fmla="*/ 3922542 w 5484055"/>
              <a:gd name="connsiteY12" fmla="*/ 2039816 h 2039816"/>
              <a:gd name="connsiteX13" fmla="*/ 2248487 w 5484055"/>
              <a:gd name="connsiteY13" fmla="*/ 1997613 h 2039816"/>
              <a:gd name="connsiteX14" fmla="*/ 799514 w 5484055"/>
              <a:gd name="connsiteY14" fmla="*/ 1983545 h 2039816"/>
              <a:gd name="connsiteX15" fmla="*/ 743243 w 5484055"/>
              <a:gd name="connsiteY15" fmla="*/ 1913207 h 203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84055" h="2039816">
                <a:moveTo>
                  <a:pt x="771379" y="1871004"/>
                </a:moveTo>
                <a:cubicBezTo>
                  <a:pt x="543951" y="1576754"/>
                  <a:pt x="316524" y="1282505"/>
                  <a:pt x="236807" y="1026942"/>
                </a:cubicBezTo>
                <a:cubicBezTo>
                  <a:pt x="157090" y="771379"/>
                  <a:pt x="0" y="475957"/>
                  <a:pt x="293077" y="337625"/>
                </a:cubicBezTo>
                <a:cubicBezTo>
                  <a:pt x="586154" y="199293"/>
                  <a:pt x="1645920" y="232117"/>
                  <a:pt x="1995268" y="196948"/>
                </a:cubicBezTo>
                <a:cubicBezTo>
                  <a:pt x="2344616" y="161779"/>
                  <a:pt x="2248486" y="140678"/>
                  <a:pt x="2389163" y="126610"/>
                </a:cubicBezTo>
                <a:cubicBezTo>
                  <a:pt x="2529840" y="112542"/>
                  <a:pt x="2597835" y="131299"/>
                  <a:pt x="2839330" y="112542"/>
                </a:cubicBezTo>
                <a:cubicBezTo>
                  <a:pt x="3080825" y="93785"/>
                  <a:pt x="3596641" y="0"/>
                  <a:pt x="3838136" y="14068"/>
                </a:cubicBezTo>
                <a:cubicBezTo>
                  <a:pt x="4079631" y="28136"/>
                  <a:pt x="4138247" y="96129"/>
                  <a:pt x="4288302" y="196948"/>
                </a:cubicBezTo>
                <a:cubicBezTo>
                  <a:pt x="4438357" y="297767"/>
                  <a:pt x="4625927" y="464234"/>
                  <a:pt x="4738468" y="618979"/>
                </a:cubicBezTo>
                <a:cubicBezTo>
                  <a:pt x="4851009" y="773724"/>
                  <a:pt x="4888523" y="919090"/>
                  <a:pt x="4963551" y="1125416"/>
                </a:cubicBezTo>
                <a:cubicBezTo>
                  <a:pt x="5038579" y="1331742"/>
                  <a:pt x="5137053" y="1711570"/>
                  <a:pt x="5188634" y="1856936"/>
                </a:cubicBezTo>
                <a:cubicBezTo>
                  <a:pt x="5240215" y="2002302"/>
                  <a:pt x="5484055" y="1967133"/>
                  <a:pt x="5273040" y="1997613"/>
                </a:cubicBezTo>
                <a:cubicBezTo>
                  <a:pt x="5062025" y="2028093"/>
                  <a:pt x="4426634" y="2039816"/>
                  <a:pt x="3922542" y="2039816"/>
                </a:cubicBezTo>
                <a:cubicBezTo>
                  <a:pt x="3418450" y="2039816"/>
                  <a:pt x="2248487" y="1997613"/>
                  <a:pt x="2248487" y="1997613"/>
                </a:cubicBezTo>
                <a:lnTo>
                  <a:pt x="799514" y="1983545"/>
                </a:lnTo>
                <a:cubicBezTo>
                  <a:pt x="548640" y="1969477"/>
                  <a:pt x="645941" y="1941342"/>
                  <a:pt x="743243" y="1913207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147 Grupo"/>
          <p:cNvGrpSpPr/>
          <p:nvPr/>
        </p:nvGrpSpPr>
        <p:grpSpPr>
          <a:xfrm>
            <a:off x="3120931" y="857232"/>
            <a:ext cx="2736953" cy="4341831"/>
            <a:chOff x="3120931" y="357166"/>
            <a:chExt cx="3094143" cy="4841897"/>
          </a:xfrm>
        </p:grpSpPr>
        <p:grpSp>
          <p:nvGrpSpPr>
            <p:cNvPr id="141" name="140 Grupo"/>
            <p:cNvGrpSpPr/>
            <p:nvPr/>
          </p:nvGrpSpPr>
          <p:grpSpPr>
            <a:xfrm>
              <a:off x="3143240" y="357166"/>
              <a:ext cx="3071834" cy="4841897"/>
              <a:chOff x="5857884" y="642918"/>
              <a:chExt cx="3071834" cy="4841897"/>
            </a:xfrm>
          </p:grpSpPr>
          <p:grpSp>
            <p:nvGrpSpPr>
              <p:cNvPr id="4" name="112 Grupo"/>
              <p:cNvGrpSpPr/>
              <p:nvPr/>
            </p:nvGrpSpPr>
            <p:grpSpPr>
              <a:xfrm>
                <a:off x="5857884" y="642918"/>
                <a:ext cx="3071834" cy="4841897"/>
                <a:chOff x="3721098" y="1095551"/>
                <a:chExt cx="2143140" cy="3270261"/>
              </a:xfrm>
            </p:grpSpPr>
            <p:grpSp>
              <p:nvGrpSpPr>
                <p:cNvPr id="5" name="Group 34"/>
                <p:cNvGrpSpPr>
                  <a:grpSpLocks/>
                </p:cNvGrpSpPr>
                <p:nvPr/>
              </p:nvGrpSpPr>
              <p:grpSpPr bwMode="auto">
                <a:xfrm>
                  <a:off x="3721098" y="1095551"/>
                  <a:ext cx="2143140" cy="3270261"/>
                  <a:chOff x="2973" y="5087"/>
                  <a:chExt cx="2077" cy="2675"/>
                </a:xfrm>
              </p:grpSpPr>
              <p:sp>
                <p:nvSpPr>
                  <p:cNvPr id="30755" name="Freeform 35"/>
                  <p:cNvSpPr>
                    <a:spLocks/>
                  </p:cNvSpPr>
                  <p:nvPr/>
                </p:nvSpPr>
                <p:spPr bwMode="auto">
                  <a:xfrm>
                    <a:off x="3165" y="5259"/>
                    <a:ext cx="867" cy="1667"/>
                  </a:xfrm>
                  <a:custGeom>
                    <a:avLst/>
                    <a:gdLst/>
                    <a:ahLst/>
                    <a:cxnLst>
                      <a:cxn ang="0">
                        <a:pos x="371" y="1102"/>
                      </a:cxn>
                      <a:cxn ang="0">
                        <a:pos x="371" y="164"/>
                      </a:cxn>
                      <a:cxn ang="0">
                        <a:pos x="204" y="117"/>
                      </a:cxn>
                      <a:cxn ang="0">
                        <a:pos x="29" y="201"/>
                      </a:cxn>
                      <a:cxn ang="0">
                        <a:pos x="29" y="1021"/>
                      </a:cxn>
                      <a:cxn ang="0">
                        <a:pos x="158" y="1093"/>
                      </a:cxn>
                      <a:cxn ang="0">
                        <a:pos x="371" y="1102"/>
                      </a:cxn>
                    </a:cxnLst>
                    <a:rect l="0" t="0" r="r" b="b"/>
                    <a:pathLst>
                      <a:path w="407" h="1257">
                        <a:moveTo>
                          <a:pt x="371" y="1102"/>
                        </a:moveTo>
                        <a:cubicBezTo>
                          <a:pt x="407" y="947"/>
                          <a:pt x="399" y="328"/>
                          <a:pt x="371" y="164"/>
                        </a:cubicBezTo>
                        <a:cubicBezTo>
                          <a:pt x="343" y="0"/>
                          <a:pt x="261" y="111"/>
                          <a:pt x="204" y="117"/>
                        </a:cubicBezTo>
                        <a:cubicBezTo>
                          <a:pt x="147" y="123"/>
                          <a:pt x="58" y="51"/>
                          <a:pt x="29" y="201"/>
                        </a:cubicBezTo>
                        <a:cubicBezTo>
                          <a:pt x="0" y="351"/>
                          <a:pt x="8" y="872"/>
                          <a:pt x="29" y="1021"/>
                        </a:cubicBezTo>
                        <a:cubicBezTo>
                          <a:pt x="50" y="1170"/>
                          <a:pt x="99" y="1073"/>
                          <a:pt x="158" y="1093"/>
                        </a:cubicBezTo>
                        <a:cubicBezTo>
                          <a:pt x="217" y="1113"/>
                          <a:pt x="335" y="1257"/>
                          <a:pt x="371" y="1102"/>
                        </a:cubicBezTo>
                        <a:close/>
                      </a:path>
                    </a:pathLst>
                  </a:custGeom>
                  <a:solidFill>
                    <a:srgbClr val="4E612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56" name="Freeform 36"/>
                  <p:cNvSpPr>
                    <a:spLocks/>
                  </p:cNvSpPr>
                  <p:nvPr/>
                </p:nvSpPr>
                <p:spPr bwMode="auto">
                  <a:xfrm>
                    <a:off x="3131" y="5087"/>
                    <a:ext cx="901" cy="418"/>
                  </a:xfrm>
                  <a:custGeom>
                    <a:avLst/>
                    <a:gdLst/>
                    <a:ahLst/>
                    <a:cxnLst>
                      <a:cxn ang="0">
                        <a:pos x="343" y="18"/>
                      </a:cxn>
                      <a:cxn ang="0">
                        <a:pos x="343" y="256"/>
                      </a:cxn>
                      <a:cxn ang="0">
                        <a:pos x="49" y="315"/>
                      </a:cxn>
                      <a:cxn ang="0">
                        <a:pos x="49" y="148"/>
                      </a:cxn>
                      <a:cxn ang="0">
                        <a:pos x="343" y="18"/>
                      </a:cxn>
                    </a:cxnLst>
                    <a:rect l="0" t="0" r="r" b="b"/>
                    <a:pathLst>
                      <a:path w="392" h="333">
                        <a:moveTo>
                          <a:pt x="343" y="18"/>
                        </a:moveTo>
                        <a:cubicBezTo>
                          <a:pt x="392" y="36"/>
                          <a:pt x="392" y="207"/>
                          <a:pt x="343" y="256"/>
                        </a:cubicBezTo>
                        <a:cubicBezTo>
                          <a:pt x="294" y="305"/>
                          <a:pt x="98" y="333"/>
                          <a:pt x="49" y="315"/>
                        </a:cubicBezTo>
                        <a:cubicBezTo>
                          <a:pt x="0" y="297"/>
                          <a:pt x="0" y="197"/>
                          <a:pt x="49" y="148"/>
                        </a:cubicBezTo>
                        <a:cubicBezTo>
                          <a:pt x="98" y="99"/>
                          <a:pt x="294" y="0"/>
                          <a:pt x="343" y="1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57" name="Freeform 37"/>
                  <p:cNvSpPr>
                    <a:spLocks/>
                  </p:cNvSpPr>
                  <p:nvPr/>
                </p:nvSpPr>
                <p:spPr bwMode="auto">
                  <a:xfrm>
                    <a:off x="3709" y="5303"/>
                    <a:ext cx="1287" cy="1609"/>
                  </a:xfrm>
                  <a:custGeom>
                    <a:avLst/>
                    <a:gdLst/>
                    <a:ahLst/>
                    <a:cxnLst>
                      <a:cxn ang="0">
                        <a:pos x="84" y="94"/>
                      </a:cxn>
                      <a:cxn ang="0">
                        <a:pos x="587" y="121"/>
                      </a:cxn>
                      <a:cxn ang="0">
                        <a:pos x="643" y="354"/>
                      </a:cxn>
                      <a:cxn ang="0">
                        <a:pos x="699" y="1085"/>
                      </a:cxn>
                      <a:cxn ang="0">
                        <a:pos x="244" y="1125"/>
                      </a:cxn>
                      <a:cxn ang="0">
                        <a:pos x="84" y="1125"/>
                      </a:cxn>
                      <a:cxn ang="0">
                        <a:pos x="84" y="688"/>
                      </a:cxn>
                      <a:cxn ang="0">
                        <a:pos x="84" y="94"/>
                      </a:cxn>
                    </a:cxnLst>
                    <a:rect l="0" t="0" r="r" b="b"/>
                    <a:pathLst>
                      <a:path w="765" h="1213">
                        <a:moveTo>
                          <a:pt x="84" y="94"/>
                        </a:moveTo>
                        <a:cubicBezTo>
                          <a:pt x="168" y="0"/>
                          <a:pt x="494" y="78"/>
                          <a:pt x="587" y="121"/>
                        </a:cubicBezTo>
                        <a:cubicBezTo>
                          <a:pt x="680" y="164"/>
                          <a:pt x="624" y="193"/>
                          <a:pt x="643" y="354"/>
                        </a:cubicBezTo>
                        <a:cubicBezTo>
                          <a:pt x="662" y="515"/>
                          <a:pt x="765" y="957"/>
                          <a:pt x="699" y="1085"/>
                        </a:cubicBezTo>
                        <a:cubicBezTo>
                          <a:pt x="633" y="1213"/>
                          <a:pt x="346" y="1118"/>
                          <a:pt x="244" y="1125"/>
                        </a:cubicBezTo>
                        <a:cubicBezTo>
                          <a:pt x="142" y="1132"/>
                          <a:pt x="111" y="1198"/>
                          <a:pt x="84" y="1125"/>
                        </a:cubicBezTo>
                        <a:cubicBezTo>
                          <a:pt x="57" y="1052"/>
                          <a:pt x="84" y="858"/>
                          <a:pt x="84" y="688"/>
                        </a:cubicBezTo>
                        <a:cubicBezTo>
                          <a:pt x="84" y="518"/>
                          <a:pt x="0" y="188"/>
                          <a:pt x="84" y="94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60000"/>
                      <a:lumOff val="40000"/>
                    </a:schemeClr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58" name="Freeform 38"/>
                  <p:cNvSpPr>
                    <a:spLocks/>
                  </p:cNvSpPr>
                  <p:nvPr/>
                </p:nvSpPr>
                <p:spPr bwMode="auto">
                  <a:xfrm>
                    <a:off x="3629" y="6613"/>
                    <a:ext cx="1421" cy="1149"/>
                  </a:xfrm>
                  <a:custGeom>
                    <a:avLst/>
                    <a:gdLst/>
                    <a:ahLst/>
                    <a:cxnLst>
                      <a:cxn ang="0">
                        <a:pos x="105" y="81"/>
                      </a:cxn>
                      <a:cxn ang="0">
                        <a:pos x="727" y="53"/>
                      </a:cxn>
                      <a:cxn ang="0">
                        <a:pos x="808" y="118"/>
                      </a:cxn>
                      <a:cxn ang="0">
                        <a:pos x="808" y="713"/>
                      </a:cxn>
                      <a:cxn ang="0">
                        <a:pos x="625" y="787"/>
                      </a:cxn>
                      <a:cxn ang="0">
                        <a:pos x="114" y="824"/>
                      </a:cxn>
                      <a:cxn ang="0">
                        <a:pos x="95" y="536"/>
                      </a:cxn>
                      <a:cxn ang="0">
                        <a:pos x="105" y="81"/>
                      </a:cxn>
                    </a:cxnLst>
                    <a:rect l="0" t="0" r="r" b="b"/>
                    <a:pathLst>
                      <a:path w="844" h="866">
                        <a:moveTo>
                          <a:pt x="105" y="81"/>
                        </a:moveTo>
                        <a:cubicBezTo>
                          <a:pt x="210" y="0"/>
                          <a:pt x="610" y="47"/>
                          <a:pt x="727" y="53"/>
                        </a:cubicBezTo>
                        <a:cubicBezTo>
                          <a:pt x="844" y="59"/>
                          <a:pt x="795" y="8"/>
                          <a:pt x="808" y="118"/>
                        </a:cubicBezTo>
                        <a:cubicBezTo>
                          <a:pt x="821" y="228"/>
                          <a:pt x="838" y="602"/>
                          <a:pt x="808" y="713"/>
                        </a:cubicBezTo>
                        <a:cubicBezTo>
                          <a:pt x="778" y="824"/>
                          <a:pt x="741" y="769"/>
                          <a:pt x="625" y="787"/>
                        </a:cubicBezTo>
                        <a:cubicBezTo>
                          <a:pt x="509" y="805"/>
                          <a:pt x="202" y="866"/>
                          <a:pt x="114" y="824"/>
                        </a:cubicBezTo>
                        <a:cubicBezTo>
                          <a:pt x="26" y="782"/>
                          <a:pt x="98" y="661"/>
                          <a:pt x="95" y="536"/>
                        </a:cubicBezTo>
                        <a:cubicBezTo>
                          <a:pt x="92" y="411"/>
                          <a:pt x="0" y="162"/>
                          <a:pt x="105" y="81"/>
                        </a:cubicBezTo>
                        <a:close/>
                      </a:path>
                    </a:pathLst>
                  </a:custGeom>
                  <a:solidFill>
                    <a:srgbClr val="76923C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59" name="Freeform 39"/>
                  <p:cNvSpPr>
                    <a:spLocks/>
                  </p:cNvSpPr>
                  <p:nvPr/>
                </p:nvSpPr>
                <p:spPr bwMode="auto">
                  <a:xfrm>
                    <a:off x="2973" y="6590"/>
                    <a:ext cx="963" cy="1135"/>
                  </a:xfrm>
                  <a:custGeom>
                    <a:avLst/>
                    <a:gdLst/>
                    <a:ahLst/>
                    <a:cxnLst>
                      <a:cxn ang="0">
                        <a:pos x="476" y="90"/>
                      </a:cxn>
                      <a:cxn ang="0">
                        <a:pos x="143" y="18"/>
                      </a:cxn>
                      <a:cxn ang="0">
                        <a:pos x="95" y="201"/>
                      </a:cxn>
                      <a:cxn ang="0">
                        <a:pos x="67" y="629"/>
                      </a:cxn>
                      <a:cxn ang="0">
                        <a:pos x="495" y="814"/>
                      </a:cxn>
                      <a:cxn ang="0">
                        <a:pos x="532" y="378"/>
                      </a:cxn>
                      <a:cxn ang="0">
                        <a:pos x="532" y="99"/>
                      </a:cxn>
                    </a:cxnLst>
                    <a:rect l="0" t="0" r="r" b="b"/>
                    <a:pathLst>
                      <a:path w="572" h="856">
                        <a:moveTo>
                          <a:pt x="476" y="90"/>
                        </a:moveTo>
                        <a:cubicBezTo>
                          <a:pt x="341" y="45"/>
                          <a:pt x="206" y="0"/>
                          <a:pt x="143" y="18"/>
                        </a:cubicBezTo>
                        <a:cubicBezTo>
                          <a:pt x="80" y="36"/>
                          <a:pt x="108" y="99"/>
                          <a:pt x="95" y="201"/>
                        </a:cubicBezTo>
                        <a:cubicBezTo>
                          <a:pt x="82" y="303"/>
                          <a:pt x="0" y="527"/>
                          <a:pt x="67" y="629"/>
                        </a:cubicBezTo>
                        <a:cubicBezTo>
                          <a:pt x="134" y="731"/>
                          <a:pt x="418" y="856"/>
                          <a:pt x="495" y="814"/>
                        </a:cubicBezTo>
                        <a:cubicBezTo>
                          <a:pt x="572" y="772"/>
                          <a:pt x="526" y="497"/>
                          <a:pt x="532" y="378"/>
                        </a:cubicBezTo>
                        <a:cubicBezTo>
                          <a:pt x="538" y="259"/>
                          <a:pt x="535" y="179"/>
                          <a:pt x="532" y="99"/>
                        </a:cubicBezTo>
                      </a:path>
                    </a:pathLst>
                  </a:custGeom>
                  <a:solidFill>
                    <a:srgbClr val="4E612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60" name="Freeform 40"/>
                  <p:cNvSpPr>
                    <a:spLocks/>
                  </p:cNvSpPr>
                  <p:nvPr/>
                </p:nvSpPr>
                <p:spPr bwMode="auto">
                  <a:xfrm>
                    <a:off x="3703" y="5087"/>
                    <a:ext cx="1172" cy="394"/>
                  </a:xfrm>
                  <a:custGeom>
                    <a:avLst/>
                    <a:gdLst/>
                    <a:ahLst/>
                    <a:cxnLst>
                      <a:cxn ang="0">
                        <a:pos x="87" y="257"/>
                      </a:cxn>
                      <a:cxn ang="0">
                        <a:pos x="87" y="34"/>
                      </a:cxn>
                      <a:cxn ang="0">
                        <a:pos x="609" y="52"/>
                      </a:cxn>
                      <a:cxn ang="0">
                        <a:pos x="609" y="266"/>
                      </a:cxn>
                      <a:cxn ang="0">
                        <a:pos x="200" y="238"/>
                      </a:cxn>
                      <a:cxn ang="0">
                        <a:pos x="3" y="238"/>
                      </a:cxn>
                    </a:cxnLst>
                    <a:rect l="0" t="0" r="r" b="b"/>
                    <a:pathLst>
                      <a:path w="696" h="297">
                        <a:moveTo>
                          <a:pt x="87" y="257"/>
                        </a:moveTo>
                        <a:cubicBezTo>
                          <a:pt x="43" y="162"/>
                          <a:pt x="0" y="68"/>
                          <a:pt x="87" y="34"/>
                        </a:cubicBezTo>
                        <a:cubicBezTo>
                          <a:pt x="174" y="0"/>
                          <a:pt x="522" y="13"/>
                          <a:pt x="609" y="52"/>
                        </a:cubicBezTo>
                        <a:cubicBezTo>
                          <a:pt x="696" y="91"/>
                          <a:pt x="677" y="235"/>
                          <a:pt x="609" y="266"/>
                        </a:cubicBezTo>
                        <a:cubicBezTo>
                          <a:pt x="541" y="297"/>
                          <a:pt x="301" y="243"/>
                          <a:pt x="200" y="238"/>
                        </a:cubicBezTo>
                        <a:cubicBezTo>
                          <a:pt x="99" y="233"/>
                          <a:pt x="36" y="241"/>
                          <a:pt x="3" y="238"/>
                        </a:cubicBezTo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0761" name="WordArt 41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4572000" y="1214422"/>
                  <a:ext cx="954226" cy="281181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FF"/>
                      </a:solidFill>
                      <a:effectLst/>
                      <a:latin typeface="Arial Black"/>
                    </a:rPr>
                    <a:t>Taquilla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FF"/>
                    </a:solidFill>
                    <a:effectLst/>
                    <a:latin typeface="Arial Black"/>
                  </a:endParaRPr>
                </a:p>
              </p:txBody>
            </p:sp>
          </p:grpSp>
          <p:sp>
            <p:nvSpPr>
              <p:cNvPr id="168" name="167 Elipse"/>
              <p:cNvSpPr/>
              <p:nvPr/>
            </p:nvSpPr>
            <p:spPr>
              <a:xfrm>
                <a:off x="7358082" y="3714752"/>
                <a:ext cx="214314" cy="214314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18" name="140 Grupo"/>
              <p:cNvGrpSpPr/>
              <p:nvPr/>
            </p:nvGrpSpPr>
            <p:grpSpPr>
              <a:xfrm>
                <a:off x="7358082" y="1428736"/>
                <a:ext cx="857256" cy="1643074"/>
                <a:chOff x="5143504" y="2492896"/>
                <a:chExt cx="500066" cy="1285884"/>
              </a:xfrm>
            </p:grpSpPr>
            <p:cxnSp>
              <p:nvCxnSpPr>
                <p:cNvPr id="170" name="169 Conector recto"/>
                <p:cNvCxnSpPr/>
                <p:nvPr/>
              </p:nvCxnSpPr>
              <p:spPr>
                <a:xfrm rot="16200000" flipH="1">
                  <a:off x="5179223" y="2814367"/>
                  <a:ext cx="500066" cy="42862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170 Conector recto"/>
                <p:cNvCxnSpPr/>
                <p:nvPr/>
              </p:nvCxnSpPr>
              <p:spPr>
                <a:xfrm rot="16200000" flipH="1">
                  <a:off x="5143504" y="3350152"/>
                  <a:ext cx="500066" cy="357190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171 Conector recto"/>
                <p:cNvCxnSpPr/>
                <p:nvPr/>
              </p:nvCxnSpPr>
              <p:spPr>
                <a:xfrm rot="16200000" flipH="1">
                  <a:off x="5143504" y="2492896"/>
                  <a:ext cx="357190" cy="357190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173 Conector recto"/>
                <p:cNvCxnSpPr/>
                <p:nvPr/>
              </p:nvCxnSpPr>
              <p:spPr>
                <a:xfrm rot="16200000" flipH="1">
                  <a:off x="5250661" y="3171557"/>
                  <a:ext cx="357190" cy="28575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" name="Group 42"/>
            <p:cNvGrpSpPr>
              <a:grpSpLocks/>
            </p:cNvGrpSpPr>
            <p:nvPr/>
          </p:nvGrpSpPr>
          <p:grpSpPr bwMode="auto">
            <a:xfrm rot="20904340">
              <a:off x="3120931" y="1554034"/>
              <a:ext cx="1722602" cy="1928826"/>
              <a:chOff x="4076" y="5100"/>
              <a:chExt cx="2238" cy="2446"/>
            </a:xfrm>
          </p:grpSpPr>
          <p:sp>
            <p:nvSpPr>
              <p:cNvPr id="30763" name="Freeform 43"/>
              <p:cNvSpPr>
                <a:spLocks/>
              </p:cNvSpPr>
              <p:nvPr/>
            </p:nvSpPr>
            <p:spPr bwMode="auto">
              <a:xfrm>
                <a:off x="4076" y="5100"/>
                <a:ext cx="2238" cy="2446"/>
              </a:xfrm>
              <a:custGeom>
                <a:avLst/>
                <a:gdLst/>
                <a:ahLst/>
                <a:cxnLst>
                  <a:cxn ang="0">
                    <a:pos x="699" y="65"/>
                  </a:cxn>
                  <a:cxn ang="0">
                    <a:pos x="1232" y="65"/>
                  </a:cxn>
                  <a:cxn ang="0">
                    <a:pos x="1665" y="65"/>
                  </a:cxn>
                  <a:cxn ang="0">
                    <a:pos x="2012" y="75"/>
                  </a:cxn>
                  <a:cxn ang="0">
                    <a:pos x="2223" y="122"/>
                  </a:cxn>
                  <a:cxn ang="0">
                    <a:pos x="1925" y="697"/>
                  </a:cxn>
                  <a:cxn ang="0">
                    <a:pos x="1637" y="1476"/>
                  </a:cxn>
                  <a:cxn ang="0">
                    <a:pos x="1452" y="2168"/>
                  </a:cxn>
                  <a:cxn ang="0">
                    <a:pos x="606" y="2268"/>
                  </a:cxn>
                  <a:cxn ang="0">
                    <a:pos x="34" y="2268"/>
                  </a:cxn>
                  <a:cxn ang="0">
                    <a:pos x="402" y="1199"/>
                  </a:cxn>
                  <a:cxn ang="0">
                    <a:pos x="597" y="456"/>
                  </a:cxn>
                  <a:cxn ang="0">
                    <a:pos x="699" y="65"/>
                  </a:cxn>
                </a:cxnLst>
                <a:rect l="0" t="0" r="r" b="b"/>
                <a:pathLst>
                  <a:path w="2238" h="2446">
                    <a:moveTo>
                      <a:pt x="699" y="65"/>
                    </a:moveTo>
                    <a:cubicBezTo>
                      <a:pt x="805" y="0"/>
                      <a:pt x="1071" y="65"/>
                      <a:pt x="1232" y="65"/>
                    </a:cubicBezTo>
                    <a:cubicBezTo>
                      <a:pt x="1393" y="65"/>
                      <a:pt x="1535" y="63"/>
                      <a:pt x="1665" y="65"/>
                    </a:cubicBezTo>
                    <a:cubicBezTo>
                      <a:pt x="1795" y="67"/>
                      <a:pt x="1919" y="66"/>
                      <a:pt x="2012" y="75"/>
                    </a:cubicBezTo>
                    <a:cubicBezTo>
                      <a:pt x="2105" y="84"/>
                      <a:pt x="2238" y="18"/>
                      <a:pt x="2223" y="122"/>
                    </a:cubicBezTo>
                    <a:cubicBezTo>
                      <a:pt x="2208" y="226"/>
                      <a:pt x="2023" y="471"/>
                      <a:pt x="1925" y="697"/>
                    </a:cubicBezTo>
                    <a:cubicBezTo>
                      <a:pt x="1827" y="923"/>
                      <a:pt x="1716" y="1231"/>
                      <a:pt x="1637" y="1476"/>
                    </a:cubicBezTo>
                    <a:cubicBezTo>
                      <a:pt x="1558" y="1721"/>
                      <a:pt x="1624" y="2036"/>
                      <a:pt x="1452" y="2168"/>
                    </a:cubicBezTo>
                    <a:cubicBezTo>
                      <a:pt x="1280" y="2300"/>
                      <a:pt x="842" y="2251"/>
                      <a:pt x="606" y="2268"/>
                    </a:cubicBezTo>
                    <a:cubicBezTo>
                      <a:pt x="370" y="2285"/>
                      <a:pt x="68" y="2446"/>
                      <a:pt x="34" y="2268"/>
                    </a:cubicBezTo>
                    <a:cubicBezTo>
                      <a:pt x="0" y="2090"/>
                      <a:pt x="308" y="1501"/>
                      <a:pt x="402" y="1199"/>
                    </a:cubicBezTo>
                    <a:cubicBezTo>
                      <a:pt x="496" y="897"/>
                      <a:pt x="551" y="643"/>
                      <a:pt x="597" y="456"/>
                    </a:cubicBezTo>
                    <a:cubicBezTo>
                      <a:pt x="643" y="269"/>
                      <a:pt x="593" y="130"/>
                      <a:pt x="699" y="6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4" name="Freeform 44"/>
              <p:cNvSpPr>
                <a:spLocks/>
              </p:cNvSpPr>
              <p:nvPr/>
            </p:nvSpPr>
            <p:spPr bwMode="auto">
              <a:xfrm>
                <a:off x="4378" y="5235"/>
                <a:ext cx="1559" cy="1892"/>
              </a:xfrm>
              <a:custGeom>
                <a:avLst/>
                <a:gdLst/>
                <a:ahLst/>
                <a:cxnLst>
                  <a:cxn ang="0">
                    <a:pos x="91" y="1798"/>
                  </a:cxn>
                  <a:cxn ang="0">
                    <a:pos x="332" y="1194"/>
                  </a:cxn>
                  <a:cxn ang="0">
                    <a:pos x="574" y="233"/>
                  </a:cxn>
                  <a:cxn ang="0">
                    <a:pos x="1404" y="153"/>
                  </a:cxn>
                  <a:cxn ang="0">
                    <a:pos x="1503" y="107"/>
                  </a:cxn>
                  <a:cxn ang="0">
                    <a:pos x="1261" y="794"/>
                  </a:cxn>
                  <a:cxn ang="0">
                    <a:pos x="1066" y="1500"/>
                  </a:cxn>
                  <a:cxn ang="0">
                    <a:pos x="880" y="1761"/>
                  </a:cxn>
                  <a:cxn ang="0">
                    <a:pos x="91" y="1798"/>
                  </a:cxn>
                </a:cxnLst>
                <a:rect l="0" t="0" r="r" b="b"/>
                <a:pathLst>
                  <a:path w="1559" h="1892">
                    <a:moveTo>
                      <a:pt x="91" y="1798"/>
                    </a:moveTo>
                    <a:cubicBezTo>
                      <a:pt x="0" y="1704"/>
                      <a:pt x="252" y="1455"/>
                      <a:pt x="332" y="1194"/>
                    </a:cubicBezTo>
                    <a:cubicBezTo>
                      <a:pt x="412" y="933"/>
                      <a:pt x="395" y="406"/>
                      <a:pt x="574" y="233"/>
                    </a:cubicBezTo>
                    <a:cubicBezTo>
                      <a:pt x="753" y="60"/>
                      <a:pt x="1249" y="174"/>
                      <a:pt x="1404" y="153"/>
                    </a:cubicBezTo>
                    <a:cubicBezTo>
                      <a:pt x="1559" y="132"/>
                      <a:pt x="1527" y="0"/>
                      <a:pt x="1503" y="107"/>
                    </a:cubicBezTo>
                    <a:cubicBezTo>
                      <a:pt x="1479" y="214"/>
                      <a:pt x="1334" y="562"/>
                      <a:pt x="1261" y="794"/>
                    </a:cubicBezTo>
                    <a:cubicBezTo>
                      <a:pt x="1188" y="1026"/>
                      <a:pt x="1129" y="1339"/>
                      <a:pt x="1066" y="1500"/>
                    </a:cubicBezTo>
                    <a:cubicBezTo>
                      <a:pt x="1003" y="1661"/>
                      <a:pt x="1042" y="1713"/>
                      <a:pt x="880" y="1761"/>
                    </a:cubicBezTo>
                    <a:cubicBezTo>
                      <a:pt x="718" y="1809"/>
                      <a:pt x="182" y="1892"/>
                      <a:pt x="91" y="179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5" name="Freeform 45"/>
              <p:cNvSpPr>
                <a:spLocks/>
              </p:cNvSpPr>
              <p:nvPr/>
            </p:nvSpPr>
            <p:spPr bwMode="auto">
              <a:xfrm>
                <a:off x="4896" y="5905"/>
                <a:ext cx="667" cy="8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52" y="4"/>
                  </a:cxn>
                  <a:cxn ang="0">
                    <a:pos x="223" y="59"/>
                  </a:cxn>
                  <a:cxn ang="0">
                    <a:pos x="334" y="41"/>
                  </a:cxn>
                  <a:cxn ang="0">
                    <a:pos x="399" y="78"/>
                  </a:cxn>
                  <a:cxn ang="0">
                    <a:pos x="539" y="13"/>
                  </a:cxn>
                  <a:cxn ang="0">
                    <a:pos x="520" y="69"/>
                  </a:cxn>
                  <a:cxn ang="0">
                    <a:pos x="667" y="69"/>
                  </a:cxn>
                </a:cxnLst>
                <a:rect l="0" t="0" r="r" b="b"/>
                <a:pathLst>
                  <a:path w="667" h="83">
                    <a:moveTo>
                      <a:pt x="0" y="32"/>
                    </a:moveTo>
                    <a:cubicBezTo>
                      <a:pt x="57" y="16"/>
                      <a:pt x="115" y="0"/>
                      <a:pt x="152" y="4"/>
                    </a:cubicBezTo>
                    <a:cubicBezTo>
                      <a:pt x="189" y="8"/>
                      <a:pt x="193" y="53"/>
                      <a:pt x="223" y="59"/>
                    </a:cubicBezTo>
                    <a:cubicBezTo>
                      <a:pt x="253" y="65"/>
                      <a:pt x="305" y="38"/>
                      <a:pt x="334" y="41"/>
                    </a:cubicBezTo>
                    <a:cubicBezTo>
                      <a:pt x="363" y="44"/>
                      <a:pt x="365" y="83"/>
                      <a:pt x="399" y="78"/>
                    </a:cubicBezTo>
                    <a:cubicBezTo>
                      <a:pt x="433" y="73"/>
                      <a:pt x="519" y="14"/>
                      <a:pt x="539" y="13"/>
                    </a:cubicBezTo>
                    <a:cubicBezTo>
                      <a:pt x="559" y="12"/>
                      <a:pt x="499" y="60"/>
                      <a:pt x="520" y="69"/>
                    </a:cubicBezTo>
                    <a:cubicBezTo>
                      <a:pt x="541" y="78"/>
                      <a:pt x="604" y="73"/>
                      <a:pt x="667" y="6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6" name="Freeform 46"/>
              <p:cNvSpPr>
                <a:spLocks/>
              </p:cNvSpPr>
              <p:nvPr/>
            </p:nvSpPr>
            <p:spPr bwMode="auto">
              <a:xfrm>
                <a:off x="4896" y="6127"/>
                <a:ext cx="576" cy="88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6" y="5"/>
                  </a:cxn>
                  <a:cxn ang="0">
                    <a:pos x="152" y="60"/>
                  </a:cxn>
                  <a:cxn ang="0">
                    <a:pos x="279" y="32"/>
                  </a:cxn>
                  <a:cxn ang="0">
                    <a:pos x="307" y="88"/>
                  </a:cxn>
                  <a:cxn ang="0">
                    <a:pos x="492" y="32"/>
                  </a:cxn>
                  <a:cxn ang="0">
                    <a:pos x="576" y="70"/>
                  </a:cxn>
                </a:cxnLst>
                <a:rect l="0" t="0" r="r" b="b"/>
                <a:pathLst>
                  <a:path w="576" h="88">
                    <a:moveTo>
                      <a:pt x="0" y="32"/>
                    </a:moveTo>
                    <a:cubicBezTo>
                      <a:pt x="10" y="16"/>
                      <a:pt x="21" y="0"/>
                      <a:pt x="46" y="5"/>
                    </a:cubicBezTo>
                    <a:cubicBezTo>
                      <a:pt x="71" y="10"/>
                      <a:pt x="113" y="56"/>
                      <a:pt x="152" y="60"/>
                    </a:cubicBezTo>
                    <a:cubicBezTo>
                      <a:pt x="191" y="64"/>
                      <a:pt x="253" y="27"/>
                      <a:pt x="279" y="32"/>
                    </a:cubicBezTo>
                    <a:cubicBezTo>
                      <a:pt x="305" y="37"/>
                      <a:pt x="272" y="88"/>
                      <a:pt x="307" y="88"/>
                    </a:cubicBezTo>
                    <a:cubicBezTo>
                      <a:pt x="342" y="88"/>
                      <a:pt x="447" y="35"/>
                      <a:pt x="492" y="32"/>
                    </a:cubicBezTo>
                    <a:cubicBezTo>
                      <a:pt x="537" y="29"/>
                      <a:pt x="556" y="49"/>
                      <a:pt x="576" y="7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7" name="Freeform 47"/>
              <p:cNvSpPr>
                <a:spLocks/>
              </p:cNvSpPr>
              <p:nvPr/>
            </p:nvSpPr>
            <p:spPr bwMode="auto">
              <a:xfrm>
                <a:off x="4794" y="6362"/>
                <a:ext cx="585" cy="78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195" y="2"/>
                  </a:cxn>
                  <a:cxn ang="0">
                    <a:pos x="254" y="39"/>
                  </a:cxn>
                  <a:cxn ang="0">
                    <a:pos x="344" y="20"/>
                  </a:cxn>
                  <a:cxn ang="0">
                    <a:pos x="390" y="76"/>
                  </a:cxn>
                  <a:cxn ang="0">
                    <a:pos x="474" y="30"/>
                  </a:cxn>
                  <a:cxn ang="0">
                    <a:pos x="585" y="67"/>
                  </a:cxn>
                </a:cxnLst>
                <a:rect l="0" t="0" r="r" b="b"/>
                <a:pathLst>
                  <a:path w="585" h="78">
                    <a:moveTo>
                      <a:pt x="0" y="30"/>
                    </a:moveTo>
                    <a:cubicBezTo>
                      <a:pt x="76" y="15"/>
                      <a:pt x="153" y="0"/>
                      <a:pt x="195" y="2"/>
                    </a:cubicBezTo>
                    <a:cubicBezTo>
                      <a:pt x="237" y="4"/>
                      <a:pt x="229" y="36"/>
                      <a:pt x="254" y="39"/>
                    </a:cubicBezTo>
                    <a:cubicBezTo>
                      <a:pt x="279" y="42"/>
                      <a:pt x="321" y="14"/>
                      <a:pt x="344" y="20"/>
                    </a:cubicBezTo>
                    <a:cubicBezTo>
                      <a:pt x="367" y="26"/>
                      <a:pt x="368" y="74"/>
                      <a:pt x="390" y="76"/>
                    </a:cubicBezTo>
                    <a:cubicBezTo>
                      <a:pt x="412" y="78"/>
                      <a:pt x="442" y="31"/>
                      <a:pt x="474" y="30"/>
                    </a:cubicBezTo>
                    <a:cubicBezTo>
                      <a:pt x="506" y="29"/>
                      <a:pt x="560" y="61"/>
                      <a:pt x="585" y="6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8" name="Freeform 48"/>
              <p:cNvSpPr>
                <a:spLocks/>
              </p:cNvSpPr>
              <p:nvPr/>
            </p:nvSpPr>
            <p:spPr bwMode="auto">
              <a:xfrm>
                <a:off x="4719" y="6542"/>
                <a:ext cx="660" cy="137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177" y="11"/>
                  </a:cxn>
                  <a:cxn ang="0">
                    <a:pos x="242" y="34"/>
                  </a:cxn>
                  <a:cxn ang="0">
                    <a:pos x="329" y="34"/>
                  </a:cxn>
                  <a:cxn ang="0">
                    <a:pos x="391" y="91"/>
                  </a:cxn>
                  <a:cxn ang="0">
                    <a:pos x="446" y="34"/>
                  </a:cxn>
                  <a:cxn ang="0">
                    <a:pos x="567" y="128"/>
                  </a:cxn>
                  <a:cxn ang="0">
                    <a:pos x="660" y="91"/>
                  </a:cxn>
                </a:cxnLst>
                <a:rect l="0" t="0" r="r" b="b"/>
                <a:pathLst>
                  <a:path w="660" h="137">
                    <a:moveTo>
                      <a:pt x="0" y="101"/>
                    </a:moveTo>
                    <a:cubicBezTo>
                      <a:pt x="68" y="61"/>
                      <a:pt x="137" y="22"/>
                      <a:pt x="177" y="11"/>
                    </a:cubicBezTo>
                    <a:cubicBezTo>
                      <a:pt x="217" y="0"/>
                      <a:pt x="217" y="30"/>
                      <a:pt x="242" y="34"/>
                    </a:cubicBezTo>
                    <a:cubicBezTo>
                      <a:pt x="267" y="38"/>
                      <a:pt x="304" y="25"/>
                      <a:pt x="329" y="34"/>
                    </a:cubicBezTo>
                    <a:cubicBezTo>
                      <a:pt x="354" y="43"/>
                      <a:pt x="372" y="91"/>
                      <a:pt x="391" y="91"/>
                    </a:cubicBezTo>
                    <a:cubicBezTo>
                      <a:pt x="410" y="91"/>
                      <a:pt x="417" y="28"/>
                      <a:pt x="446" y="34"/>
                    </a:cubicBezTo>
                    <a:cubicBezTo>
                      <a:pt x="475" y="40"/>
                      <a:pt x="531" y="119"/>
                      <a:pt x="567" y="128"/>
                    </a:cubicBezTo>
                    <a:cubicBezTo>
                      <a:pt x="603" y="137"/>
                      <a:pt x="631" y="114"/>
                      <a:pt x="660" y="91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9" name="Freeform 49"/>
              <p:cNvSpPr>
                <a:spLocks/>
              </p:cNvSpPr>
              <p:nvPr/>
            </p:nvSpPr>
            <p:spPr bwMode="auto">
              <a:xfrm>
                <a:off x="4636" y="6828"/>
                <a:ext cx="613" cy="69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83" y="0"/>
                  </a:cxn>
                  <a:cxn ang="0">
                    <a:pos x="260" y="61"/>
                  </a:cxn>
                  <a:cxn ang="0">
                    <a:pos x="412" y="47"/>
                  </a:cxn>
                  <a:cxn ang="0">
                    <a:pos x="613" y="47"/>
                  </a:cxn>
                </a:cxnLst>
                <a:rect l="0" t="0" r="r" b="b"/>
                <a:pathLst>
                  <a:path w="613" h="69">
                    <a:moveTo>
                      <a:pt x="0" y="61"/>
                    </a:moveTo>
                    <a:cubicBezTo>
                      <a:pt x="20" y="30"/>
                      <a:pt x="40" y="0"/>
                      <a:pt x="83" y="0"/>
                    </a:cubicBezTo>
                    <a:cubicBezTo>
                      <a:pt x="126" y="0"/>
                      <a:pt x="205" y="53"/>
                      <a:pt x="260" y="61"/>
                    </a:cubicBezTo>
                    <a:cubicBezTo>
                      <a:pt x="315" y="69"/>
                      <a:pt x="353" y="49"/>
                      <a:pt x="412" y="47"/>
                    </a:cubicBezTo>
                    <a:cubicBezTo>
                      <a:pt x="471" y="45"/>
                      <a:pt x="542" y="46"/>
                      <a:pt x="613" y="4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70" name="WordArt 50"/>
              <p:cNvSpPr>
                <a:spLocks noChangeArrowheads="1" noChangeShapeType="1" noTextEdit="1"/>
              </p:cNvSpPr>
              <p:nvPr/>
            </p:nvSpPr>
            <p:spPr bwMode="auto">
              <a:xfrm>
                <a:off x="4896" y="5533"/>
                <a:ext cx="805" cy="264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FF"/>
                    </a:solidFill>
                    <a:effectLst/>
                    <a:latin typeface="Arial Black"/>
                  </a:rPr>
                  <a:t>NORMAS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endParaRPr>
              </a:p>
            </p:txBody>
          </p:sp>
        </p:grpSp>
      </p:grpSp>
      <p:grpSp>
        <p:nvGrpSpPr>
          <p:cNvPr id="2" name="Group 111"/>
          <p:cNvGrpSpPr>
            <a:grpSpLocks/>
          </p:cNvGrpSpPr>
          <p:nvPr/>
        </p:nvGrpSpPr>
        <p:grpSpPr bwMode="auto">
          <a:xfrm>
            <a:off x="1214414" y="2143116"/>
            <a:ext cx="919170" cy="2224102"/>
            <a:chOff x="2226" y="2120"/>
            <a:chExt cx="783" cy="2456"/>
          </a:xfrm>
        </p:grpSpPr>
        <p:sp>
          <p:nvSpPr>
            <p:cNvPr id="175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3" name="102 Rectángulo"/>
          <p:cNvSpPr/>
          <p:nvPr/>
        </p:nvSpPr>
        <p:spPr>
          <a:xfrm>
            <a:off x="428596" y="5572140"/>
            <a:ext cx="8572560" cy="42862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428595" y="0"/>
            <a:ext cx="6567257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Y DESPUÉS DE ENTRAR EN LA INSTALACIÓN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4786314" y="2143116"/>
            <a:ext cx="1785950" cy="3089287"/>
            <a:chOff x="6726" y="5723"/>
            <a:chExt cx="1340" cy="2165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7585" y="6448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Freeform 4"/>
            <p:cNvSpPr>
              <a:spLocks/>
            </p:cNvSpPr>
            <p:nvPr/>
          </p:nvSpPr>
          <p:spPr bwMode="auto">
            <a:xfrm>
              <a:off x="6726" y="6472"/>
              <a:ext cx="442" cy="878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7404" y="739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7383" y="7600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7099" y="7621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7144" y="7364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7085" y="6349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062" y="6349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9" name="Oval 11"/>
            <p:cNvSpPr>
              <a:spLocks noChangeArrowheads="1"/>
            </p:cNvSpPr>
            <p:nvPr/>
          </p:nvSpPr>
          <p:spPr bwMode="auto">
            <a:xfrm>
              <a:off x="7326" y="7102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12"/>
            <p:cNvGrpSpPr>
              <a:grpSpLocks/>
            </p:cNvGrpSpPr>
            <p:nvPr/>
          </p:nvGrpSpPr>
          <p:grpSpPr bwMode="auto">
            <a:xfrm>
              <a:off x="6844" y="5723"/>
              <a:ext cx="1048" cy="747"/>
              <a:chOff x="7062" y="5424"/>
              <a:chExt cx="2041" cy="1336"/>
            </a:xfrm>
          </p:grpSpPr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4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" name="Group 16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2065" name="Freeform 17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6" name="Group 18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206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" name="Oval 25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5" name="Oval 27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7085" y="7096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" name="Group 112"/>
          <p:cNvGrpSpPr>
            <a:grpSpLocks/>
          </p:cNvGrpSpPr>
          <p:nvPr/>
        </p:nvGrpSpPr>
        <p:grpSpPr bwMode="auto">
          <a:xfrm rot="2845261">
            <a:off x="813654" y="1719109"/>
            <a:ext cx="613891" cy="927409"/>
            <a:chOff x="1945" y="7873"/>
            <a:chExt cx="2659" cy="2360"/>
          </a:xfrm>
        </p:grpSpPr>
        <p:sp>
          <p:nvSpPr>
            <p:cNvPr id="15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6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8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3" name="Group 141"/>
          <p:cNvGrpSpPr>
            <a:grpSpLocks/>
          </p:cNvGrpSpPr>
          <p:nvPr/>
        </p:nvGrpSpPr>
        <p:grpSpPr bwMode="auto">
          <a:xfrm>
            <a:off x="1714480" y="714356"/>
            <a:ext cx="1428760" cy="1500198"/>
            <a:chOff x="2851" y="8552"/>
            <a:chExt cx="1493" cy="1547"/>
          </a:xfrm>
        </p:grpSpPr>
        <p:sp>
          <p:nvSpPr>
            <p:cNvPr id="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" name="Group 2"/>
          <p:cNvGrpSpPr>
            <a:grpSpLocks/>
          </p:cNvGrpSpPr>
          <p:nvPr/>
        </p:nvGrpSpPr>
        <p:grpSpPr bwMode="auto">
          <a:xfrm>
            <a:off x="6429388" y="2643182"/>
            <a:ext cx="1428760" cy="2428892"/>
            <a:chOff x="6128" y="1031"/>
            <a:chExt cx="1795" cy="2644"/>
          </a:xfrm>
        </p:grpSpPr>
        <p:grpSp>
          <p:nvGrpSpPr>
            <p:cNvPr id="25" name="Group 3"/>
            <p:cNvGrpSpPr>
              <a:grpSpLocks/>
            </p:cNvGrpSpPr>
            <p:nvPr/>
          </p:nvGrpSpPr>
          <p:grpSpPr bwMode="auto">
            <a:xfrm>
              <a:off x="6128" y="1031"/>
              <a:ext cx="1795" cy="2644"/>
              <a:chOff x="6128" y="1031"/>
              <a:chExt cx="1795" cy="2644"/>
            </a:xfrm>
          </p:grpSpPr>
          <p:sp>
            <p:nvSpPr>
              <p:cNvPr id="30724" name="Freeform 4"/>
              <p:cNvSpPr>
                <a:spLocks/>
              </p:cNvSpPr>
              <p:nvPr/>
            </p:nvSpPr>
            <p:spPr bwMode="auto">
              <a:xfrm>
                <a:off x="6128" y="1808"/>
                <a:ext cx="382" cy="1046"/>
              </a:xfrm>
              <a:custGeom>
                <a:avLst/>
                <a:gdLst/>
                <a:ahLst/>
                <a:cxnLst>
                  <a:cxn ang="0">
                    <a:pos x="382" y="174"/>
                  </a:cxn>
                  <a:cxn ang="0">
                    <a:pos x="127" y="41"/>
                  </a:cxn>
                  <a:cxn ang="0">
                    <a:pos x="50" y="421"/>
                  </a:cxn>
                  <a:cxn ang="0">
                    <a:pos x="31" y="919"/>
                  </a:cxn>
                  <a:cxn ang="0">
                    <a:pos x="235" y="1046"/>
                  </a:cxn>
                </a:cxnLst>
                <a:rect l="0" t="0" r="r" b="b"/>
                <a:pathLst>
                  <a:path w="382" h="1046">
                    <a:moveTo>
                      <a:pt x="382" y="174"/>
                    </a:moveTo>
                    <a:cubicBezTo>
                      <a:pt x="282" y="87"/>
                      <a:pt x="182" y="0"/>
                      <a:pt x="127" y="41"/>
                    </a:cubicBezTo>
                    <a:cubicBezTo>
                      <a:pt x="72" y="82"/>
                      <a:pt x="66" y="275"/>
                      <a:pt x="50" y="421"/>
                    </a:cubicBezTo>
                    <a:cubicBezTo>
                      <a:pt x="34" y="567"/>
                      <a:pt x="0" y="815"/>
                      <a:pt x="31" y="919"/>
                    </a:cubicBezTo>
                    <a:cubicBezTo>
                      <a:pt x="62" y="1023"/>
                      <a:pt x="148" y="1034"/>
                      <a:pt x="235" y="1046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" name="Group 5"/>
              <p:cNvGrpSpPr>
                <a:grpSpLocks/>
              </p:cNvGrpSpPr>
              <p:nvPr/>
            </p:nvGrpSpPr>
            <p:grpSpPr bwMode="auto">
              <a:xfrm>
                <a:off x="6362" y="1031"/>
                <a:ext cx="1561" cy="2644"/>
                <a:chOff x="5806" y="1226"/>
                <a:chExt cx="1561" cy="2644"/>
              </a:xfrm>
            </p:grpSpPr>
            <p:sp>
              <p:nvSpPr>
                <p:cNvPr id="30726" name="Freeform 6"/>
                <p:cNvSpPr>
                  <a:spLocks/>
                </p:cNvSpPr>
                <p:nvPr/>
              </p:nvSpPr>
              <p:spPr bwMode="auto">
                <a:xfrm>
                  <a:off x="6567" y="2265"/>
                  <a:ext cx="800" cy="291"/>
                </a:xfrm>
                <a:custGeom>
                  <a:avLst/>
                  <a:gdLst/>
                  <a:ahLst/>
                  <a:cxnLst>
                    <a:cxn ang="0">
                      <a:pos x="40" y="15"/>
                    </a:cxn>
                    <a:cxn ang="0">
                      <a:pos x="267" y="157"/>
                    </a:cxn>
                    <a:cxn ang="0">
                      <a:pos x="557" y="133"/>
                    </a:cxn>
                    <a:cxn ang="0">
                      <a:pos x="624" y="32"/>
                    </a:cxn>
                    <a:cxn ang="0">
                      <a:pos x="679" y="32"/>
                    </a:cxn>
                    <a:cxn ang="0">
                      <a:pos x="661" y="133"/>
                    </a:cxn>
                    <a:cxn ang="0">
                      <a:pos x="791" y="15"/>
                    </a:cxn>
                    <a:cxn ang="0">
                      <a:pos x="837" y="45"/>
                    </a:cxn>
                    <a:cxn ang="0">
                      <a:pos x="670" y="208"/>
                    </a:cxn>
                    <a:cxn ang="0">
                      <a:pos x="819" y="133"/>
                    </a:cxn>
                    <a:cxn ang="0">
                      <a:pos x="856" y="208"/>
                    </a:cxn>
                    <a:cxn ang="0">
                      <a:pos x="624" y="274"/>
                    </a:cxn>
                    <a:cxn ang="0">
                      <a:pos x="893" y="274"/>
                    </a:cxn>
                    <a:cxn ang="0">
                      <a:pos x="743" y="364"/>
                    </a:cxn>
                    <a:cxn ang="0">
                      <a:pos x="614" y="291"/>
                    </a:cxn>
                    <a:cxn ang="0">
                      <a:pos x="800" y="364"/>
                    </a:cxn>
                    <a:cxn ang="0">
                      <a:pos x="743" y="425"/>
                    </a:cxn>
                    <a:cxn ang="0">
                      <a:pos x="624" y="392"/>
                    </a:cxn>
                    <a:cxn ang="0">
                      <a:pos x="557" y="291"/>
                    </a:cxn>
                    <a:cxn ang="0">
                      <a:pos x="283" y="290"/>
                    </a:cxn>
                    <a:cxn ang="0">
                      <a:pos x="40" y="290"/>
                    </a:cxn>
                    <a:cxn ang="0">
                      <a:pos x="40" y="99"/>
                    </a:cxn>
                  </a:cxnLst>
                  <a:rect l="0" t="0" r="r" b="b"/>
                  <a:pathLst>
                    <a:path w="913" h="430">
                      <a:moveTo>
                        <a:pt x="40" y="15"/>
                      </a:moveTo>
                      <a:cubicBezTo>
                        <a:pt x="110" y="76"/>
                        <a:pt x="181" y="137"/>
                        <a:pt x="267" y="157"/>
                      </a:cubicBezTo>
                      <a:cubicBezTo>
                        <a:pt x="353" y="177"/>
                        <a:pt x="498" y="154"/>
                        <a:pt x="557" y="133"/>
                      </a:cubicBezTo>
                      <a:cubicBezTo>
                        <a:pt x="616" y="112"/>
                        <a:pt x="604" y="49"/>
                        <a:pt x="624" y="32"/>
                      </a:cubicBezTo>
                      <a:cubicBezTo>
                        <a:pt x="644" y="15"/>
                        <a:pt x="673" y="15"/>
                        <a:pt x="679" y="32"/>
                      </a:cubicBezTo>
                      <a:cubicBezTo>
                        <a:pt x="685" y="49"/>
                        <a:pt x="642" y="136"/>
                        <a:pt x="661" y="133"/>
                      </a:cubicBezTo>
                      <a:cubicBezTo>
                        <a:pt x="680" y="130"/>
                        <a:pt x="762" y="30"/>
                        <a:pt x="791" y="15"/>
                      </a:cubicBezTo>
                      <a:cubicBezTo>
                        <a:pt x="820" y="0"/>
                        <a:pt x="857" y="13"/>
                        <a:pt x="837" y="45"/>
                      </a:cubicBezTo>
                      <a:cubicBezTo>
                        <a:pt x="817" y="77"/>
                        <a:pt x="673" y="193"/>
                        <a:pt x="670" y="208"/>
                      </a:cubicBezTo>
                      <a:cubicBezTo>
                        <a:pt x="667" y="223"/>
                        <a:pt x="788" y="133"/>
                        <a:pt x="819" y="133"/>
                      </a:cubicBezTo>
                      <a:cubicBezTo>
                        <a:pt x="850" y="133"/>
                        <a:pt x="888" y="185"/>
                        <a:pt x="856" y="208"/>
                      </a:cubicBezTo>
                      <a:cubicBezTo>
                        <a:pt x="824" y="231"/>
                        <a:pt x="618" y="263"/>
                        <a:pt x="624" y="274"/>
                      </a:cubicBezTo>
                      <a:cubicBezTo>
                        <a:pt x="630" y="285"/>
                        <a:pt x="873" y="259"/>
                        <a:pt x="893" y="274"/>
                      </a:cubicBezTo>
                      <a:cubicBezTo>
                        <a:pt x="913" y="289"/>
                        <a:pt x="789" y="361"/>
                        <a:pt x="743" y="364"/>
                      </a:cubicBezTo>
                      <a:cubicBezTo>
                        <a:pt x="697" y="367"/>
                        <a:pt x="605" y="291"/>
                        <a:pt x="614" y="291"/>
                      </a:cubicBezTo>
                      <a:cubicBezTo>
                        <a:pt x="623" y="291"/>
                        <a:pt x="779" y="342"/>
                        <a:pt x="800" y="364"/>
                      </a:cubicBezTo>
                      <a:cubicBezTo>
                        <a:pt x="821" y="386"/>
                        <a:pt x="772" y="420"/>
                        <a:pt x="743" y="425"/>
                      </a:cubicBezTo>
                      <a:cubicBezTo>
                        <a:pt x="714" y="430"/>
                        <a:pt x="655" y="414"/>
                        <a:pt x="624" y="392"/>
                      </a:cubicBezTo>
                      <a:cubicBezTo>
                        <a:pt x="593" y="370"/>
                        <a:pt x="614" y="308"/>
                        <a:pt x="557" y="291"/>
                      </a:cubicBezTo>
                      <a:cubicBezTo>
                        <a:pt x="500" y="274"/>
                        <a:pt x="369" y="290"/>
                        <a:pt x="283" y="290"/>
                      </a:cubicBezTo>
                      <a:cubicBezTo>
                        <a:pt x="197" y="290"/>
                        <a:pt x="80" y="322"/>
                        <a:pt x="40" y="290"/>
                      </a:cubicBezTo>
                      <a:cubicBezTo>
                        <a:pt x="0" y="258"/>
                        <a:pt x="20" y="178"/>
                        <a:pt x="40" y="99"/>
                      </a:cubicBezTo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7" name="Freeform 7"/>
                <p:cNvSpPr>
                  <a:spLocks/>
                </p:cNvSpPr>
                <p:nvPr/>
              </p:nvSpPr>
              <p:spPr bwMode="auto">
                <a:xfrm>
                  <a:off x="5946" y="2127"/>
                  <a:ext cx="814" cy="932"/>
                </a:xfrm>
                <a:custGeom>
                  <a:avLst/>
                  <a:gdLst/>
                  <a:ahLst/>
                  <a:cxnLst>
                    <a:cxn ang="0">
                      <a:pos x="346" y="179"/>
                    </a:cxn>
                    <a:cxn ang="0">
                      <a:pos x="839" y="290"/>
                    </a:cxn>
                    <a:cxn ang="0">
                      <a:pos x="1350" y="253"/>
                    </a:cxn>
                    <a:cxn ang="0">
                      <a:pos x="1805" y="141"/>
                    </a:cxn>
                    <a:cxn ang="0">
                      <a:pos x="2037" y="1098"/>
                    </a:cxn>
                    <a:cxn ang="0">
                      <a:pos x="2093" y="1665"/>
                    </a:cxn>
                    <a:cxn ang="0">
                      <a:pos x="2130" y="2027"/>
                    </a:cxn>
                    <a:cxn ang="0">
                      <a:pos x="1517" y="2074"/>
                    </a:cxn>
                    <a:cxn ang="0">
                      <a:pos x="699" y="2083"/>
                    </a:cxn>
                    <a:cxn ang="0">
                      <a:pos x="263" y="2083"/>
                    </a:cxn>
                    <a:cxn ang="0">
                      <a:pos x="40" y="2074"/>
                    </a:cxn>
                    <a:cxn ang="0">
                      <a:pos x="21" y="1572"/>
                    </a:cxn>
                    <a:cxn ang="0">
                      <a:pos x="95" y="1070"/>
                    </a:cxn>
                    <a:cxn ang="0">
                      <a:pos x="188" y="587"/>
                    </a:cxn>
                    <a:cxn ang="0">
                      <a:pos x="346" y="179"/>
                    </a:cxn>
                  </a:cxnLst>
                  <a:rect l="0" t="0" r="r" b="b"/>
                  <a:pathLst>
                    <a:path w="2226" h="2159">
                      <a:moveTo>
                        <a:pt x="346" y="179"/>
                      </a:moveTo>
                      <a:cubicBezTo>
                        <a:pt x="454" y="130"/>
                        <a:pt x="672" y="278"/>
                        <a:pt x="839" y="290"/>
                      </a:cubicBezTo>
                      <a:cubicBezTo>
                        <a:pt x="1006" y="302"/>
                        <a:pt x="1189" y="278"/>
                        <a:pt x="1350" y="253"/>
                      </a:cubicBezTo>
                      <a:cubicBezTo>
                        <a:pt x="1511" y="228"/>
                        <a:pt x="1691" y="0"/>
                        <a:pt x="1805" y="141"/>
                      </a:cubicBezTo>
                      <a:cubicBezTo>
                        <a:pt x="1919" y="282"/>
                        <a:pt x="1989" y="844"/>
                        <a:pt x="2037" y="1098"/>
                      </a:cubicBezTo>
                      <a:cubicBezTo>
                        <a:pt x="2085" y="1352"/>
                        <a:pt x="2078" y="1510"/>
                        <a:pt x="2093" y="1665"/>
                      </a:cubicBezTo>
                      <a:cubicBezTo>
                        <a:pt x="2108" y="1820"/>
                        <a:pt x="2226" y="1959"/>
                        <a:pt x="2130" y="2027"/>
                      </a:cubicBezTo>
                      <a:cubicBezTo>
                        <a:pt x="2034" y="2095"/>
                        <a:pt x="1755" y="2065"/>
                        <a:pt x="1517" y="2074"/>
                      </a:cubicBezTo>
                      <a:cubicBezTo>
                        <a:pt x="1279" y="2083"/>
                        <a:pt x="908" y="2082"/>
                        <a:pt x="699" y="2083"/>
                      </a:cubicBezTo>
                      <a:cubicBezTo>
                        <a:pt x="490" y="2084"/>
                        <a:pt x="373" y="2084"/>
                        <a:pt x="263" y="2083"/>
                      </a:cubicBezTo>
                      <a:cubicBezTo>
                        <a:pt x="153" y="2082"/>
                        <a:pt x="80" y="2159"/>
                        <a:pt x="40" y="2074"/>
                      </a:cubicBezTo>
                      <a:cubicBezTo>
                        <a:pt x="0" y="1989"/>
                        <a:pt x="12" y="1739"/>
                        <a:pt x="21" y="1572"/>
                      </a:cubicBezTo>
                      <a:cubicBezTo>
                        <a:pt x="30" y="1405"/>
                        <a:pt x="67" y="1234"/>
                        <a:pt x="95" y="1070"/>
                      </a:cubicBezTo>
                      <a:cubicBezTo>
                        <a:pt x="123" y="906"/>
                        <a:pt x="154" y="734"/>
                        <a:pt x="188" y="587"/>
                      </a:cubicBezTo>
                      <a:cubicBezTo>
                        <a:pt x="222" y="440"/>
                        <a:pt x="238" y="228"/>
                        <a:pt x="346" y="179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8" name="Freeform 8"/>
                <p:cNvSpPr>
                  <a:spLocks/>
                </p:cNvSpPr>
                <p:nvPr/>
              </p:nvSpPr>
              <p:spPr bwMode="auto">
                <a:xfrm>
                  <a:off x="6362" y="2473"/>
                  <a:ext cx="245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5" y="70"/>
                    </a:cxn>
                    <a:cxn ang="0">
                      <a:pos x="669" y="0"/>
                    </a:cxn>
                  </a:cxnLst>
                  <a:rect l="0" t="0" r="r" b="b"/>
                  <a:pathLst>
                    <a:path w="669" h="70">
                      <a:moveTo>
                        <a:pt x="0" y="0"/>
                      </a:moveTo>
                      <a:cubicBezTo>
                        <a:pt x="112" y="35"/>
                        <a:pt x="224" y="70"/>
                        <a:pt x="335" y="70"/>
                      </a:cubicBezTo>
                      <a:cubicBezTo>
                        <a:pt x="446" y="70"/>
                        <a:pt x="557" y="35"/>
                        <a:pt x="669" y="0"/>
                      </a:cubicBezTo>
                    </a:path>
                  </a:pathLst>
                </a:custGeom>
                <a:noFill/>
                <a:ln w="19050">
                  <a:solidFill>
                    <a:srgbClr val="FABF8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7" name="Group 9"/>
                <p:cNvGrpSpPr>
                  <a:grpSpLocks/>
                </p:cNvGrpSpPr>
                <p:nvPr/>
              </p:nvGrpSpPr>
              <p:grpSpPr bwMode="auto">
                <a:xfrm>
                  <a:off x="5806" y="1226"/>
                  <a:ext cx="1117" cy="2644"/>
                  <a:chOff x="5806" y="1226"/>
                  <a:chExt cx="1117" cy="2644"/>
                </a:xfrm>
              </p:grpSpPr>
              <p:sp>
                <p:nvSpPr>
                  <p:cNvPr id="30730" name="Freeform 10"/>
                  <p:cNvSpPr>
                    <a:spLocks/>
                  </p:cNvSpPr>
                  <p:nvPr/>
                </p:nvSpPr>
                <p:spPr bwMode="auto">
                  <a:xfrm>
                    <a:off x="6455" y="3319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1" name="Freeform 11"/>
                  <p:cNvSpPr>
                    <a:spLocks/>
                  </p:cNvSpPr>
                  <p:nvPr/>
                </p:nvSpPr>
                <p:spPr bwMode="auto">
                  <a:xfrm>
                    <a:off x="6433" y="3551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2" name="Freeform 12"/>
                  <p:cNvSpPr>
                    <a:spLocks/>
                  </p:cNvSpPr>
                  <p:nvPr/>
                </p:nvSpPr>
                <p:spPr bwMode="auto">
                  <a:xfrm>
                    <a:off x="5954" y="36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3" name="Freeform 13"/>
                  <p:cNvSpPr>
                    <a:spLocks/>
                  </p:cNvSpPr>
                  <p:nvPr/>
                </p:nvSpPr>
                <p:spPr bwMode="auto">
                  <a:xfrm>
                    <a:off x="5983" y="3319"/>
                    <a:ext cx="260" cy="334"/>
                  </a:xfrm>
                  <a:custGeom>
                    <a:avLst/>
                    <a:gdLst/>
                    <a:ahLst/>
                    <a:cxnLst>
                      <a:cxn ang="0">
                        <a:pos x="59" y="56"/>
                      </a:cxn>
                      <a:cxn ang="0">
                        <a:pos x="41" y="409"/>
                      </a:cxn>
                      <a:cxn ang="0">
                        <a:pos x="115" y="688"/>
                      </a:cxn>
                      <a:cxn ang="0">
                        <a:pos x="524" y="762"/>
                      </a:cxn>
                      <a:cxn ang="0">
                        <a:pos x="635" y="612"/>
                      </a:cxn>
                      <a:cxn ang="0">
                        <a:pos x="691" y="390"/>
                      </a:cxn>
                      <a:cxn ang="0">
                        <a:pos x="663" y="74"/>
                      </a:cxn>
                      <a:cxn ang="0">
                        <a:pos x="394" y="74"/>
                      </a:cxn>
                      <a:cxn ang="0">
                        <a:pos x="59" y="56"/>
                      </a:cxn>
                    </a:cxnLst>
                    <a:rect l="0" t="0" r="r" b="b"/>
                    <a:pathLst>
                      <a:path w="712" h="775">
                        <a:moveTo>
                          <a:pt x="59" y="56"/>
                        </a:moveTo>
                        <a:cubicBezTo>
                          <a:pt x="0" y="112"/>
                          <a:pt x="32" y="304"/>
                          <a:pt x="41" y="409"/>
                        </a:cubicBezTo>
                        <a:cubicBezTo>
                          <a:pt x="50" y="514"/>
                          <a:pt x="35" y="629"/>
                          <a:pt x="115" y="688"/>
                        </a:cubicBezTo>
                        <a:cubicBezTo>
                          <a:pt x="195" y="747"/>
                          <a:pt x="437" y="775"/>
                          <a:pt x="524" y="762"/>
                        </a:cubicBezTo>
                        <a:cubicBezTo>
                          <a:pt x="611" y="749"/>
                          <a:pt x="607" y="674"/>
                          <a:pt x="635" y="612"/>
                        </a:cubicBezTo>
                        <a:cubicBezTo>
                          <a:pt x="663" y="550"/>
                          <a:pt x="686" y="480"/>
                          <a:pt x="691" y="390"/>
                        </a:cubicBezTo>
                        <a:cubicBezTo>
                          <a:pt x="696" y="300"/>
                          <a:pt x="712" y="127"/>
                          <a:pt x="663" y="74"/>
                        </a:cubicBezTo>
                        <a:cubicBezTo>
                          <a:pt x="614" y="21"/>
                          <a:pt x="495" y="71"/>
                          <a:pt x="394" y="74"/>
                        </a:cubicBezTo>
                        <a:cubicBezTo>
                          <a:pt x="293" y="77"/>
                          <a:pt x="118" y="0"/>
                          <a:pt x="59" y="56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4" name="Freeform 14"/>
                  <p:cNvSpPr>
                    <a:spLocks/>
                  </p:cNvSpPr>
                  <p:nvPr/>
                </p:nvSpPr>
                <p:spPr bwMode="auto">
                  <a:xfrm>
                    <a:off x="5904" y="2980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5806" y="1226"/>
                    <a:ext cx="1117" cy="1032"/>
                    <a:chOff x="5806" y="1226"/>
                    <a:chExt cx="1117" cy="1032"/>
                  </a:xfrm>
                </p:grpSpPr>
                <p:sp>
                  <p:nvSpPr>
                    <p:cNvPr id="3073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6785" y="1770"/>
                      <a:ext cx="86" cy="269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297"/>
                        </a:cxn>
                        <a:cxn ang="0">
                          <a:pos x="43" y="79"/>
                        </a:cxn>
                        <a:cxn ang="0">
                          <a:pos x="89" y="0"/>
                        </a:cxn>
                        <a:cxn ang="0">
                          <a:pos x="210" y="79"/>
                        </a:cxn>
                        <a:cxn ang="0">
                          <a:pos x="228" y="306"/>
                        </a:cxn>
                        <a:cxn ang="0">
                          <a:pos x="160" y="464"/>
                        </a:cxn>
                        <a:cxn ang="0">
                          <a:pos x="33" y="613"/>
                        </a:cxn>
                        <a:cxn ang="0">
                          <a:pos x="6" y="529"/>
                        </a:cxn>
                        <a:cxn ang="0">
                          <a:pos x="6" y="297"/>
                        </a:cxn>
                      </a:cxnLst>
                      <a:rect l="0" t="0" r="r" b="b"/>
                      <a:pathLst>
                        <a:path w="236" h="624">
                          <a:moveTo>
                            <a:pt x="6" y="297"/>
                          </a:moveTo>
                          <a:cubicBezTo>
                            <a:pt x="12" y="222"/>
                            <a:pt x="29" y="128"/>
                            <a:pt x="43" y="79"/>
                          </a:cubicBezTo>
                          <a:cubicBezTo>
                            <a:pt x="57" y="30"/>
                            <a:pt x="61" y="0"/>
                            <a:pt x="89" y="0"/>
                          </a:cubicBezTo>
                          <a:cubicBezTo>
                            <a:pt x="117" y="0"/>
                            <a:pt x="187" y="28"/>
                            <a:pt x="210" y="79"/>
                          </a:cubicBezTo>
                          <a:cubicBezTo>
                            <a:pt x="233" y="130"/>
                            <a:pt x="236" y="242"/>
                            <a:pt x="228" y="306"/>
                          </a:cubicBezTo>
                          <a:cubicBezTo>
                            <a:pt x="220" y="370"/>
                            <a:pt x="192" y="413"/>
                            <a:pt x="160" y="464"/>
                          </a:cubicBezTo>
                          <a:cubicBezTo>
                            <a:pt x="128" y="515"/>
                            <a:pt x="59" y="602"/>
                            <a:pt x="33" y="613"/>
                          </a:cubicBezTo>
                          <a:cubicBezTo>
                            <a:pt x="7" y="624"/>
                            <a:pt x="10" y="580"/>
                            <a:pt x="6" y="529"/>
                          </a:cubicBezTo>
                          <a:cubicBezTo>
                            <a:pt x="2" y="478"/>
                            <a:pt x="0" y="372"/>
                            <a:pt x="6" y="29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9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06" y="1226"/>
                      <a:ext cx="1117" cy="1032"/>
                      <a:chOff x="2660" y="2850"/>
                      <a:chExt cx="3054" cy="2392"/>
                    </a:xfrm>
                  </p:grpSpPr>
                  <p:sp>
                    <p:nvSpPr>
                      <p:cNvPr id="3073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29" y="3327"/>
                        <a:ext cx="2586" cy="19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F69748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3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10" y="4204"/>
                        <a:ext cx="332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0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60" y="2850"/>
                        <a:ext cx="3054" cy="195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2" y="1899"/>
                          </a:cxn>
                          <a:cxn ang="0">
                            <a:pos x="43" y="1563"/>
                          </a:cxn>
                          <a:cxn ang="0">
                            <a:pos x="43" y="903"/>
                          </a:cxn>
                          <a:cxn ang="0">
                            <a:pos x="303" y="272"/>
                          </a:cxn>
                          <a:cxn ang="0">
                            <a:pos x="1176" y="39"/>
                          </a:cxn>
                          <a:cxn ang="0">
                            <a:pos x="1724" y="39"/>
                          </a:cxn>
                          <a:cxn ang="0">
                            <a:pos x="2338" y="141"/>
                          </a:cxn>
                          <a:cxn ang="0">
                            <a:pos x="2778" y="374"/>
                          </a:cxn>
                          <a:cxn ang="0">
                            <a:pos x="3111" y="1033"/>
                          </a:cxn>
                          <a:cxn ang="0">
                            <a:pos x="3224" y="1275"/>
                          </a:cxn>
                          <a:cxn ang="0">
                            <a:pos x="3111" y="1730"/>
                          </a:cxn>
                          <a:cxn ang="0">
                            <a:pos x="3014" y="1899"/>
                          </a:cxn>
                          <a:cxn ang="0">
                            <a:pos x="2830" y="1899"/>
                          </a:cxn>
                          <a:cxn ang="0">
                            <a:pos x="3014" y="1572"/>
                          </a:cxn>
                          <a:cxn ang="0">
                            <a:pos x="2938" y="1275"/>
                          </a:cxn>
                          <a:cxn ang="0">
                            <a:pos x="2892" y="1219"/>
                          </a:cxn>
                          <a:cxn ang="0">
                            <a:pos x="2778" y="1033"/>
                          </a:cxn>
                          <a:cxn ang="0">
                            <a:pos x="2393" y="848"/>
                          </a:cxn>
                          <a:cxn ang="0">
                            <a:pos x="2022" y="569"/>
                          </a:cxn>
                          <a:cxn ang="0">
                            <a:pos x="1836" y="560"/>
                          </a:cxn>
                          <a:cxn ang="0">
                            <a:pos x="2551" y="1182"/>
                          </a:cxn>
                          <a:cxn ang="0">
                            <a:pos x="2365" y="1108"/>
                          </a:cxn>
                          <a:cxn ang="0">
                            <a:pos x="1789" y="792"/>
                          </a:cxn>
                          <a:cxn ang="0">
                            <a:pos x="1316" y="578"/>
                          </a:cxn>
                          <a:cxn ang="0">
                            <a:pos x="1028" y="477"/>
                          </a:cxn>
                          <a:cxn ang="0">
                            <a:pos x="1501" y="931"/>
                          </a:cxn>
                          <a:cxn ang="0">
                            <a:pos x="1715" y="1191"/>
                          </a:cxn>
                          <a:cxn ang="0">
                            <a:pos x="1641" y="1275"/>
                          </a:cxn>
                          <a:cxn ang="0">
                            <a:pos x="1056" y="931"/>
                          </a:cxn>
                          <a:cxn ang="0">
                            <a:pos x="814" y="690"/>
                          </a:cxn>
                          <a:cxn ang="0">
                            <a:pos x="740" y="662"/>
                          </a:cxn>
                          <a:cxn ang="0">
                            <a:pos x="879" y="1005"/>
                          </a:cxn>
                          <a:cxn ang="0">
                            <a:pos x="925" y="1163"/>
                          </a:cxn>
                          <a:cxn ang="0">
                            <a:pos x="619" y="1136"/>
                          </a:cxn>
                          <a:cxn ang="0">
                            <a:pos x="535" y="968"/>
                          </a:cxn>
                          <a:cxn ang="0">
                            <a:pos x="591" y="477"/>
                          </a:cxn>
                          <a:cxn ang="0">
                            <a:pos x="465" y="838"/>
                          </a:cxn>
                          <a:cxn ang="0">
                            <a:pos x="352" y="1173"/>
                          </a:cxn>
                          <a:cxn ang="0">
                            <a:pos x="352" y="1354"/>
                          </a:cxn>
                          <a:cxn ang="0">
                            <a:pos x="284" y="1354"/>
                          </a:cxn>
                          <a:cxn ang="0">
                            <a:pos x="182" y="1414"/>
                          </a:cxn>
                          <a:cxn ang="0">
                            <a:pos x="133" y="1516"/>
                          </a:cxn>
                          <a:cxn ang="0">
                            <a:pos x="133" y="1693"/>
                          </a:cxn>
                          <a:cxn ang="0">
                            <a:pos x="133" y="1842"/>
                          </a:cxn>
                        </a:cxnLst>
                        <a:rect l="0" t="0" r="r" b="b"/>
                        <a:pathLst>
                          <a:path w="3224" h="1953">
                            <a:moveTo>
                              <a:pt x="182" y="1899"/>
                            </a:moveTo>
                            <a:cubicBezTo>
                              <a:pt x="124" y="1814"/>
                              <a:pt x="66" y="1729"/>
                              <a:pt x="43" y="1563"/>
                            </a:cubicBezTo>
                            <a:cubicBezTo>
                              <a:pt x="20" y="1397"/>
                              <a:pt x="0" y="1118"/>
                              <a:pt x="43" y="903"/>
                            </a:cubicBezTo>
                            <a:cubicBezTo>
                              <a:pt x="86" y="688"/>
                              <a:pt x="114" y="416"/>
                              <a:pt x="303" y="272"/>
                            </a:cubicBezTo>
                            <a:cubicBezTo>
                              <a:pt x="492" y="128"/>
                              <a:pt x="939" y="78"/>
                              <a:pt x="1176" y="39"/>
                            </a:cubicBezTo>
                            <a:cubicBezTo>
                              <a:pt x="1413" y="0"/>
                              <a:pt x="1530" y="22"/>
                              <a:pt x="1724" y="39"/>
                            </a:cubicBezTo>
                            <a:cubicBezTo>
                              <a:pt x="1918" y="56"/>
                              <a:pt x="2162" y="85"/>
                              <a:pt x="2338" y="141"/>
                            </a:cubicBezTo>
                            <a:cubicBezTo>
                              <a:pt x="2514" y="197"/>
                              <a:pt x="2649" y="225"/>
                              <a:pt x="2778" y="374"/>
                            </a:cubicBezTo>
                            <a:cubicBezTo>
                              <a:pt x="2907" y="523"/>
                              <a:pt x="3037" y="883"/>
                              <a:pt x="3111" y="1033"/>
                            </a:cubicBezTo>
                            <a:cubicBezTo>
                              <a:pt x="3185" y="1183"/>
                              <a:pt x="3224" y="1159"/>
                              <a:pt x="3224" y="1275"/>
                            </a:cubicBezTo>
                            <a:cubicBezTo>
                              <a:pt x="3224" y="1391"/>
                              <a:pt x="3146" y="1626"/>
                              <a:pt x="3111" y="1730"/>
                            </a:cubicBezTo>
                            <a:cubicBezTo>
                              <a:pt x="3076" y="1834"/>
                              <a:pt x="3061" y="1871"/>
                              <a:pt x="3014" y="1899"/>
                            </a:cubicBezTo>
                            <a:cubicBezTo>
                              <a:pt x="2967" y="1927"/>
                              <a:pt x="2830" y="1953"/>
                              <a:pt x="2830" y="1899"/>
                            </a:cubicBezTo>
                            <a:cubicBezTo>
                              <a:pt x="2830" y="1845"/>
                              <a:pt x="2996" y="1676"/>
                              <a:pt x="3014" y="1572"/>
                            </a:cubicBezTo>
                            <a:cubicBezTo>
                              <a:pt x="3032" y="1468"/>
                              <a:pt x="2958" y="1334"/>
                              <a:pt x="2938" y="1275"/>
                            </a:cubicBezTo>
                            <a:cubicBezTo>
                              <a:pt x="2918" y="1216"/>
                              <a:pt x="2919" y="1259"/>
                              <a:pt x="2892" y="1219"/>
                            </a:cubicBezTo>
                            <a:cubicBezTo>
                              <a:pt x="2865" y="1179"/>
                              <a:pt x="2861" y="1095"/>
                              <a:pt x="2778" y="1033"/>
                            </a:cubicBezTo>
                            <a:cubicBezTo>
                              <a:pt x="2695" y="971"/>
                              <a:pt x="2519" y="925"/>
                              <a:pt x="2393" y="848"/>
                            </a:cubicBezTo>
                            <a:cubicBezTo>
                              <a:pt x="2267" y="771"/>
                              <a:pt x="2115" y="617"/>
                              <a:pt x="2022" y="569"/>
                            </a:cubicBezTo>
                            <a:cubicBezTo>
                              <a:pt x="1929" y="521"/>
                              <a:pt x="1748" y="458"/>
                              <a:pt x="1836" y="560"/>
                            </a:cubicBezTo>
                            <a:cubicBezTo>
                              <a:pt x="1924" y="662"/>
                              <a:pt x="2463" y="1091"/>
                              <a:pt x="2551" y="1182"/>
                            </a:cubicBezTo>
                            <a:cubicBezTo>
                              <a:pt x="2639" y="1273"/>
                              <a:pt x="2492" y="1173"/>
                              <a:pt x="2365" y="1108"/>
                            </a:cubicBezTo>
                            <a:cubicBezTo>
                              <a:pt x="2238" y="1043"/>
                              <a:pt x="1964" y="880"/>
                              <a:pt x="1789" y="792"/>
                            </a:cubicBezTo>
                            <a:cubicBezTo>
                              <a:pt x="1614" y="704"/>
                              <a:pt x="1443" y="630"/>
                              <a:pt x="1316" y="578"/>
                            </a:cubicBezTo>
                            <a:cubicBezTo>
                              <a:pt x="1189" y="526"/>
                              <a:pt x="997" y="418"/>
                              <a:pt x="1028" y="477"/>
                            </a:cubicBezTo>
                            <a:cubicBezTo>
                              <a:pt x="1059" y="536"/>
                              <a:pt x="1387" y="812"/>
                              <a:pt x="1501" y="931"/>
                            </a:cubicBezTo>
                            <a:cubicBezTo>
                              <a:pt x="1615" y="1050"/>
                              <a:pt x="1692" y="1134"/>
                              <a:pt x="1715" y="1191"/>
                            </a:cubicBezTo>
                            <a:cubicBezTo>
                              <a:pt x="1738" y="1248"/>
                              <a:pt x="1751" y="1318"/>
                              <a:pt x="1641" y="1275"/>
                            </a:cubicBezTo>
                            <a:cubicBezTo>
                              <a:pt x="1531" y="1232"/>
                              <a:pt x="1194" y="1028"/>
                              <a:pt x="1056" y="931"/>
                            </a:cubicBezTo>
                            <a:cubicBezTo>
                              <a:pt x="918" y="834"/>
                              <a:pt x="867" y="735"/>
                              <a:pt x="814" y="690"/>
                            </a:cubicBezTo>
                            <a:cubicBezTo>
                              <a:pt x="761" y="645"/>
                              <a:pt x="729" y="610"/>
                              <a:pt x="740" y="662"/>
                            </a:cubicBezTo>
                            <a:cubicBezTo>
                              <a:pt x="751" y="714"/>
                              <a:pt x="848" y="922"/>
                              <a:pt x="879" y="1005"/>
                            </a:cubicBezTo>
                            <a:cubicBezTo>
                              <a:pt x="910" y="1088"/>
                              <a:pt x="968" y="1141"/>
                              <a:pt x="925" y="1163"/>
                            </a:cubicBezTo>
                            <a:cubicBezTo>
                              <a:pt x="882" y="1185"/>
                              <a:pt x="684" y="1168"/>
                              <a:pt x="619" y="1136"/>
                            </a:cubicBezTo>
                            <a:cubicBezTo>
                              <a:pt x="554" y="1104"/>
                              <a:pt x="540" y="1078"/>
                              <a:pt x="535" y="968"/>
                            </a:cubicBezTo>
                            <a:cubicBezTo>
                              <a:pt x="530" y="858"/>
                              <a:pt x="603" y="498"/>
                              <a:pt x="591" y="477"/>
                            </a:cubicBezTo>
                            <a:cubicBezTo>
                              <a:pt x="579" y="456"/>
                              <a:pt x="505" y="722"/>
                              <a:pt x="465" y="838"/>
                            </a:cubicBezTo>
                            <a:cubicBezTo>
                              <a:pt x="425" y="954"/>
                              <a:pt x="371" y="1087"/>
                              <a:pt x="352" y="1173"/>
                            </a:cubicBezTo>
                            <a:cubicBezTo>
                              <a:pt x="333" y="1259"/>
                              <a:pt x="363" y="1324"/>
                              <a:pt x="352" y="1354"/>
                            </a:cubicBezTo>
                            <a:cubicBezTo>
                              <a:pt x="341" y="1384"/>
                              <a:pt x="312" y="1344"/>
                              <a:pt x="284" y="1354"/>
                            </a:cubicBezTo>
                            <a:cubicBezTo>
                              <a:pt x="256" y="1364"/>
                              <a:pt x="207" y="1387"/>
                              <a:pt x="182" y="1414"/>
                            </a:cubicBezTo>
                            <a:cubicBezTo>
                              <a:pt x="157" y="1441"/>
                              <a:pt x="141" y="1470"/>
                              <a:pt x="133" y="1516"/>
                            </a:cubicBezTo>
                            <a:cubicBezTo>
                              <a:pt x="125" y="1562"/>
                              <a:pt x="133" y="1639"/>
                              <a:pt x="133" y="1693"/>
                            </a:cubicBezTo>
                            <a:cubicBezTo>
                              <a:pt x="133" y="1747"/>
                              <a:pt x="133" y="1794"/>
                              <a:pt x="133" y="1842"/>
                            </a:cubicBezTo>
                          </a:path>
                        </a:pathLst>
                      </a:cu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1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9" y="4226"/>
                        <a:ext cx="171" cy="4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337" y="4207"/>
                        <a:ext cx="135" cy="44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7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16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6" y="4552"/>
                        <a:ext cx="327" cy="1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42" y="4746"/>
                        <a:ext cx="1054" cy="3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0747" name="Freeform 27"/>
              <p:cNvSpPr>
                <a:spLocks/>
              </p:cNvSpPr>
              <p:nvPr/>
            </p:nvSpPr>
            <p:spPr bwMode="auto">
              <a:xfrm>
                <a:off x="6255" y="1860"/>
                <a:ext cx="506" cy="1026"/>
              </a:xfrm>
              <a:custGeom>
                <a:avLst/>
                <a:gdLst/>
                <a:ahLst/>
                <a:cxnLst>
                  <a:cxn ang="0">
                    <a:pos x="107" y="122"/>
                  </a:cxn>
                  <a:cxn ang="0">
                    <a:pos x="388" y="175"/>
                  </a:cxn>
                  <a:cxn ang="0">
                    <a:pos x="442" y="557"/>
                  </a:cxn>
                  <a:cxn ang="0">
                    <a:pos x="442" y="830"/>
                  </a:cxn>
                  <a:cxn ang="0">
                    <a:pos x="56" y="908"/>
                  </a:cxn>
                  <a:cxn ang="0">
                    <a:pos x="107" y="122"/>
                  </a:cxn>
                </a:cxnLst>
                <a:rect l="0" t="0" r="r" b="b"/>
                <a:pathLst>
                  <a:path w="506" h="1026">
                    <a:moveTo>
                      <a:pt x="107" y="122"/>
                    </a:moveTo>
                    <a:cubicBezTo>
                      <a:pt x="162" y="0"/>
                      <a:pt x="332" y="103"/>
                      <a:pt x="388" y="175"/>
                    </a:cubicBezTo>
                    <a:cubicBezTo>
                      <a:pt x="444" y="247"/>
                      <a:pt x="433" y="448"/>
                      <a:pt x="442" y="557"/>
                    </a:cubicBezTo>
                    <a:cubicBezTo>
                      <a:pt x="451" y="666"/>
                      <a:pt x="506" y="772"/>
                      <a:pt x="442" y="830"/>
                    </a:cubicBezTo>
                    <a:cubicBezTo>
                      <a:pt x="378" y="888"/>
                      <a:pt x="112" y="1026"/>
                      <a:pt x="56" y="908"/>
                    </a:cubicBezTo>
                    <a:cubicBezTo>
                      <a:pt x="0" y="790"/>
                      <a:pt x="52" y="244"/>
                      <a:pt x="107" y="12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8" name="Freeform 28"/>
              <p:cNvSpPr>
                <a:spLocks/>
              </p:cNvSpPr>
              <p:nvPr/>
            </p:nvSpPr>
            <p:spPr bwMode="auto">
              <a:xfrm>
                <a:off x="6366" y="2067"/>
                <a:ext cx="244" cy="660"/>
              </a:xfrm>
              <a:custGeom>
                <a:avLst/>
                <a:gdLst/>
                <a:ahLst/>
                <a:cxnLst>
                  <a:cxn ang="0">
                    <a:pos x="230" y="506"/>
                  </a:cxn>
                  <a:cxn ang="0">
                    <a:pos x="58" y="590"/>
                  </a:cxn>
                  <a:cxn ang="0">
                    <a:pos x="14" y="85"/>
                  </a:cxn>
                  <a:cxn ang="0">
                    <a:pos x="144" y="82"/>
                  </a:cxn>
                  <a:cxn ang="0">
                    <a:pos x="230" y="506"/>
                  </a:cxn>
                </a:cxnLst>
                <a:rect l="0" t="0" r="r" b="b"/>
                <a:pathLst>
                  <a:path w="244" h="660">
                    <a:moveTo>
                      <a:pt x="230" y="506"/>
                    </a:moveTo>
                    <a:cubicBezTo>
                      <a:pt x="216" y="591"/>
                      <a:pt x="94" y="660"/>
                      <a:pt x="58" y="590"/>
                    </a:cubicBezTo>
                    <a:cubicBezTo>
                      <a:pt x="22" y="520"/>
                      <a:pt x="0" y="170"/>
                      <a:pt x="14" y="85"/>
                    </a:cubicBezTo>
                    <a:cubicBezTo>
                      <a:pt x="28" y="0"/>
                      <a:pt x="107" y="15"/>
                      <a:pt x="144" y="82"/>
                    </a:cubicBezTo>
                    <a:cubicBezTo>
                      <a:pt x="181" y="149"/>
                      <a:pt x="244" y="421"/>
                      <a:pt x="230" y="5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9" name="Freeform 29"/>
              <p:cNvSpPr>
                <a:spLocks/>
              </p:cNvSpPr>
              <p:nvPr/>
            </p:nvSpPr>
            <p:spPr bwMode="auto">
              <a:xfrm>
                <a:off x="6610" y="2061"/>
                <a:ext cx="363" cy="6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9" y="217"/>
                  </a:cxn>
                  <a:cxn ang="0">
                    <a:pos x="87" y="666"/>
                  </a:cxn>
                </a:cxnLst>
                <a:rect l="0" t="0" r="r" b="b"/>
                <a:pathLst>
                  <a:path w="363" h="666">
                    <a:moveTo>
                      <a:pt x="0" y="0"/>
                    </a:moveTo>
                    <a:cubicBezTo>
                      <a:pt x="167" y="53"/>
                      <a:pt x="335" y="106"/>
                      <a:pt x="349" y="217"/>
                    </a:cubicBezTo>
                    <a:cubicBezTo>
                      <a:pt x="363" y="328"/>
                      <a:pt x="225" y="497"/>
                      <a:pt x="87" y="666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0" name="Oval 30"/>
              <p:cNvSpPr>
                <a:spLocks noChangeArrowheads="1"/>
              </p:cNvSpPr>
              <p:nvPr/>
            </p:nvSpPr>
            <p:spPr bwMode="auto">
              <a:xfrm>
                <a:off x="6866" y="2659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51" name="Freeform 31"/>
            <p:cNvSpPr>
              <a:spLocks/>
            </p:cNvSpPr>
            <p:nvPr/>
          </p:nvSpPr>
          <p:spPr bwMode="auto">
            <a:xfrm>
              <a:off x="6748" y="2222"/>
              <a:ext cx="924" cy="351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359" y="212"/>
                </a:cxn>
                <a:cxn ang="0">
                  <a:pos x="642" y="240"/>
                </a:cxn>
                <a:cxn ang="0">
                  <a:pos x="897" y="212"/>
                </a:cxn>
                <a:cxn ang="0">
                  <a:pos x="924" y="273"/>
                </a:cxn>
                <a:cxn ang="0">
                  <a:pos x="754" y="273"/>
                </a:cxn>
                <a:cxn ang="0">
                  <a:pos x="1027" y="273"/>
                </a:cxn>
                <a:cxn ang="0">
                  <a:pos x="1027" y="351"/>
                </a:cxn>
                <a:cxn ang="0">
                  <a:pos x="754" y="351"/>
                </a:cxn>
                <a:cxn ang="0">
                  <a:pos x="1101" y="351"/>
                </a:cxn>
                <a:cxn ang="0">
                  <a:pos x="1073" y="437"/>
                </a:cxn>
                <a:cxn ang="0">
                  <a:pos x="754" y="437"/>
                </a:cxn>
                <a:cxn ang="0">
                  <a:pos x="1045" y="437"/>
                </a:cxn>
                <a:cxn ang="0">
                  <a:pos x="1008" y="505"/>
                </a:cxn>
                <a:cxn ang="0">
                  <a:pos x="804" y="505"/>
                </a:cxn>
                <a:cxn ang="0">
                  <a:pos x="593" y="505"/>
                </a:cxn>
                <a:cxn ang="0">
                  <a:pos x="263" y="437"/>
                </a:cxn>
                <a:cxn ang="0">
                  <a:pos x="51" y="240"/>
                </a:cxn>
                <a:cxn ang="0">
                  <a:pos x="51" y="5"/>
                </a:cxn>
              </a:cxnLst>
              <a:rect l="0" t="0" r="r" b="b"/>
              <a:pathLst>
                <a:path w="1154" h="516">
                  <a:moveTo>
                    <a:pt x="51" y="5"/>
                  </a:moveTo>
                  <a:cubicBezTo>
                    <a:pt x="102" y="0"/>
                    <a:pt x="261" y="173"/>
                    <a:pt x="359" y="212"/>
                  </a:cubicBezTo>
                  <a:cubicBezTo>
                    <a:pt x="457" y="251"/>
                    <a:pt x="552" y="240"/>
                    <a:pt x="642" y="240"/>
                  </a:cubicBezTo>
                  <a:cubicBezTo>
                    <a:pt x="732" y="240"/>
                    <a:pt x="850" y="207"/>
                    <a:pt x="897" y="212"/>
                  </a:cubicBezTo>
                  <a:cubicBezTo>
                    <a:pt x="944" y="217"/>
                    <a:pt x="948" y="263"/>
                    <a:pt x="924" y="273"/>
                  </a:cubicBezTo>
                  <a:cubicBezTo>
                    <a:pt x="900" y="283"/>
                    <a:pt x="737" y="273"/>
                    <a:pt x="754" y="273"/>
                  </a:cubicBezTo>
                  <a:cubicBezTo>
                    <a:pt x="771" y="273"/>
                    <a:pt x="982" y="260"/>
                    <a:pt x="1027" y="273"/>
                  </a:cubicBezTo>
                  <a:cubicBezTo>
                    <a:pt x="1072" y="286"/>
                    <a:pt x="1072" y="338"/>
                    <a:pt x="1027" y="351"/>
                  </a:cubicBezTo>
                  <a:cubicBezTo>
                    <a:pt x="982" y="364"/>
                    <a:pt x="742" y="351"/>
                    <a:pt x="754" y="351"/>
                  </a:cubicBezTo>
                  <a:cubicBezTo>
                    <a:pt x="766" y="351"/>
                    <a:pt x="1048" y="337"/>
                    <a:pt x="1101" y="351"/>
                  </a:cubicBezTo>
                  <a:cubicBezTo>
                    <a:pt x="1154" y="365"/>
                    <a:pt x="1131" y="423"/>
                    <a:pt x="1073" y="437"/>
                  </a:cubicBezTo>
                  <a:cubicBezTo>
                    <a:pt x="1015" y="451"/>
                    <a:pt x="759" y="437"/>
                    <a:pt x="754" y="437"/>
                  </a:cubicBezTo>
                  <a:cubicBezTo>
                    <a:pt x="749" y="437"/>
                    <a:pt x="1003" y="426"/>
                    <a:pt x="1045" y="437"/>
                  </a:cubicBezTo>
                  <a:cubicBezTo>
                    <a:pt x="1087" y="448"/>
                    <a:pt x="1048" y="494"/>
                    <a:pt x="1008" y="505"/>
                  </a:cubicBezTo>
                  <a:cubicBezTo>
                    <a:pt x="968" y="516"/>
                    <a:pt x="873" y="505"/>
                    <a:pt x="804" y="505"/>
                  </a:cubicBezTo>
                  <a:cubicBezTo>
                    <a:pt x="735" y="505"/>
                    <a:pt x="683" y="516"/>
                    <a:pt x="593" y="505"/>
                  </a:cubicBezTo>
                  <a:cubicBezTo>
                    <a:pt x="503" y="494"/>
                    <a:pt x="353" y="481"/>
                    <a:pt x="263" y="437"/>
                  </a:cubicBezTo>
                  <a:cubicBezTo>
                    <a:pt x="173" y="393"/>
                    <a:pt x="86" y="303"/>
                    <a:pt x="51" y="240"/>
                  </a:cubicBezTo>
                  <a:cubicBezTo>
                    <a:pt x="16" y="177"/>
                    <a:pt x="0" y="10"/>
                    <a:pt x="51" y="5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9" name="151 Grupo"/>
          <p:cNvGrpSpPr/>
          <p:nvPr/>
        </p:nvGrpSpPr>
        <p:grpSpPr>
          <a:xfrm>
            <a:off x="6286512" y="1428736"/>
            <a:ext cx="2500330" cy="1071570"/>
            <a:chOff x="3714744" y="4214818"/>
            <a:chExt cx="4011612" cy="1854200"/>
          </a:xfrm>
        </p:grpSpPr>
        <p:grpSp>
          <p:nvGrpSpPr>
            <p:cNvPr id="152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187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8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3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65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ransition advTm="4883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2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5000628" y="3714752"/>
            <a:ext cx="3714744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NECESITO?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192 Forma libre"/>
          <p:cNvSpPr/>
          <p:nvPr/>
        </p:nvSpPr>
        <p:spPr>
          <a:xfrm>
            <a:off x="182880" y="1643051"/>
            <a:ext cx="8103896" cy="4090206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143108" y="2935824"/>
            <a:ext cx="5072098" cy="2636316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2" name="Group 92"/>
          <p:cNvGrpSpPr>
            <a:grpSpLocks/>
          </p:cNvGrpSpPr>
          <p:nvPr/>
        </p:nvGrpSpPr>
        <p:grpSpPr bwMode="auto">
          <a:xfrm>
            <a:off x="3428992" y="2071678"/>
            <a:ext cx="2143140" cy="232728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5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3105" name="Freeform 33"/>
          <p:cNvSpPr>
            <a:spLocks/>
          </p:cNvSpPr>
          <p:nvPr/>
        </p:nvSpPr>
        <p:spPr bwMode="auto">
          <a:xfrm>
            <a:off x="822090" y="2790315"/>
            <a:ext cx="1111206" cy="1695671"/>
          </a:xfrm>
          <a:custGeom>
            <a:avLst/>
            <a:gdLst/>
            <a:ahLst/>
            <a:cxnLst>
              <a:cxn ang="0">
                <a:pos x="38" y="819"/>
              </a:cxn>
              <a:cxn ang="0">
                <a:pos x="266" y="858"/>
              </a:cxn>
              <a:cxn ang="0">
                <a:pos x="319" y="858"/>
              </a:cxn>
              <a:cxn ang="0">
                <a:pos x="569" y="778"/>
              </a:cxn>
              <a:cxn ang="0">
                <a:pos x="500" y="590"/>
              </a:cxn>
              <a:cxn ang="0">
                <a:pos x="500" y="462"/>
              </a:cxn>
              <a:cxn ang="0">
                <a:pos x="559" y="359"/>
              </a:cxn>
              <a:cxn ang="0">
                <a:pos x="500" y="229"/>
              </a:cxn>
              <a:cxn ang="0">
                <a:pos x="500" y="123"/>
              </a:cxn>
              <a:cxn ang="0">
                <a:pos x="500" y="33"/>
              </a:cxn>
              <a:cxn ang="0">
                <a:pos x="298" y="33"/>
              </a:cxn>
              <a:cxn ang="0">
                <a:pos x="184" y="33"/>
              </a:cxn>
              <a:cxn ang="0">
                <a:pos x="83" y="229"/>
              </a:cxn>
              <a:cxn ang="0">
                <a:pos x="38" y="349"/>
              </a:cxn>
              <a:cxn ang="0">
                <a:pos x="38" y="462"/>
              </a:cxn>
              <a:cxn ang="0">
                <a:pos x="38" y="667"/>
              </a:cxn>
              <a:cxn ang="0">
                <a:pos x="38" y="819"/>
              </a:cxn>
            </a:cxnLst>
            <a:rect l="0" t="0" r="r" b="b"/>
            <a:pathLst>
              <a:path w="599" h="871">
                <a:moveTo>
                  <a:pt x="38" y="819"/>
                </a:moveTo>
                <a:cubicBezTo>
                  <a:pt x="76" y="851"/>
                  <a:pt x="219" y="852"/>
                  <a:pt x="266" y="858"/>
                </a:cubicBezTo>
                <a:cubicBezTo>
                  <a:pt x="313" y="864"/>
                  <a:pt x="269" y="871"/>
                  <a:pt x="319" y="858"/>
                </a:cubicBezTo>
                <a:cubicBezTo>
                  <a:pt x="369" y="845"/>
                  <a:pt x="539" y="823"/>
                  <a:pt x="569" y="778"/>
                </a:cubicBezTo>
                <a:cubicBezTo>
                  <a:pt x="599" y="733"/>
                  <a:pt x="511" y="643"/>
                  <a:pt x="500" y="590"/>
                </a:cubicBezTo>
                <a:cubicBezTo>
                  <a:pt x="489" y="537"/>
                  <a:pt x="490" y="500"/>
                  <a:pt x="500" y="462"/>
                </a:cubicBezTo>
                <a:cubicBezTo>
                  <a:pt x="510" y="424"/>
                  <a:pt x="559" y="398"/>
                  <a:pt x="559" y="359"/>
                </a:cubicBezTo>
                <a:cubicBezTo>
                  <a:pt x="559" y="320"/>
                  <a:pt x="510" y="268"/>
                  <a:pt x="500" y="229"/>
                </a:cubicBezTo>
                <a:cubicBezTo>
                  <a:pt x="490" y="190"/>
                  <a:pt x="500" y="156"/>
                  <a:pt x="500" y="123"/>
                </a:cubicBezTo>
                <a:cubicBezTo>
                  <a:pt x="500" y="90"/>
                  <a:pt x="534" y="48"/>
                  <a:pt x="500" y="33"/>
                </a:cubicBezTo>
                <a:cubicBezTo>
                  <a:pt x="466" y="18"/>
                  <a:pt x="351" y="33"/>
                  <a:pt x="298" y="33"/>
                </a:cubicBezTo>
                <a:cubicBezTo>
                  <a:pt x="245" y="33"/>
                  <a:pt x="220" y="0"/>
                  <a:pt x="184" y="33"/>
                </a:cubicBezTo>
                <a:cubicBezTo>
                  <a:pt x="148" y="66"/>
                  <a:pt x="107" y="176"/>
                  <a:pt x="83" y="229"/>
                </a:cubicBezTo>
                <a:cubicBezTo>
                  <a:pt x="59" y="282"/>
                  <a:pt x="45" y="310"/>
                  <a:pt x="38" y="349"/>
                </a:cubicBezTo>
                <a:cubicBezTo>
                  <a:pt x="31" y="388"/>
                  <a:pt x="38" y="409"/>
                  <a:pt x="38" y="462"/>
                </a:cubicBezTo>
                <a:cubicBezTo>
                  <a:pt x="38" y="515"/>
                  <a:pt x="38" y="608"/>
                  <a:pt x="38" y="667"/>
                </a:cubicBezTo>
                <a:cubicBezTo>
                  <a:pt x="38" y="726"/>
                  <a:pt x="0" y="787"/>
                  <a:pt x="38" y="819"/>
                </a:cubicBezTo>
                <a:close/>
              </a:path>
            </a:pathLst>
          </a:custGeom>
          <a:solidFill>
            <a:srgbClr val="E36C0A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107" name="Group 35"/>
          <p:cNvGrpSpPr>
            <a:grpSpLocks/>
          </p:cNvGrpSpPr>
          <p:nvPr/>
        </p:nvGrpSpPr>
        <p:grpSpPr bwMode="auto">
          <a:xfrm>
            <a:off x="357153" y="1571612"/>
            <a:ext cx="2214694" cy="4214842"/>
            <a:chOff x="6166" y="5413"/>
            <a:chExt cx="1148" cy="2165"/>
          </a:xfrm>
        </p:grpSpPr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6833" y="6110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6726" y="708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6705" y="7290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6421" y="7311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2" name="Freeform 40"/>
            <p:cNvSpPr>
              <a:spLocks/>
            </p:cNvSpPr>
            <p:nvPr/>
          </p:nvSpPr>
          <p:spPr bwMode="auto">
            <a:xfrm>
              <a:off x="6466" y="7054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13" name="Group 41"/>
            <p:cNvGrpSpPr>
              <a:grpSpLocks/>
            </p:cNvGrpSpPr>
            <p:nvPr/>
          </p:nvGrpSpPr>
          <p:grpSpPr bwMode="auto">
            <a:xfrm>
              <a:off x="6166" y="5413"/>
              <a:ext cx="1048" cy="747"/>
              <a:chOff x="7062" y="5424"/>
              <a:chExt cx="2041" cy="1336"/>
            </a:xfrm>
          </p:grpSpPr>
          <p:sp>
            <p:nvSpPr>
              <p:cNvPr id="3114" name="Freeform 42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15" name="Group 43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3116" name="Freeform 44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17" name="Group 45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3118" name="Freeform 46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19" name="Group 47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3120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1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2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3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4" name="Freeform 52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5" name="Freeform 53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6" name="Oval 54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7" name="Freeform 55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8" name="Oval 56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29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30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6407" y="6786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133" name="Oval 61"/>
          <p:cNvSpPr>
            <a:spLocks noChangeArrowheads="1"/>
          </p:cNvSpPr>
          <p:nvPr/>
        </p:nvSpPr>
        <p:spPr bwMode="auto">
          <a:xfrm>
            <a:off x="1327534" y="4244581"/>
            <a:ext cx="150476" cy="177160"/>
          </a:xfrm>
          <a:prstGeom prst="ellipse">
            <a:avLst/>
          </a:prstGeom>
          <a:solidFill>
            <a:srgbClr val="FABF8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82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18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4" name="Group 141"/>
          <p:cNvGrpSpPr>
            <a:grpSpLocks/>
          </p:cNvGrpSpPr>
          <p:nvPr/>
        </p:nvGrpSpPr>
        <p:grpSpPr bwMode="auto">
          <a:xfrm>
            <a:off x="1141263" y="544970"/>
            <a:ext cx="785818" cy="714380"/>
            <a:chOff x="2904" y="8552"/>
            <a:chExt cx="1493" cy="1547"/>
          </a:xfrm>
        </p:grpSpPr>
        <p:sp>
          <p:nvSpPr>
            <p:cNvPr id="19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41"/>
          <p:cNvGrpSpPr>
            <a:grpSpLocks/>
          </p:cNvGrpSpPr>
          <p:nvPr/>
        </p:nvGrpSpPr>
        <p:grpSpPr bwMode="auto">
          <a:xfrm>
            <a:off x="285720" y="1071546"/>
            <a:ext cx="785818" cy="714380"/>
            <a:chOff x="2904" y="8552"/>
            <a:chExt cx="1493" cy="1547"/>
          </a:xfrm>
        </p:grpSpPr>
        <p:sp>
          <p:nvSpPr>
            <p:cNvPr id="2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8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4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6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5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3106" name="Freeform 34"/>
          <p:cNvSpPr>
            <a:spLocks/>
          </p:cNvSpPr>
          <p:nvPr/>
        </p:nvSpPr>
        <p:spPr bwMode="auto">
          <a:xfrm>
            <a:off x="777719" y="2928934"/>
            <a:ext cx="1079637" cy="760806"/>
          </a:xfrm>
          <a:custGeom>
            <a:avLst/>
            <a:gdLst/>
            <a:ahLst/>
            <a:cxnLst>
              <a:cxn ang="0">
                <a:pos x="106" y="121"/>
              </a:cxn>
              <a:cxn ang="0">
                <a:pos x="224" y="33"/>
              </a:cxn>
              <a:cxn ang="0">
                <a:pos x="156" y="229"/>
              </a:cxn>
              <a:cxn ang="0">
                <a:pos x="367" y="229"/>
              </a:cxn>
              <a:cxn ang="0">
                <a:pos x="463" y="33"/>
              </a:cxn>
              <a:cxn ang="0">
                <a:pos x="523" y="33"/>
              </a:cxn>
              <a:cxn ang="0">
                <a:pos x="523" y="182"/>
              </a:cxn>
              <a:cxn ang="0">
                <a:pos x="582" y="294"/>
              </a:cxn>
              <a:cxn ang="0">
                <a:pos x="582" y="359"/>
              </a:cxn>
              <a:cxn ang="0">
                <a:pos x="523" y="433"/>
              </a:cxn>
              <a:cxn ang="0">
                <a:pos x="321" y="414"/>
              </a:cxn>
              <a:cxn ang="0">
                <a:pos x="36" y="414"/>
              </a:cxn>
              <a:cxn ang="0">
                <a:pos x="106" y="121"/>
              </a:cxn>
            </a:cxnLst>
            <a:rect l="0" t="0" r="r" b="b"/>
            <a:pathLst>
              <a:path w="592" h="462">
                <a:moveTo>
                  <a:pt x="106" y="121"/>
                </a:moveTo>
                <a:cubicBezTo>
                  <a:pt x="137" y="57"/>
                  <a:pt x="216" y="15"/>
                  <a:pt x="224" y="33"/>
                </a:cubicBezTo>
                <a:cubicBezTo>
                  <a:pt x="232" y="51"/>
                  <a:pt x="132" y="196"/>
                  <a:pt x="156" y="229"/>
                </a:cubicBezTo>
                <a:cubicBezTo>
                  <a:pt x="180" y="262"/>
                  <a:pt x="316" y="262"/>
                  <a:pt x="367" y="229"/>
                </a:cubicBezTo>
                <a:cubicBezTo>
                  <a:pt x="418" y="196"/>
                  <a:pt x="437" y="66"/>
                  <a:pt x="463" y="33"/>
                </a:cubicBezTo>
                <a:cubicBezTo>
                  <a:pt x="489" y="0"/>
                  <a:pt x="513" y="8"/>
                  <a:pt x="523" y="33"/>
                </a:cubicBezTo>
                <a:cubicBezTo>
                  <a:pt x="533" y="58"/>
                  <a:pt x="513" y="139"/>
                  <a:pt x="523" y="182"/>
                </a:cubicBezTo>
                <a:cubicBezTo>
                  <a:pt x="533" y="225"/>
                  <a:pt x="572" y="265"/>
                  <a:pt x="582" y="294"/>
                </a:cubicBezTo>
                <a:cubicBezTo>
                  <a:pt x="592" y="323"/>
                  <a:pt x="592" y="336"/>
                  <a:pt x="582" y="359"/>
                </a:cubicBezTo>
                <a:cubicBezTo>
                  <a:pt x="572" y="382"/>
                  <a:pt x="566" y="424"/>
                  <a:pt x="523" y="433"/>
                </a:cubicBezTo>
                <a:cubicBezTo>
                  <a:pt x="480" y="442"/>
                  <a:pt x="402" y="417"/>
                  <a:pt x="321" y="414"/>
                </a:cubicBezTo>
                <a:cubicBezTo>
                  <a:pt x="240" y="411"/>
                  <a:pt x="72" y="462"/>
                  <a:pt x="36" y="414"/>
                </a:cubicBezTo>
                <a:cubicBezTo>
                  <a:pt x="0" y="366"/>
                  <a:pt x="75" y="185"/>
                  <a:pt x="106" y="121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75" name="174 Llamada ovalada"/>
          <p:cNvSpPr/>
          <p:nvPr/>
        </p:nvSpPr>
        <p:spPr>
          <a:xfrm>
            <a:off x="2571736" y="428604"/>
            <a:ext cx="3500462" cy="1428760"/>
          </a:xfrm>
          <a:prstGeom prst="wedgeEllipseCallout">
            <a:avLst>
              <a:gd name="adj1" fmla="val -65614"/>
              <a:gd name="adj2" fmla="val 108683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FF00"/>
                </a:solidFill>
                <a:latin typeface="Comic Sans MS" pitchFamily="66" charset="0"/>
              </a:rPr>
              <a:t>¿QUÉ NECESITO?</a:t>
            </a:r>
            <a:endParaRPr lang="es-ES" dirty="0">
              <a:solidFill>
                <a:srgbClr val="FFFF00"/>
              </a:solidFill>
              <a:latin typeface="Comic Sans MS" pitchFamily="66" charset="0"/>
            </a:endParaRPr>
          </a:p>
        </p:txBody>
      </p:sp>
      <p:sp>
        <p:nvSpPr>
          <p:cNvPr id="177" name="176 Forma libre"/>
          <p:cNvSpPr/>
          <p:nvPr/>
        </p:nvSpPr>
        <p:spPr>
          <a:xfrm>
            <a:off x="108857" y="2953657"/>
            <a:ext cx="974876" cy="1320800"/>
          </a:xfrm>
          <a:custGeom>
            <a:avLst/>
            <a:gdLst>
              <a:gd name="connsiteX0" fmla="*/ 950686 w 974876"/>
              <a:gd name="connsiteY0" fmla="*/ 36286 h 1320800"/>
              <a:gd name="connsiteX1" fmla="*/ 645886 w 974876"/>
              <a:gd name="connsiteY1" fmla="*/ 137886 h 1320800"/>
              <a:gd name="connsiteX2" fmla="*/ 341086 w 974876"/>
              <a:gd name="connsiteY2" fmla="*/ 370114 h 1320800"/>
              <a:gd name="connsiteX3" fmla="*/ 123372 w 974876"/>
              <a:gd name="connsiteY3" fmla="*/ 689429 h 1320800"/>
              <a:gd name="connsiteX4" fmla="*/ 7257 w 974876"/>
              <a:gd name="connsiteY4" fmla="*/ 1139372 h 1320800"/>
              <a:gd name="connsiteX5" fmla="*/ 166914 w 974876"/>
              <a:gd name="connsiteY5" fmla="*/ 1139372 h 1320800"/>
              <a:gd name="connsiteX6" fmla="*/ 152400 w 974876"/>
              <a:gd name="connsiteY6" fmla="*/ 892629 h 1320800"/>
              <a:gd name="connsiteX7" fmla="*/ 152400 w 974876"/>
              <a:gd name="connsiteY7" fmla="*/ 1226457 h 1320800"/>
              <a:gd name="connsiteX8" fmla="*/ 254000 w 974876"/>
              <a:gd name="connsiteY8" fmla="*/ 1211943 h 1320800"/>
              <a:gd name="connsiteX9" fmla="*/ 224972 w 974876"/>
              <a:gd name="connsiteY9" fmla="*/ 863600 h 1320800"/>
              <a:gd name="connsiteX10" fmla="*/ 224972 w 974876"/>
              <a:gd name="connsiteY10" fmla="*/ 1255486 h 1320800"/>
              <a:gd name="connsiteX11" fmla="*/ 355600 w 974876"/>
              <a:gd name="connsiteY11" fmla="*/ 1255486 h 1320800"/>
              <a:gd name="connsiteX12" fmla="*/ 312057 w 974876"/>
              <a:gd name="connsiteY12" fmla="*/ 921657 h 1320800"/>
              <a:gd name="connsiteX13" fmla="*/ 413657 w 974876"/>
              <a:gd name="connsiteY13" fmla="*/ 1124857 h 1320800"/>
              <a:gd name="connsiteX14" fmla="*/ 442686 w 974876"/>
              <a:gd name="connsiteY14" fmla="*/ 1023257 h 1320800"/>
              <a:gd name="connsiteX15" fmla="*/ 399143 w 974876"/>
              <a:gd name="connsiteY15" fmla="*/ 878114 h 1320800"/>
              <a:gd name="connsiteX16" fmla="*/ 428172 w 974876"/>
              <a:gd name="connsiteY16" fmla="*/ 645886 h 1320800"/>
              <a:gd name="connsiteX17" fmla="*/ 791029 w 974876"/>
              <a:gd name="connsiteY17" fmla="*/ 355600 h 1320800"/>
              <a:gd name="connsiteX18" fmla="*/ 950686 w 974876"/>
              <a:gd name="connsiteY18" fmla="*/ 36286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74876" h="1320800">
                <a:moveTo>
                  <a:pt x="950686" y="36286"/>
                </a:moveTo>
                <a:cubicBezTo>
                  <a:pt x="926496" y="0"/>
                  <a:pt x="747486" y="82248"/>
                  <a:pt x="645886" y="137886"/>
                </a:cubicBezTo>
                <a:cubicBezTo>
                  <a:pt x="544286" y="193524"/>
                  <a:pt x="428172" y="278190"/>
                  <a:pt x="341086" y="370114"/>
                </a:cubicBezTo>
                <a:cubicBezTo>
                  <a:pt x="254000" y="462038"/>
                  <a:pt x="179010" y="561219"/>
                  <a:pt x="123372" y="689429"/>
                </a:cubicBezTo>
                <a:cubicBezTo>
                  <a:pt x="67734" y="817639"/>
                  <a:pt x="0" y="1064382"/>
                  <a:pt x="7257" y="1139372"/>
                </a:cubicBezTo>
                <a:cubicBezTo>
                  <a:pt x="14514" y="1214362"/>
                  <a:pt x="142724" y="1180496"/>
                  <a:pt x="166914" y="1139372"/>
                </a:cubicBezTo>
                <a:cubicBezTo>
                  <a:pt x="191104" y="1098248"/>
                  <a:pt x="154819" y="878115"/>
                  <a:pt x="152400" y="892629"/>
                </a:cubicBezTo>
                <a:cubicBezTo>
                  <a:pt x="149981" y="907143"/>
                  <a:pt x="135467" y="1173238"/>
                  <a:pt x="152400" y="1226457"/>
                </a:cubicBezTo>
                <a:cubicBezTo>
                  <a:pt x="169333" y="1279676"/>
                  <a:pt x="241905" y="1272419"/>
                  <a:pt x="254000" y="1211943"/>
                </a:cubicBezTo>
                <a:cubicBezTo>
                  <a:pt x="266095" y="1151467"/>
                  <a:pt x="229810" y="856343"/>
                  <a:pt x="224972" y="863600"/>
                </a:cubicBezTo>
                <a:cubicBezTo>
                  <a:pt x="220134" y="870857"/>
                  <a:pt x="203201" y="1190172"/>
                  <a:pt x="224972" y="1255486"/>
                </a:cubicBezTo>
                <a:cubicBezTo>
                  <a:pt x="246743" y="1320800"/>
                  <a:pt x="341086" y="1311124"/>
                  <a:pt x="355600" y="1255486"/>
                </a:cubicBezTo>
                <a:cubicBezTo>
                  <a:pt x="370114" y="1199848"/>
                  <a:pt x="302381" y="943429"/>
                  <a:pt x="312057" y="921657"/>
                </a:cubicBezTo>
                <a:cubicBezTo>
                  <a:pt x="321733" y="899886"/>
                  <a:pt x="391886" y="1107924"/>
                  <a:pt x="413657" y="1124857"/>
                </a:cubicBezTo>
                <a:cubicBezTo>
                  <a:pt x="435428" y="1141790"/>
                  <a:pt x="445105" y="1064381"/>
                  <a:pt x="442686" y="1023257"/>
                </a:cubicBezTo>
                <a:cubicBezTo>
                  <a:pt x="440267" y="982133"/>
                  <a:pt x="401562" y="941009"/>
                  <a:pt x="399143" y="878114"/>
                </a:cubicBezTo>
                <a:cubicBezTo>
                  <a:pt x="396724" y="815219"/>
                  <a:pt x="362858" y="732972"/>
                  <a:pt x="428172" y="645886"/>
                </a:cubicBezTo>
                <a:cubicBezTo>
                  <a:pt x="493486" y="558800"/>
                  <a:pt x="706362" y="452362"/>
                  <a:pt x="791029" y="355600"/>
                </a:cubicBezTo>
                <a:cubicBezTo>
                  <a:pt x="875696" y="258838"/>
                  <a:pt x="974876" y="72572"/>
                  <a:pt x="950686" y="36286"/>
                </a:cubicBezTo>
                <a:close/>
              </a:path>
            </a:pathLst>
          </a:custGeom>
          <a:solidFill>
            <a:srgbClr val="DF6B0B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</p:cSld>
  <p:clrMapOvr>
    <a:masterClrMapping/>
  </p:clrMapOvr>
  <p:transition advTm="2340"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192 Forma libre"/>
          <p:cNvSpPr/>
          <p:nvPr/>
        </p:nvSpPr>
        <p:spPr>
          <a:xfrm>
            <a:off x="182880" y="2746217"/>
            <a:ext cx="5924843" cy="2987039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210" name="209 CuadroTexto"/>
          <p:cNvSpPr txBox="1"/>
          <p:nvPr/>
        </p:nvSpPr>
        <p:spPr>
          <a:xfrm>
            <a:off x="2206004" y="143958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Toalla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6" name="Group 131"/>
          <p:cNvGrpSpPr>
            <a:grpSpLocks/>
          </p:cNvGrpSpPr>
          <p:nvPr/>
        </p:nvGrpSpPr>
        <p:grpSpPr bwMode="auto">
          <a:xfrm>
            <a:off x="7281033" y="3506147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143108" y="2935824"/>
            <a:ext cx="3571900" cy="2365384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2" name="Group 92"/>
          <p:cNvGrpSpPr>
            <a:grpSpLocks/>
          </p:cNvGrpSpPr>
          <p:nvPr/>
        </p:nvGrpSpPr>
        <p:grpSpPr bwMode="auto">
          <a:xfrm>
            <a:off x="2428860" y="2967657"/>
            <a:ext cx="1428760" cy="1541463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5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103" name="Group 31"/>
          <p:cNvGrpSpPr>
            <a:grpSpLocks/>
          </p:cNvGrpSpPr>
          <p:nvPr/>
        </p:nvGrpSpPr>
        <p:grpSpPr bwMode="auto">
          <a:xfrm>
            <a:off x="357160" y="2373390"/>
            <a:ext cx="1702645" cy="3071834"/>
            <a:chOff x="6705" y="5394"/>
            <a:chExt cx="1165" cy="2165"/>
          </a:xfrm>
        </p:grpSpPr>
        <p:grpSp>
          <p:nvGrpSpPr>
            <p:cNvPr id="3104" name="Group 32"/>
            <p:cNvGrpSpPr>
              <a:grpSpLocks/>
            </p:cNvGrpSpPr>
            <p:nvPr/>
          </p:nvGrpSpPr>
          <p:grpSpPr bwMode="auto">
            <a:xfrm>
              <a:off x="6705" y="5394"/>
              <a:ext cx="1165" cy="2165"/>
              <a:chOff x="6166" y="5413"/>
              <a:chExt cx="1165" cy="2165"/>
            </a:xfrm>
          </p:grpSpPr>
          <p:sp>
            <p:nvSpPr>
              <p:cNvPr id="3105" name="Freeform 3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07" name="Group 35"/>
              <p:cNvGrpSpPr>
                <a:grpSpLocks/>
              </p:cNvGrpSpPr>
              <p:nvPr/>
            </p:nvGrpSpPr>
            <p:grpSpPr bwMode="auto">
              <a:xfrm>
                <a:off x="6166" y="5413"/>
                <a:ext cx="1165" cy="2165"/>
                <a:chOff x="6166" y="5413"/>
                <a:chExt cx="1165" cy="2165"/>
              </a:xfrm>
            </p:grpSpPr>
            <p:sp>
              <p:nvSpPr>
                <p:cNvPr id="3108" name="Freeform 36"/>
                <p:cNvSpPr>
                  <a:spLocks/>
                </p:cNvSpPr>
                <p:nvPr/>
              </p:nvSpPr>
              <p:spPr bwMode="auto">
                <a:xfrm>
                  <a:off x="6850" y="6157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9" name="Freeform 3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0" name="Freeform 3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1" name="Freeform 3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2" name="Freeform 4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13" name="Group 4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15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3116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117" name="Group 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3118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3119" name="Group 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3120" name="Freeform 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1" name="Freeform 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2" name="Oval 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3" name="Oval 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4" name="Freeform 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5" name="Freeform 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6" name="Oval 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7" name="Freeform 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8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9" name="Freeform 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0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3131" name="Freeform 5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32" name="Freeform 60"/>
                <p:cNvSpPr>
                  <a:spLocks/>
                </p:cNvSpPr>
                <p:nvPr/>
              </p:nvSpPr>
              <p:spPr bwMode="auto">
                <a:xfrm rot="20781311">
                  <a:off x="6319" y="6126"/>
                  <a:ext cx="640" cy="565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106" name="Freeform 34"/>
              <p:cNvSpPr>
                <a:spLocks/>
              </p:cNvSpPr>
              <p:nvPr/>
            </p:nvSpPr>
            <p:spPr bwMode="auto">
              <a:xfrm>
                <a:off x="6410" y="6107"/>
                <a:ext cx="538" cy="41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33" name="Oval 6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7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3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4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5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6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39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6942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192 Forma libre"/>
          <p:cNvSpPr/>
          <p:nvPr/>
        </p:nvSpPr>
        <p:spPr>
          <a:xfrm>
            <a:off x="182880" y="2746217"/>
            <a:ext cx="5924843" cy="2987039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210" name="209 CuadroTexto"/>
          <p:cNvSpPr txBox="1"/>
          <p:nvPr/>
        </p:nvSpPr>
        <p:spPr>
          <a:xfrm>
            <a:off x="2206004" y="143958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Toalla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672800" y="1412776"/>
            <a:ext cx="14343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Chanclas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6" name="Group 131"/>
          <p:cNvGrpSpPr>
            <a:grpSpLocks/>
          </p:cNvGrpSpPr>
          <p:nvPr/>
        </p:nvGrpSpPr>
        <p:grpSpPr bwMode="auto">
          <a:xfrm>
            <a:off x="7281033" y="3506147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143108" y="2935824"/>
            <a:ext cx="3571900" cy="2365384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2" name="Group 92"/>
          <p:cNvGrpSpPr>
            <a:grpSpLocks/>
          </p:cNvGrpSpPr>
          <p:nvPr/>
        </p:nvGrpSpPr>
        <p:grpSpPr bwMode="auto">
          <a:xfrm>
            <a:off x="2428860" y="2967657"/>
            <a:ext cx="1428760" cy="1541463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5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103" name="Group 31"/>
          <p:cNvGrpSpPr>
            <a:grpSpLocks/>
          </p:cNvGrpSpPr>
          <p:nvPr/>
        </p:nvGrpSpPr>
        <p:grpSpPr bwMode="auto">
          <a:xfrm>
            <a:off x="357154" y="2373390"/>
            <a:ext cx="1702644" cy="3071834"/>
            <a:chOff x="6705" y="5394"/>
            <a:chExt cx="1165" cy="2165"/>
          </a:xfrm>
        </p:grpSpPr>
        <p:grpSp>
          <p:nvGrpSpPr>
            <p:cNvPr id="3104" name="Group 32"/>
            <p:cNvGrpSpPr>
              <a:grpSpLocks/>
            </p:cNvGrpSpPr>
            <p:nvPr/>
          </p:nvGrpSpPr>
          <p:grpSpPr bwMode="auto">
            <a:xfrm>
              <a:off x="6705" y="5394"/>
              <a:ext cx="1165" cy="2165"/>
              <a:chOff x="6166" y="5413"/>
              <a:chExt cx="1165" cy="2165"/>
            </a:xfrm>
          </p:grpSpPr>
          <p:sp>
            <p:nvSpPr>
              <p:cNvPr id="3105" name="Freeform 3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07" name="Group 35"/>
              <p:cNvGrpSpPr>
                <a:grpSpLocks/>
              </p:cNvGrpSpPr>
              <p:nvPr/>
            </p:nvGrpSpPr>
            <p:grpSpPr bwMode="auto">
              <a:xfrm>
                <a:off x="6166" y="5413"/>
                <a:ext cx="1165" cy="2165"/>
                <a:chOff x="6166" y="5413"/>
                <a:chExt cx="1165" cy="2165"/>
              </a:xfrm>
            </p:grpSpPr>
            <p:sp>
              <p:nvSpPr>
                <p:cNvPr id="3108" name="Freeform 36"/>
                <p:cNvSpPr>
                  <a:spLocks/>
                </p:cNvSpPr>
                <p:nvPr/>
              </p:nvSpPr>
              <p:spPr bwMode="auto">
                <a:xfrm>
                  <a:off x="6850" y="6107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9" name="Freeform 3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0" name="Freeform 3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1" name="Freeform 3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2" name="Freeform 4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13" name="Group 4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15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3116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117" name="Group 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3118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3119" name="Group 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3120" name="Freeform 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1" name="Freeform 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2" name="Oval 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3" name="Oval 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4" name="Freeform 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5" name="Freeform 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6" name="Oval 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7" name="Freeform 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8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9" name="Freeform 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0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3131" name="Freeform 5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32" name="Freeform 60"/>
                <p:cNvSpPr>
                  <a:spLocks/>
                </p:cNvSpPr>
                <p:nvPr/>
              </p:nvSpPr>
              <p:spPr bwMode="auto">
                <a:xfrm rot="20781311">
                  <a:off x="6322" y="6126"/>
                  <a:ext cx="640" cy="584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106" name="Freeform 34"/>
              <p:cNvSpPr>
                <a:spLocks/>
              </p:cNvSpPr>
              <p:nvPr/>
            </p:nvSpPr>
            <p:spPr bwMode="auto">
              <a:xfrm>
                <a:off x="6384" y="6107"/>
                <a:ext cx="564" cy="394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33" name="Oval 6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9" name="Group 139"/>
          <p:cNvGrpSpPr>
            <a:grpSpLocks/>
          </p:cNvGrpSpPr>
          <p:nvPr/>
        </p:nvGrpSpPr>
        <p:grpSpPr bwMode="auto">
          <a:xfrm>
            <a:off x="5999928" y="3721323"/>
            <a:ext cx="1217612" cy="1157288"/>
            <a:chOff x="6857" y="6290"/>
            <a:chExt cx="1917" cy="1823"/>
          </a:xfrm>
        </p:grpSpPr>
        <p:grpSp>
          <p:nvGrpSpPr>
            <p:cNvPr id="230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31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32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45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4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6942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192 Forma libre"/>
          <p:cNvSpPr/>
          <p:nvPr/>
        </p:nvSpPr>
        <p:spPr>
          <a:xfrm>
            <a:off x="182880" y="2746217"/>
            <a:ext cx="5924843" cy="2987039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210" name="209 CuadroTexto"/>
          <p:cNvSpPr txBox="1"/>
          <p:nvPr/>
        </p:nvSpPr>
        <p:spPr>
          <a:xfrm>
            <a:off x="2206004" y="143958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Toalla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672800" y="1412776"/>
            <a:ext cx="14343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Chanclas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237057" y="145333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Agua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6" name="Group 131"/>
          <p:cNvGrpSpPr>
            <a:grpSpLocks/>
          </p:cNvGrpSpPr>
          <p:nvPr/>
        </p:nvGrpSpPr>
        <p:grpSpPr bwMode="auto">
          <a:xfrm>
            <a:off x="7281033" y="3506147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>
            <a:off x="6228184" y="1928802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143108" y="2935824"/>
            <a:ext cx="3571900" cy="2365384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2" name="Group 92"/>
          <p:cNvGrpSpPr>
            <a:grpSpLocks/>
          </p:cNvGrpSpPr>
          <p:nvPr/>
        </p:nvGrpSpPr>
        <p:grpSpPr bwMode="auto">
          <a:xfrm>
            <a:off x="2428860" y="2967657"/>
            <a:ext cx="1428760" cy="1541463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5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103" name="Group 31"/>
          <p:cNvGrpSpPr>
            <a:grpSpLocks/>
          </p:cNvGrpSpPr>
          <p:nvPr/>
        </p:nvGrpSpPr>
        <p:grpSpPr bwMode="auto">
          <a:xfrm>
            <a:off x="357160" y="2373390"/>
            <a:ext cx="1702645" cy="3071834"/>
            <a:chOff x="6705" y="5394"/>
            <a:chExt cx="1165" cy="2165"/>
          </a:xfrm>
        </p:grpSpPr>
        <p:grpSp>
          <p:nvGrpSpPr>
            <p:cNvPr id="3104" name="Group 32"/>
            <p:cNvGrpSpPr>
              <a:grpSpLocks/>
            </p:cNvGrpSpPr>
            <p:nvPr/>
          </p:nvGrpSpPr>
          <p:grpSpPr bwMode="auto">
            <a:xfrm>
              <a:off x="6705" y="5394"/>
              <a:ext cx="1165" cy="2165"/>
              <a:chOff x="6166" y="5413"/>
              <a:chExt cx="1165" cy="2165"/>
            </a:xfrm>
          </p:grpSpPr>
          <p:sp>
            <p:nvSpPr>
              <p:cNvPr id="3105" name="Freeform 3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07" name="Group 35"/>
              <p:cNvGrpSpPr>
                <a:grpSpLocks/>
              </p:cNvGrpSpPr>
              <p:nvPr/>
            </p:nvGrpSpPr>
            <p:grpSpPr bwMode="auto">
              <a:xfrm>
                <a:off x="6166" y="5413"/>
                <a:ext cx="1165" cy="2165"/>
                <a:chOff x="6166" y="5413"/>
                <a:chExt cx="1165" cy="2165"/>
              </a:xfrm>
            </p:grpSpPr>
            <p:sp>
              <p:nvSpPr>
                <p:cNvPr id="3108" name="Freeform 36"/>
                <p:cNvSpPr>
                  <a:spLocks/>
                </p:cNvSpPr>
                <p:nvPr/>
              </p:nvSpPr>
              <p:spPr bwMode="auto">
                <a:xfrm>
                  <a:off x="6850" y="6107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9" name="Freeform 3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0" name="Freeform 3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1" name="Freeform 3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2" name="Freeform 4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13" name="Group 4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15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3116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117" name="Group 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3118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3119" name="Group 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3120" name="Freeform 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1" name="Freeform 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2" name="Oval 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3" name="Oval 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4" name="Freeform 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5" name="Freeform 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6" name="Oval 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7" name="Freeform 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8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9" name="Freeform 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0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3131" name="Freeform 5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32" name="Freeform 60"/>
                <p:cNvSpPr>
                  <a:spLocks/>
                </p:cNvSpPr>
                <p:nvPr/>
              </p:nvSpPr>
              <p:spPr bwMode="auto">
                <a:xfrm rot="20781311">
                  <a:off x="6230" y="6095"/>
                  <a:ext cx="808" cy="662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106" name="Freeform 34"/>
              <p:cNvSpPr>
                <a:spLocks/>
              </p:cNvSpPr>
              <p:nvPr/>
            </p:nvSpPr>
            <p:spPr bwMode="auto">
              <a:xfrm>
                <a:off x="6384" y="6107"/>
                <a:ext cx="564" cy="394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33" name="Oval 6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9" name="Group 139"/>
          <p:cNvGrpSpPr>
            <a:grpSpLocks/>
          </p:cNvGrpSpPr>
          <p:nvPr/>
        </p:nvGrpSpPr>
        <p:grpSpPr bwMode="auto">
          <a:xfrm>
            <a:off x="5999928" y="3721323"/>
            <a:ext cx="1217612" cy="1157288"/>
            <a:chOff x="6857" y="6290"/>
            <a:chExt cx="1917" cy="1823"/>
          </a:xfrm>
        </p:grpSpPr>
        <p:grpSp>
          <p:nvGrpSpPr>
            <p:cNvPr id="230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31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32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6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7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7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9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6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6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6942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192 Forma libre"/>
          <p:cNvSpPr/>
          <p:nvPr/>
        </p:nvSpPr>
        <p:spPr>
          <a:xfrm>
            <a:off x="182880" y="2746217"/>
            <a:ext cx="5924843" cy="2987039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210" name="209 CuadroTexto"/>
          <p:cNvSpPr txBox="1"/>
          <p:nvPr/>
        </p:nvSpPr>
        <p:spPr>
          <a:xfrm>
            <a:off x="2206004" y="143958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Toalla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672800" y="1412776"/>
            <a:ext cx="14343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Chanclas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237057" y="145333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Agua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3" name="212 CuadroTexto"/>
          <p:cNvSpPr txBox="1"/>
          <p:nvPr/>
        </p:nvSpPr>
        <p:spPr>
          <a:xfrm>
            <a:off x="6565865" y="145333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Crema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6" name="Group 131"/>
          <p:cNvGrpSpPr>
            <a:grpSpLocks/>
          </p:cNvGrpSpPr>
          <p:nvPr/>
        </p:nvGrpSpPr>
        <p:grpSpPr bwMode="auto">
          <a:xfrm>
            <a:off x="7281033" y="3506147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>
            <a:off x="6228184" y="1928802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Group 159"/>
          <p:cNvGrpSpPr>
            <a:grpSpLocks/>
          </p:cNvGrpSpPr>
          <p:nvPr/>
        </p:nvGrpSpPr>
        <p:grpSpPr bwMode="auto">
          <a:xfrm>
            <a:off x="7171362" y="2193956"/>
            <a:ext cx="785819" cy="1163036"/>
            <a:chOff x="5488" y="8478"/>
            <a:chExt cx="2084" cy="3642"/>
          </a:xfrm>
        </p:grpSpPr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5488" y="9210"/>
              <a:ext cx="1701" cy="2910"/>
            </a:xfrm>
            <a:custGeom>
              <a:avLst/>
              <a:gdLst/>
              <a:ahLst/>
              <a:cxnLst>
                <a:cxn ang="0">
                  <a:pos x="309" y="2756"/>
                </a:cxn>
                <a:cxn ang="0">
                  <a:pos x="671" y="2895"/>
                </a:cxn>
                <a:cxn ang="0">
                  <a:pos x="1220" y="2849"/>
                </a:cxn>
                <a:cxn ang="0">
                  <a:pos x="1619" y="2663"/>
                </a:cxn>
                <a:cxn ang="0">
                  <a:pos x="1693" y="1474"/>
                </a:cxn>
                <a:cxn ang="0">
                  <a:pos x="1573" y="526"/>
                </a:cxn>
                <a:cxn ang="0">
                  <a:pos x="1442" y="90"/>
                </a:cxn>
                <a:cxn ang="0">
                  <a:pos x="987" y="6"/>
                </a:cxn>
                <a:cxn ang="0">
                  <a:pos x="430" y="52"/>
                </a:cxn>
                <a:cxn ang="0">
                  <a:pos x="244" y="108"/>
                </a:cxn>
                <a:cxn ang="0">
                  <a:pos x="83" y="582"/>
                </a:cxn>
                <a:cxn ang="0">
                  <a:pos x="21" y="1335"/>
                </a:cxn>
                <a:cxn ang="0">
                  <a:pos x="207" y="2310"/>
                </a:cxn>
                <a:cxn ang="0">
                  <a:pos x="383" y="2821"/>
                </a:cxn>
              </a:cxnLst>
              <a:rect l="0" t="0" r="r" b="b"/>
              <a:pathLst>
                <a:path w="1701" h="2910">
                  <a:moveTo>
                    <a:pt x="309" y="2756"/>
                  </a:moveTo>
                  <a:cubicBezTo>
                    <a:pt x="414" y="2818"/>
                    <a:pt x="519" y="2880"/>
                    <a:pt x="671" y="2895"/>
                  </a:cubicBezTo>
                  <a:cubicBezTo>
                    <a:pt x="823" y="2910"/>
                    <a:pt x="1062" y="2888"/>
                    <a:pt x="1220" y="2849"/>
                  </a:cubicBezTo>
                  <a:cubicBezTo>
                    <a:pt x="1378" y="2810"/>
                    <a:pt x="1540" y="2892"/>
                    <a:pt x="1619" y="2663"/>
                  </a:cubicBezTo>
                  <a:cubicBezTo>
                    <a:pt x="1698" y="2434"/>
                    <a:pt x="1701" y="1830"/>
                    <a:pt x="1693" y="1474"/>
                  </a:cubicBezTo>
                  <a:cubicBezTo>
                    <a:pt x="1685" y="1118"/>
                    <a:pt x="1615" y="756"/>
                    <a:pt x="1573" y="526"/>
                  </a:cubicBezTo>
                  <a:cubicBezTo>
                    <a:pt x="1531" y="296"/>
                    <a:pt x="1540" y="177"/>
                    <a:pt x="1442" y="90"/>
                  </a:cubicBezTo>
                  <a:cubicBezTo>
                    <a:pt x="1344" y="3"/>
                    <a:pt x="1156" y="12"/>
                    <a:pt x="987" y="6"/>
                  </a:cubicBezTo>
                  <a:cubicBezTo>
                    <a:pt x="818" y="0"/>
                    <a:pt x="554" y="35"/>
                    <a:pt x="430" y="52"/>
                  </a:cubicBezTo>
                  <a:cubicBezTo>
                    <a:pt x="306" y="69"/>
                    <a:pt x="302" y="20"/>
                    <a:pt x="244" y="108"/>
                  </a:cubicBezTo>
                  <a:cubicBezTo>
                    <a:pt x="186" y="196"/>
                    <a:pt x="120" y="378"/>
                    <a:pt x="83" y="582"/>
                  </a:cubicBezTo>
                  <a:cubicBezTo>
                    <a:pt x="46" y="786"/>
                    <a:pt x="0" y="1047"/>
                    <a:pt x="21" y="1335"/>
                  </a:cubicBezTo>
                  <a:cubicBezTo>
                    <a:pt x="42" y="1623"/>
                    <a:pt x="147" y="2062"/>
                    <a:pt x="207" y="2310"/>
                  </a:cubicBezTo>
                  <a:cubicBezTo>
                    <a:pt x="267" y="2558"/>
                    <a:pt x="325" y="2689"/>
                    <a:pt x="383" y="2821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5907" y="8478"/>
              <a:ext cx="912" cy="841"/>
            </a:xfrm>
            <a:custGeom>
              <a:avLst/>
              <a:gdLst/>
              <a:ahLst/>
              <a:cxnLst>
                <a:cxn ang="0">
                  <a:pos x="76" y="738"/>
                </a:cxn>
                <a:cxn ang="0">
                  <a:pos x="457" y="732"/>
                </a:cxn>
                <a:cxn ang="0">
                  <a:pos x="875" y="738"/>
                </a:cxn>
                <a:cxn ang="0">
                  <a:pos x="680" y="125"/>
                </a:cxn>
                <a:cxn ang="0">
                  <a:pos x="401" y="41"/>
                </a:cxn>
                <a:cxn ang="0">
                  <a:pos x="252" y="116"/>
                </a:cxn>
                <a:cxn ang="0">
                  <a:pos x="2" y="738"/>
                </a:cxn>
                <a:cxn ang="0">
                  <a:pos x="265" y="732"/>
                </a:cxn>
              </a:cxnLst>
              <a:rect l="0" t="0" r="r" b="b"/>
              <a:pathLst>
                <a:path w="912" h="841">
                  <a:moveTo>
                    <a:pt x="76" y="738"/>
                  </a:moveTo>
                  <a:cubicBezTo>
                    <a:pt x="200" y="735"/>
                    <a:pt x="324" y="732"/>
                    <a:pt x="457" y="732"/>
                  </a:cubicBezTo>
                  <a:cubicBezTo>
                    <a:pt x="590" y="732"/>
                    <a:pt x="838" y="839"/>
                    <a:pt x="875" y="738"/>
                  </a:cubicBezTo>
                  <a:cubicBezTo>
                    <a:pt x="912" y="637"/>
                    <a:pt x="759" y="241"/>
                    <a:pt x="680" y="125"/>
                  </a:cubicBezTo>
                  <a:cubicBezTo>
                    <a:pt x="601" y="9"/>
                    <a:pt x="472" y="42"/>
                    <a:pt x="401" y="41"/>
                  </a:cubicBezTo>
                  <a:cubicBezTo>
                    <a:pt x="330" y="40"/>
                    <a:pt x="319" y="0"/>
                    <a:pt x="252" y="116"/>
                  </a:cubicBezTo>
                  <a:cubicBezTo>
                    <a:pt x="185" y="232"/>
                    <a:pt x="0" y="635"/>
                    <a:pt x="2" y="738"/>
                  </a:cubicBezTo>
                  <a:cubicBezTo>
                    <a:pt x="4" y="841"/>
                    <a:pt x="134" y="786"/>
                    <a:pt x="265" y="732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5764" y="9652"/>
              <a:ext cx="1175" cy="2037"/>
            </a:xfrm>
            <a:custGeom>
              <a:avLst/>
              <a:gdLst/>
              <a:ahLst/>
              <a:cxnLst>
                <a:cxn ang="0">
                  <a:pos x="210" y="1887"/>
                </a:cxn>
                <a:cxn ang="0">
                  <a:pos x="33" y="1060"/>
                </a:cxn>
                <a:cxn ang="0">
                  <a:pos x="42" y="196"/>
                </a:cxn>
                <a:cxn ang="0">
                  <a:pos x="284" y="19"/>
                </a:cxn>
                <a:cxn ang="0">
                  <a:pos x="916" y="84"/>
                </a:cxn>
                <a:cxn ang="0">
                  <a:pos x="1018" y="400"/>
                </a:cxn>
                <a:cxn ang="0">
                  <a:pos x="1098" y="1691"/>
                </a:cxn>
                <a:cxn ang="0">
                  <a:pos x="553" y="1961"/>
                </a:cxn>
                <a:cxn ang="0">
                  <a:pos x="210" y="1887"/>
                </a:cxn>
              </a:cxnLst>
              <a:rect l="0" t="0" r="r" b="b"/>
              <a:pathLst>
                <a:path w="1175" h="2037">
                  <a:moveTo>
                    <a:pt x="210" y="1887"/>
                  </a:moveTo>
                  <a:cubicBezTo>
                    <a:pt x="123" y="1737"/>
                    <a:pt x="61" y="1342"/>
                    <a:pt x="33" y="1060"/>
                  </a:cubicBezTo>
                  <a:cubicBezTo>
                    <a:pt x="5" y="778"/>
                    <a:pt x="0" y="369"/>
                    <a:pt x="42" y="196"/>
                  </a:cubicBezTo>
                  <a:cubicBezTo>
                    <a:pt x="84" y="23"/>
                    <a:pt x="138" y="38"/>
                    <a:pt x="284" y="19"/>
                  </a:cubicBezTo>
                  <a:cubicBezTo>
                    <a:pt x="430" y="0"/>
                    <a:pt x="794" y="21"/>
                    <a:pt x="916" y="84"/>
                  </a:cubicBezTo>
                  <a:cubicBezTo>
                    <a:pt x="1038" y="147"/>
                    <a:pt x="988" y="132"/>
                    <a:pt x="1018" y="400"/>
                  </a:cubicBezTo>
                  <a:cubicBezTo>
                    <a:pt x="1048" y="668"/>
                    <a:pt x="1175" y="1431"/>
                    <a:pt x="1098" y="1691"/>
                  </a:cubicBezTo>
                  <a:cubicBezTo>
                    <a:pt x="1021" y="1951"/>
                    <a:pt x="698" y="1925"/>
                    <a:pt x="553" y="1961"/>
                  </a:cubicBezTo>
                  <a:cubicBezTo>
                    <a:pt x="408" y="1997"/>
                    <a:pt x="297" y="2037"/>
                    <a:pt x="210" y="1887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6862" y="9216"/>
              <a:ext cx="575" cy="2852"/>
            </a:xfrm>
            <a:custGeom>
              <a:avLst/>
              <a:gdLst/>
              <a:ahLst/>
              <a:cxnLst>
                <a:cxn ang="0">
                  <a:pos x="161" y="2824"/>
                </a:cxn>
                <a:cxn ang="0">
                  <a:pos x="516" y="2601"/>
                </a:cxn>
                <a:cxn ang="0">
                  <a:pos x="516" y="1849"/>
                </a:cxn>
                <a:cxn ang="0">
                  <a:pos x="439" y="818"/>
                </a:cxn>
                <a:cxn ang="0">
                  <a:pos x="327" y="334"/>
                </a:cxn>
                <a:cxn ang="0">
                  <a:pos x="217" y="102"/>
                </a:cxn>
                <a:cxn ang="0">
                  <a:pos x="12" y="46"/>
                </a:cxn>
                <a:cxn ang="0">
                  <a:pos x="143" y="381"/>
                </a:cxn>
                <a:cxn ang="0">
                  <a:pos x="264" y="1812"/>
                </a:cxn>
                <a:cxn ang="0">
                  <a:pos x="171" y="2685"/>
                </a:cxn>
                <a:cxn ang="0">
                  <a:pos x="161" y="2824"/>
                </a:cxn>
              </a:cxnLst>
              <a:rect l="0" t="0" r="r" b="b"/>
              <a:pathLst>
                <a:path w="575" h="2852">
                  <a:moveTo>
                    <a:pt x="161" y="2824"/>
                  </a:moveTo>
                  <a:cubicBezTo>
                    <a:pt x="218" y="2810"/>
                    <a:pt x="457" y="2764"/>
                    <a:pt x="516" y="2601"/>
                  </a:cubicBezTo>
                  <a:cubicBezTo>
                    <a:pt x="575" y="2438"/>
                    <a:pt x="529" y="2146"/>
                    <a:pt x="516" y="1849"/>
                  </a:cubicBezTo>
                  <a:cubicBezTo>
                    <a:pt x="503" y="1552"/>
                    <a:pt x="470" y="1070"/>
                    <a:pt x="439" y="818"/>
                  </a:cubicBezTo>
                  <a:cubicBezTo>
                    <a:pt x="408" y="566"/>
                    <a:pt x="364" y="453"/>
                    <a:pt x="327" y="334"/>
                  </a:cubicBezTo>
                  <a:cubicBezTo>
                    <a:pt x="290" y="215"/>
                    <a:pt x="269" y="150"/>
                    <a:pt x="217" y="102"/>
                  </a:cubicBezTo>
                  <a:cubicBezTo>
                    <a:pt x="165" y="54"/>
                    <a:pt x="24" y="0"/>
                    <a:pt x="12" y="46"/>
                  </a:cubicBezTo>
                  <a:cubicBezTo>
                    <a:pt x="0" y="92"/>
                    <a:pt x="101" y="87"/>
                    <a:pt x="143" y="381"/>
                  </a:cubicBezTo>
                  <a:cubicBezTo>
                    <a:pt x="185" y="675"/>
                    <a:pt x="259" y="1428"/>
                    <a:pt x="264" y="1812"/>
                  </a:cubicBezTo>
                  <a:cubicBezTo>
                    <a:pt x="269" y="2196"/>
                    <a:pt x="186" y="2518"/>
                    <a:pt x="171" y="2685"/>
                  </a:cubicBezTo>
                  <a:cubicBezTo>
                    <a:pt x="156" y="2852"/>
                    <a:pt x="104" y="2838"/>
                    <a:pt x="161" y="282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8" name="WordArt 164"/>
            <p:cNvSpPr>
              <a:spLocks noChangeArrowheads="1" noChangeShapeType="1" noTextEdit="1"/>
            </p:cNvSpPr>
            <p:nvPr/>
          </p:nvSpPr>
          <p:spPr bwMode="auto">
            <a:xfrm rot="-295820">
              <a:off x="5952" y="10226"/>
              <a:ext cx="734" cy="7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50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1189" name="Freeform 165"/>
            <p:cNvSpPr>
              <a:spLocks/>
            </p:cNvSpPr>
            <p:nvPr/>
          </p:nvSpPr>
          <p:spPr bwMode="auto">
            <a:xfrm rot="8071966">
              <a:off x="6823" y="8645"/>
              <a:ext cx="375" cy="105"/>
            </a:xfrm>
            <a:custGeom>
              <a:avLst/>
              <a:gdLst/>
              <a:ahLst/>
              <a:cxnLst>
                <a:cxn ang="0">
                  <a:pos x="11" y="91"/>
                </a:cxn>
                <a:cxn ang="0">
                  <a:pos x="86" y="9"/>
                </a:cxn>
                <a:cxn ang="0">
                  <a:pos x="161" y="37"/>
                </a:cxn>
                <a:cxn ang="0">
                  <a:pos x="373" y="91"/>
                </a:cxn>
                <a:cxn ang="0">
                  <a:pos x="151" y="91"/>
                </a:cxn>
                <a:cxn ang="0">
                  <a:pos x="11" y="91"/>
                </a:cxn>
              </a:cxnLst>
              <a:rect l="0" t="0" r="r" b="b"/>
              <a:pathLst>
                <a:path w="375" h="105">
                  <a:moveTo>
                    <a:pt x="11" y="91"/>
                  </a:moveTo>
                  <a:cubicBezTo>
                    <a:pt x="0" y="77"/>
                    <a:pt x="61" y="18"/>
                    <a:pt x="86" y="9"/>
                  </a:cubicBezTo>
                  <a:cubicBezTo>
                    <a:pt x="111" y="0"/>
                    <a:pt x="113" y="23"/>
                    <a:pt x="161" y="37"/>
                  </a:cubicBezTo>
                  <a:cubicBezTo>
                    <a:pt x="209" y="51"/>
                    <a:pt x="375" y="82"/>
                    <a:pt x="373" y="91"/>
                  </a:cubicBezTo>
                  <a:cubicBezTo>
                    <a:pt x="371" y="100"/>
                    <a:pt x="211" y="91"/>
                    <a:pt x="151" y="91"/>
                  </a:cubicBezTo>
                  <a:cubicBezTo>
                    <a:pt x="91" y="91"/>
                    <a:pt x="22" y="105"/>
                    <a:pt x="11" y="9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" name="Freeform 166"/>
            <p:cNvSpPr>
              <a:spLocks/>
            </p:cNvSpPr>
            <p:nvPr/>
          </p:nvSpPr>
          <p:spPr bwMode="auto">
            <a:xfrm rot="-127155">
              <a:off x="6819" y="8861"/>
              <a:ext cx="683" cy="113"/>
            </a:xfrm>
            <a:custGeom>
              <a:avLst/>
              <a:gdLst/>
              <a:ahLst/>
              <a:cxnLst>
                <a:cxn ang="0">
                  <a:pos x="32" y="15"/>
                </a:cxn>
                <a:cxn ang="0">
                  <a:pos x="358" y="15"/>
                </a:cxn>
                <a:cxn ang="0">
                  <a:pos x="570" y="15"/>
                </a:cxn>
                <a:cxn ang="0">
                  <a:pos x="655" y="104"/>
                </a:cxn>
                <a:cxn ang="0">
                  <a:pos x="403" y="67"/>
                </a:cxn>
                <a:cxn ang="0">
                  <a:pos x="165" y="15"/>
                </a:cxn>
                <a:cxn ang="0">
                  <a:pos x="32" y="15"/>
                </a:cxn>
              </a:cxnLst>
              <a:rect l="0" t="0" r="r" b="b"/>
              <a:pathLst>
                <a:path w="683" h="113">
                  <a:moveTo>
                    <a:pt x="32" y="15"/>
                  </a:moveTo>
                  <a:cubicBezTo>
                    <a:pt x="64" y="15"/>
                    <a:pt x="268" y="15"/>
                    <a:pt x="358" y="15"/>
                  </a:cubicBezTo>
                  <a:cubicBezTo>
                    <a:pt x="448" y="15"/>
                    <a:pt x="521" y="0"/>
                    <a:pt x="570" y="15"/>
                  </a:cubicBezTo>
                  <a:cubicBezTo>
                    <a:pt x="619" y="30"/>
                    <a:pt x="683" y="95"/>
                    <a:pt x="655" y="104"/>
                  </a:cubicBezTo>
                  <a:cubicBezTo>
                    <a:pt x="627" y="113"/>
                    <a:pt x="485" y="82"/>
                    <a:pt x="403" y="67"/>
                  </a:cubicBezTo>
                  <a:cubicBezTo>
                    <a:pt x="321" y="52"/>
                    <a:pt x="227" y="24"/>
                    <a:pt x="165" y="15"/>
                  </a:cubicBezTo>
                  <a:cubicBezTo>
                    <a:pt x="103" y="6"/>
                    <a:pt x="0" y="15"/>
                    <a:pt x="32" y="15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6874" y="8937"/>
              <a:ext cx="369" cy="2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02"/>
                </a:cxn>
                <a:cxn ang="0">
                  <a:pos x="364" y="186"/>
                </a:cxn>
                <a:cxn ang="0">
                  <a:pos x="279" y="186"/>
                </a:cxn>
                <a:cxn ang="0">
                  <a:pos x="67" y="19"/>
                </a:cxn>
              </a:cxnLst>
              <a:rect l="0" t="0" r="r" b="b"/>
              <a:pathLst>
                <a:path w="369" h="214">
                  <a:moveTo>
                    <a:pt x="0" y="0"/>
                  </a:moveTo>
                  <a:cubicBezTo>
                    <a:pt x="93" y="35"/>
                    <a:pt x="187" y="71"/>
                    <a:pt x="248" y="102"/>
                  </a:cubicBezTo>
                  <a:cubicBezTo>
                    <a:pt x="309" y="133"/>
                    <a:pt x="359" y="172"/>
                    <a:pt x="364" y="186"/>
                  </a:cubicBezTo>
                  <a:cubicBezTo>
                    <a:pt x="369" y="200"/>
                    <a:pt x="328" y="214"/>
                    <a:pt x="279" y="186"/>
                  </a:cubicBezTo>
                  <a:cubicBezTo>
                    <a:pt x="230" y="158"/>
                    <a:pt x="148" y="88"/>
                    <a:pt x="67" y="1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7243" y="8603"/>
              <a:ext cx="320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94" y="9"/>
                </a:cxn>
                <a:cxn ang="0">
                  <a:pos x="310" y="28"/>
                </a:cxn>
                <a:cxn ang="0">
                  <a:pos x="135" y="74"/>
                </a:cxn>
                <a:cxn ang="0">
                  <a:pos x="58" y="74"/>
                </a:cxn>
              </a:cxnLst>
              <a:rect l="0" t="0" r="r" b="b"/>
              <a:pathLst>
                <a:path w="320" h="83">
                  <a:moveTo>
                    <a:pt x="0" y="83"/>
                  </a:moveTo>
                  <a:cubicBezTo>
                    <a:pt x="71" y="50"/>
                    <a:pt x="142" y="18"/>
                    <a:pt x="194" y="9"/>
                  </a:cubicBezTo>
                  <a:cubicBezTo>
                    <a:pt x="246" y="0"/>
                    <a:pt x="320" y="17"/>
                    <a:pt x="310" y="28"/>
                  </a:cubicBezTo>
                  <a:cubicBezTo>
                    <a:pt x="300" y="39"/>
                    <a:pt x="177" y="66"/>
                    <a:pt x="135" y="74"/>
                  </a:cubicBezTo>
                  <a:cubicBezTo>
                    <a:pt x="93" y="82"/>
                    <a:pt x="75" y="78"/>
                    <a:pt x="58" y="74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3" name="Freeform 169"/>
            <p:cNvSpPr>
              <a:spLocks/>
            </p:cNvSpPr>
            <p:nvPr/>
          </p:nvSpPr>
          <p:spPr bwMode="auto">
            <a:xfrm>
              <a:off x="7271" y="9002"/>
              <a:ext cx="301" cy="8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64" y="76"/>
                </a:cxn>
                <a:cxn ang="0">
                  <a:pos x="414" y="76"/>
                </a:cxn>
                <a:cxn ang="0">
                  <a:pos x="153" y="141"/>
                </a:cxn>
                <a:cxn ang="0">
                  <a:pos x="18" y="11"/>
                </a:cxn>
              </a:cxnLst>
              <a:rect l="0" t="0" r="r" b="b"/>
              <a:pathLst>
                <a:path w="432" h="160">
                  <a:moveTo>
                    <a:pt x="18" y="11"/>
                  </a:moveTo>
                  <a:cubicBezTo>
                    <a:pt x="36" y="0"/>
                    <a:pt x="198" y="65"/>
                    <a:pt x="264" y="76"/>
                  </a:cubicBezTo>
                  <a:cubicBezTo>
                    <a:pt x="330" y="87"/>
                    <a:pt x="432" y="65"/>
                    <a:pt x="414" y="76"/>
                  </a:cubicBezTo>
                  <a:cubicBezTo>
                    <a:pt x="396" y="87"/>
                    <a:pt x="219" y="160"/>
                    <a:pt x="153" y="141"/>
                  </a:cubicBezTo>
                  <a:cubicBezTo>
                    <a:pt x="87" y="122"/>
                    <a:pt x="0" y="22"/>
                    <a:pt x="18" y="1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4" name="Oval 170"/>
            <p:cNvSpPr>
              <a:spLocks noChangeArrowheads="1"/>
            </p:cNvSpPr>
            <p:nvPr/>
          </p:nvSpPr>
          <p:spPr bwMode="auto">
            <a:xfrm>
              <a:off x="6596" y="8779"/>
              <a:ext cx="90" cy="2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5" name="Rectangle 171"/>
            <p:cNvSpPr>
              <a:spLocks noChangeArrowheads="1"/>
            </p:cNvSpPr>
            <p:nvPr/>
          </p:nvSpPr>
          <p:spPr bwMode="auto">
            <a:xfrm>
              <a:off x="6172" y="8520"/>
              <a:ext cx="424" cy="83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143108" y="2935824"/>
            <a:ext cx="3571900" cy="2365384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2" name="Group 92"/>
          <p:cNvGrpSpPr>
            <a:grpSpLocks/>
          </p:cNvGrpSpPr>
          <p:nvPr/>
        </p:nvGrpSpPr>
        <p:grpSpPr bwMode="auto">
          <a:xfrm>
            <a:off x="2428860" y="2967657"/>
            <a:ext cx="1428760" cy="1541463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5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103" name="Group 31"/>
          <p:cNvGrpSpPr>
            <a:grpSpLocks/>
          </p:cNvGrpSpPr>
          <p:nvPr/>
        </p:nvGrpSpPr>
        <p:grpSpPr bwMode="auto">
          <a:xfrm>
            <a:off x="357160" y="2373390"/>
            <a:ext cx="1702645" cy="3071834"/>
            <a:chOff x="6705" y="5394"/>
            <a:chExt cx="1165" cy="2165"/>
          </a:xfrm>
        </p:grpSpPr>
        <p:grpSp>
          <p:nvGrpSpPr>
            <p:cNvPr id="3104" name="Group 32"/>
            <p:cNvGrpSpPr>
              <a:grpSpLocks/>
            </p:cNvGrpSpPr>
            <p:nvPr/>
          </p:nvGrpSpPr>
          <p:grpSpPr bwMode="auto">
            <a:xfrm>
              <a:off x="6705" y="5394"/>
              <a:ext cx="1165" cy="2165"/>
              <a:chOff x="6166" y="5413"/>
              <a:chExt cx="1165" cy="2165"/>
            </a:xfrm>
          </p:grpSpPr>
          <p:sp>
            <p:nvSpPr>
              <p:cNvPr id="3105" name="Freeform 3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07" name="Group 35"/>
              <p:cNvGrpSpPr>
                <a:grpSpLocks/>
              </p:cNvGrpSpPr>
              <p:nvPr/>
            </p:nvGrpSpPr>
            <p:grpSpPr bwMode="auto">
              <a:xfrm>
                <a:off x="6166" y="5413"/>
                <a:ext cx="1165" cy="2165"/>
                <a:chOff x="6166" y="5413"/>
                <a:chExt cx="1165" cy="2165"/>
              </a:xfrm>
            </p:grpSpPr>
            <p:sp>
              <p:nvSpPr>
                <p:cNvPr id="3108" name="Freeform 36"/>
                <p:cNvSpPr>
                  <a:spLocks/>
                </p:cNvSpPr>
                <p:nvPr/>
              </p:nvSpPr>
              <p:spPr bwMode="auto">
                <a:xfrm>
                  <a:off x="6850" y="6157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9" name="Freeform 3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0" name="Freeform 3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1" name="Freeform 3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2" name="Freeform 4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13" name="Group 4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15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3116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117" name="Group 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3118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3119" name="Group 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3120" name="Freeform 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1" name="Freeform 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2" name="Oval 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3" name="Oval 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4" name="Freeform 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5" name="Freeform 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6" name="Oval 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7" name="Freeform 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8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9" name="Freeform 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0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3131" name="Freeform 5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32" name="Freeform 60"/>
                <p:cNvSpPr>
                  <a:spLocks/>
                </p:cNvSpPr>
                <p:nvPr/>
              </p:nvSpPr>
              <p:spPr bwMode="auto">
                <a:xfrm rot="20781311">
                  <a:off x="6254" y="6138"/>
                  <a:ext cx="761" cy="565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106" name="Freeform 34"/>
              <p:cNvSpPr>
                <a:spLocks/>
              </p:cNvSpPr>
              <p:nvPr/>
            </p:nvSpPr>
            <p:spPr bwMode="auto">
              <a:xfrm>
                <a:off x="6384" y="6107"/>
                <a:ext cx="564" cy="394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33" name="Oval 6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9" name="Group 139"/>
          <p:cNvGrpSpPr>
            <a:grpSpLocks/>
          </p:cNvGrpSpPr>
          <p:nvPr/>
        </p:nvGrpSpPr>
        <p:grpSpPr bwMode="auto">
          <a:xfrm>
            <a:off x="5999928" y="3721323"/>
            <a:ext cx="1217612" cy="1157288"/>
            <a:chOff x="6857" y="6290"/>
            <a:chExt cx="1917" cy="1823"/>
          </a:xfrm>
        </p:grpSpPr>
        <p:grpSp>
          <p:nvGrpSpPr>
            <p:cNvPr id="230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31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32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73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8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9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9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0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1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8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8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6942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192 Forma libre"/>
          <p:cNvSpPr/>
          <p:nvPr/>
        </p:nvSpPr>
        <p:spPr>
          <a:xfrm>
            <a:off x="182880" y="2746217"/>
            <a:ext cx="5924843" cy="2987039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210" name="209 CuadroTexto"/>
          <p:cNvSpPr txBox="1"/>
          <p:nvPr/>
        </p:nvSpPr>
        <p:spPr>
          <a:xfrm>
            <a:off x="2206004" y="143958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Toalla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672800" y="1412776"/>
            <a:ext cx="14343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Chanclas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237057" y="145333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Agua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13" name="212 CuadroTexto"/>
          <p:cNvSpPr txBox="1"/>
          <p:nvPr/>
        </p:nvSpPr>
        <p:spPr>
          <a:xfrm>
            <a:off x="6565865" y="145333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Crema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6" name="Group 131"/>
          <p:cNvGrpSpPr>
            <a:grpSpLocks/>
          </p:cNvGrpSpPr>
          <p:nvPr/>
        </p:nvGrpSpPr>
        <p:grpSpPr bwMode="auto">
          <a:xfrm>
            <a:off x="7281033" y="3506147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>
            <a:off x="6228184" y="1928802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Group 159"/>
          <p:cNvGrpSpPr>
            <a:grpSpLocks/>
          </p:cNvGrpSpPr>
          <p:nvPr/>
        </p:nvGrpSpPr>
        <p:grpSpPr bwMode="auto">
          <a:xfrm>
            <a:off x="7171362" y="2193956"/>
            <a:ext cx="785819" cy="1163036"/>
            <a:chOff x="5488" y="8478"/>
            <a:chExt cx="2084" cy="3642"/>
          </a:xfrm>
        </p:grpSpPr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5488" y="9210"/>
              <a:ext cx="1701" cy="2910"/>
            </a:xfrm>
            <a:custGeom>
              <a:avLst/>
              <a:gdLst/>
              <a:ahLst/>
              <a:cxnLst>
                <a:cxn ang="0">
                  <a:pos x="309" y="2756"/>
                </a:cxn>
                <a:cxn ang="0">
                  <a:pos x="671" y="2895"/>
                </a:cxn>
                <a:cxn ang="0">
                  <a:pos x="1220" y="2849"/>
                </a:cxn>
                <a:cxn ang="0">
                  <a:pos x="1619" y="2663"/>
                </a:cxn>
                <a:cxn ang="0">
                  <a:pos x="1693" y="1474"/>
                </a:cxn>
                <a:cxn ang="0">
                  <a:pos x="1573" y="526"/>
                </a:cxn>
                <a:cxn ang="0">
                  <a:pos x="1442" y="90"/>
                </a:cxn>
                <a:cxn ang="0">
                  <a:pos x="987" y="6"/>
                </a:cxn>
                <a:cxn ang="0">
                  <a:pos x="430" y="52"/>
                </a:cxn>
                <a:cxn ang="0">
                  <a:pos x="244" y="108"/>
                </a:cxn>
                <a:cxn ang="0">
                  <a:pos x="83" y="582"/>
                </a:cxn>
                <a:cxn ang="0">
                  <a:pos x="21" y="1335"/>
                </a:cxn>
                <a:cxn ang="0">
                  <a:pos x="207" y="2310"/>
                </a:cxn>
                <a:cxn ang="0">
                  <a:pos x="383" y="2821"/>
                </a:cxn>
              </a:cxnLst>
              <a:rect l="0" t="0" r="r" b="b"/>
              <a:pathLst>
                <a:path w="1701" h="2910">
                  <a:moveTo>
                    <a:pt x="309" y="2756"/>
                  </a:moveTo>
                  <a:cubicBezTo>
                    <a:pt x="414" y="2818"/>
                    <a:pt x="519" y="2880"/>
                    <a:pt x="671" y="2895"/>
                  </a:cubicBezTo>
                  <a:cubicBezTo>
                    <a:pt x="823" y="2910"/>
                    <a:pt x="1062" y="2888"/>
                    <a:pt x="1220" y="2849"/>
                  </a:cubicBezTo>
                  <a:cubicBezTo>
                    <a:pt x="1378" y="2810"/>
                    <a:pt x="1540" y="2892"/>
                    <a:pt x="1619" y="2663"/>
                  </a:cubicBezTo>
                  <a:cubicBezTo>
                    <a:pt x="1698" y="2434"/>
                    <a:pt x="1701" y="1830"/>
                    <a:pt x="1693" y="1474"/>
                  </a:cubicBezTo>
                  <a:cubicBezTo>
                    <a:pt x="1685" y="1118"/>
                    <a:pt x="1615" y="756"/>
                    <a:pt x="1573" y="526"/>
                  </a:cubicBezTo>
                  <a:cubicBezTo>
                    <a:pt x="1531" y="296"/>
                    <a:pt x="1540" y="177"/>
                    <a:pt x="1442" y="90"/>
                  </a:cubicBezTo>
                  <a:cubicBezTo>
                    <a:pt x="1344" y="3"/>
                    <a:pt x="1156" y="12"/>
                    <a:pt x="987" y="6"/>
                  </a:cubicBezTo>
                  <a:cubicBezTo>
                    <a:pt x="818" y="0"/>
                    <a:pt x="554" y="35"/>
                    <a:pt x="430" y="52"/>
                  </a:cubicBezTo>
                  <a:cubicBezTo>
                    <a:pt x="306" y="69"/>
                    <a:pt x="302" y="20"/>
                    <a:pt x="244" y="108"/>
                  </a:cubicBezTo>
                  <a:cubicBezTo>
                    <a:pt x="186" y="196"/>
                    <a:pt x="120" y="378"/>
                    <a:pt x="83" y="582"/>
                  </a:cubicBezTo>
                  <a:cubicBezTo>
                    <a:pt x="46" y="786"/>
                    <a:pt x="0" y="1047"/>
                    <a:pt x="21" y="1335"/>
                  </a:cubicBezTo>
                  <a:cubicBezTo>
                    <a:pt x="42" y="1623"/>
                    <a:pt x="147" y="2062"/>
                    <a:pt x="207" y="2310"/>
                  </a:cubicBezTo>
                  <a:cubicBezTo>
                    <a:pt x="267" y="2558"/>
                    <a:pt x="325" y="2689"/>
                    <a:pt x="383" y="2821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5907" y="8478"/>
              <a:ext cx="912" cy="841"/>
            </a:xfrm>
            <a:custGeom>
              <a:avLst/>
              <a:gdLst/>
              <a:ahLst/>
              <a:cxnLst>
                <a:cxn ang="0">
                  <a:pos x="76" y="738"/>
                </a:cxn>
                <a:cxn ang="0">
                  <a:pos x="457" y="732"/>
                </a:cxn>
                <a:cxn ang="0">
                  <a:pos x="875" y="738"/>
                </a:cxn>
                <a:cxn ang="0">
                  <a:pos x="680" y="125"/>
                </a:cxn>
                <a:cxn ang="0">
                  <a:pos x="401" y="41"/>
                </a:cxn>
                <a:cxn ang="0">
                  <a:pos x="252" y="116"/>
                </a:cxn>
                <a:cxn ang="0">
                  <a:pos x="2" y="738"/>
                </a:cxn>
                <a:cxn ang="0">
                  <a:pos x="265" y="732"/>
                </a:cxn>
              </a:cxnLst>
              <a:rect l="0" t="0" r="r" b="b"/>
              <a:pathLst>
                <a:path w="912" h="841">
                  <a:moveTo>
                    <a:pt x="76" y="738"/>
                  </a:moveTo>
                  <a:cubicBezTo>
                    <a:pt x="200" y="735"/>
                    <a:pt x="324" y="732"/>
                    <a:pt x="457" y="732"/>
                  </a:cubicBezTo>
                  <a:cubicBezTo>
                    <a:pt x="590" y="732"/>
                    <a:pt x="838" y="839"/>
                    <a:pt x="875" y="738"/>
                  </a:cubicBezTo>
                  <a:cubicBezTo>
                    <a:pt x="912" y="637"/>
                    <a:pt x="759" y="241"/>
                    <a:pt x="680" y="125"/>
                  </a:cubicBezTo>
                  <a:cubicBezTo>
                    <a:pt x="601" y="9"/>
                    <a:pt x="472" y="42"/>
                    <a:pt x="401" y="41"/>
                  </a:cubicBezTo>
                  <a:cubicBezTo>
                    <a:pt x="330" y="40"/>
                    <a:pt x="319" y="0"/>
                    <a:pt x="252" y="116"/>
                  </a:cubicBezTo>
                  <a:cubicBezTo>
                    <a:pt x="185" y="232"/>
                    <a:pt x="0" y="635"/>
                    <a:pt x="2" y="738"/>
                  </a:cubicBezTo>
                  <a:cubicBezTo>
                    <a:pt x="4" y="841"/>
                    <a:pt x="134" y="786"/>
                    <a:pt x="265" y="732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5764" y="9652"/>
              <a:ext cx="1175" cy="2037"/>
            </a:xfrm>
            <a:custGeom>
              <a:avLst/>
              <a:gdLst/>
              <a:ahLst/>
              <a:cxnLst>
                <a:cxn ang="0">
                  <a:pos x="210" y="1887"/>
                </a:cxn>
                <a:cxn ang="0">
                  <a:pos x="33" y="1060"/>
                </a:cxn>
                <a:cxn ang="0">
                  <a:pos x="42" y="196"/>
                </a:cxn>
                <a:cxn ang="0">
                  <a:pos x="284" y="19"/>
                </a:cxn>
                <a:cxn ang="0">
                  <a:pos x="916" y="84"/>
                </a:cxn>
                <a:cxn ang="0">
                  <a:pos x="1018" y="400"/>
                </a:cxn>
                <a:cxn ang="0">
                  <a:pos x="1098" y="1691"/>
                </a:cxn>
                <a:cxn ang="0">
                  <a:pos x="553" y="1961"/>
                </a:cxn>
                <a:cxn ang="0">
                  <a:pos x="210" y="1887"/>
                </a:cxn>
              </a:cxnLst>
              <a:rect l="0" t="0" r="r" b="b"/>
              <a:pathLst>
                <a:path w="1175" h="2037">
                  <a:moveTo>
                    <a:pt x="210" y="1887"/>
                  </a:moveTo>
                  <a:cubicBezTo>
                    <a:pt x="123" y="1737"/>
                    <a:pt x="61" y="1342"/>
                    <a:pt x="33" y="1060"/>
                  </a:cubicBezTo>
                  <a:cubicBezTo>
                    <a:pt x="5" y="778"/>
                    <a:pt x="0" y="369"/>
                    <a:pt x="42" y="196"/>
                  </a:cubicBezTo>
                  <a:cubicBezTo>
                    <a:pt x="84" y="23"/>
                    <a:pt x="138" y="38"/>
                    <a:pt x="284" y="19"/>
                  </a:cubicBezTo>
                  <a:cubicBezTo>
                    <a:pt x="430" y="0"/>
                    <a:pt x="794" y="21"/>
                    <a:pt x="916" y="84"/>
                  </a:cubicBezTo>
                  <a:cubicBezTo>
                    <a:pt x="1038" y="147"/>
                    <a:pt x="988" y="132"/>
                    <a:pt x="1018" y="400"/>
                  </a:cubicBezTo>
                  <a:cubicBezTo>
                    <a:pt x="1048" y="668"/>
                    <a:pt x="1175" y="1431"/>
                    <a:pt x="1098" y="1691"/>
                  </a:cubicBezTo>
                  <a:cubicBezTo>
                    <a:pt x="1021" y="1951"/>
                    <a:pt x="698" y="1925"/>
                    <a:pt x="553" y="1961"/>
                  </a:cubicBezTo>
                  <a:cubicBezTo>
                    <a:pt x="408" y="1997"/>
                    <a:pt x="297" y="2037"/>
                    <a:pt x="210" y="1887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6862" y="9216"/>
              <a:ext cx="575" cy="2852"/>
            </a:xfrm>
            <a:custGeom>
              <a:avLst/>
              <a:gdLst/>
              <a:ahLst/>
              <a:cxnLst>
                <a:cxn ang="0">
                  <a:pos x="161" y="2824"/>
                </a:cxn>
                <a:cxn ang="0">
                  <a:pos x="516" y="2601"/>
                </a:cxn>
                <a:cxn ang="0">
                  <a:pos x="516" y="1849"/>
                </a:cxn>
                <a:cxn ang="0">
                  <a:pos x="439" y="818"/>
                </a:cxn>
                <a:cxn ang="0">
                  <a:pos x="327" y="334"/>
                </a:cxn>
                <a:cxn ang="0">
                  <a:pos x="217" y="102"/>
                </a:cxn>
                <a:cxn ang="0">
                  <a:pos x="12" y="46"/>
                </a:cxn>
                <a:cxn ang="0">
                  <a:pos x="143" y="381"/>
                </a:cxn>
                <a:cxn ang="0">
                  <a:pos x="264" y="1812"/>
                </a:cxn>
                <a:cxn ang="0">
                  <a:pos x="171" y="2685"/>
                </a:cxn>
                <a:cxn ang="0">
                  <a:pos x="161" y="2824"/>
                </a:cxn>
              </a:cxnLst>
              <a:rect l="0" t="0" r="r" b="b"/>
              <a:pathLst>
                <a:path w="575" h="2852">
                  <a:moveTo>
                    <a:pt x="161" y="2824"/>
                  </a:moveTo>
                  <a:cubicBezTo>
                    <a:pt x="218" y="2810"/>
                    <a:pt x="457" y="2764"/>
                    <a:pt x="516" y="2601"/>
                  </a:cubicBezTo>
                  <a:cubicBezTo>
                    <a:pt x="575" y="2438"/>
                    <a:pt x="529" y="2146"/>
                    <a:pt x="516" y="1849"/>
                  </a:cubicBezTo>
                  <a:cubicBezTo>
                    <a:pt x="503" y="1552"/>
                    <a:pt x="470" y="1070"/>
                    <a:pt x="439" y="818"/>
                  </a:cubicBezTo>
                  <a:cubicBezTo>
                    <a:pt x="408" y="566"/>
                    <a:pt x="364" y="453"/>
                    <a:pt x="327" y="334"/>
                  </a:cubicBezTo>
                  <a:cubicBezTo>
                    <a:pt x="290" y="215"/>
                    <a:pt x="269" y="150"/>
                    <a:pt x="217" y="102"/>
                  </a:cubicBezTo>
                  <a:cubicBezTo>
                    <a:pt x="165" y="54"/>
                    <a:pt x="24" y="0"/>
                    <a:pt x="12" y="46"/>
                  </a:cubicBezTo>
                  <a:cubicBezTo>
                    <a:pt x="0" y="92"/>
                    <a:pt x="101" y="87"/>
                    <a:pt x="143" y="381"/>
                  </a:cubicBezTo>
                  <a:cubicBezTo>
                    <a:pt x="185" y="675"/>
                    <a:pt x="259" y="1428"/>
                    <a:pt x="264" y="1812"/>
                  </a:cubicBezTo>
                  <a:cubicBezTo>
                    <a:pt x="269" y="2196"/>
                    <a:pt x="186" y="2518"/>
                    <a:pt x="171" y="2685"/>
                  </a:cubicBezTo>
                  <a:cubicBezTo>
                    <a:pt x="156" y="2852"/>
                    <a:pt x="104" y="2838"/>
                    <a:pt x="161" y="282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8" name="WordArt 164"/>
            <p:cNvSpPr>
              <a:spLocks noChangeArrowheads="1" noChangeShapeType="1" noTextEdit="1"/>
            </p:cNvSpPr>
            <p:nvPr/>
          </p:nvSpPr>
          <p:spPr bwMode="auto">
            <a:xfrm rot="-295820">
              <a:off x="5952" y="10226"/>
              <a:ext cx="734" cy="7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50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1189" name="Freeform 165"/>
            <p:cNvSpPr>
              <a:spLocks/>
            </p:cNvSpPr>
            <p:nvPr/>
          </p:nvSpPr>
          <p:spPr bwMode="auto">
            <a:xfrm rot="8071966">
              <a:off x="6823" y="8645"/>
              <a:ext cx="375" cy="105"/>
            </a:xfrm>
            <a:custGeom>
              <a:avLst/>
              <a:gdLst/>
              <a:ahLst/>
              <a:cxnLst>
                <a:cxn ang="0">
                  <a:pos x="11" y="91"/>
                </a:cxn>
                <a:cxn ang="0">
                  <a:pos x="86" y="9"/>
                </a:cxn>
                <a:cxn ang="0">
                  <a:pos x="161" y="37"/>
                </a:cxn>
                <a:cxn ang="0">
                  <a:pos x="373" y="91"/>
                </a:cxn>
                <a:cxn ang="0">
                  <a:pos x="151" y="91"/>
                </a:cxn>
                <a:cxn ang="0">
                  <a:pos x="11" y="91"/>
                </a:cxn>
              </a:cxnLst>
              <a:rect l="0" t="0" r="r" b="b"/>
              <a:pathLst>
                <a:path w="375" h="105">
                  <a:moveTo>
                    <a:pt x="11" y="91"/>
                  </a:moveTo>
                  <a:cubicBezTo>
                    <a:pt x="0" y="77"/>
                    <a:pt x="61" y="18"/>
                    <a:pt x="86" y="9"/>
                  </a:cubicBezTo>
                  <a:cubicBezTo>
                    <a:pt x="111" y="0"/>
                    <a:pt x="113" y="23"/>
                    <a:pt x="161" y="37"/>
                  </a:cubicBezTo>
                  <a:cubicBezTo>
                    <a:pt x="209" y="51"/>
                    <a:pt x="375" y="82"/>
                    <a:pt x="373" y="91"/>
                  </a:cubicBezTo>
                  <a:cubicBezTo>
                    <a:pt x="371" y="100"/>
                    <a:pt x="211" y="91"/>
                    <a:pt x="151" y="91"/>
                  </a:cubicBezTo>
                  <a:cubicBezTo>
                    <a:pt x="91" y="91"/>
                    <a:pt x="22" y="105"/>
                    <a:pt x="11" y="9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" name="Freeform 166"/>
            <p:cNvSpPr>
              <a:spLocks/>
            </p:cNvSpPr>
            <p:nvPr/>
          </p:nvSpPr>
          <p:spPr bwMode="auto">
            <a:xfrm rot="-127155">
              <a:off x="6819" y="8861"/>
              <a:ext cx="683" cy="113"/>
            </a:xfrm>
            <a:custGeom>
              <a:avLst/>
              <a:gdLst/>
              <a:ahLst/>
              <a:cxnLst>
                <a:cxn ang="0">
                  <a:pos x="32" y="15"/>
                </a:cxn>
                <a:cxn ang="0">
                  <a:pos x="358" y="15"/>
                </a:cxn>
                <a:cxn ang="0">
                  <a:pos x="570" y="15"/>
                </a:cxn>
                <a:cxn ang="0">
                  <a:pos x="655" y="104"/>
                </a:cxn>
                <a:cxn ang="0">
                  <a:pos x="403" y="67"/>
                </a:cxn>
                <a:cxn ang="0">
                  <a:pos x="165" y="15"/>
                </a:cxn>
                <a:cxn ang="0">
                  <a:pos x="32" y="15"/>
                </a:cxn>
              </a:cxnLst>
              <a:rect l="0" t="0" r="r" b="b"/>
              <a:pathLst>
                <a:path w="683" h="113">
                  <a:moveTo>
                    <a:pt x="32" y="15"/>
                  </a:moveTo>
                  <a:cubicBezTo>
                    <a:pt x="64" y="15"/>
                    <a:pt x="268" y="15"/>
                    <a:pt x="358" y="15"/>
                  </a:cubicBezTo>
                  <a:cubicBezTo>
                    <a:pt x="448" y="15"/>
                    <a:pt x="521" y="0"/>
                    <a:pt x="570" y="15"/>
                  </a:cubicBezTo>
                  <a:cubicBezTo>
                    <a:pt x="619" y="30"/>
                    <a:pt x="683" y="95"/>
                    <a:pt x="655" y="104"/>
                  </a:cubicBezTo>
                  <a:cubicBezTo>
                    <a:pt x="627" y="113"/>
                    <a:pt x="485" y="82"/>
                    <a:pt x="403" y="67"/>
                  </a:cubicBezTo>
                  <a:cubicBezTo>
                    <a:pt x="321" y="52"/>
                    <a:pt x="227" y="24"/>
                    <a:pt x="165" y="15"/>
                  </a:cubicBezTo>
                  <a:cubicBezTo>
                    <a:pt x="103" y="6"/>
                    <a:pt x="0" y="15"/>
                    <a:pt x="32" y="15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6874" y="8937"/>
              <a:ext cx="369" cy="2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02"/>
                </a:cxn>
                <a:cxn ang="0">
                  <a:pos x="364" y="186"/>
                </a:cxn>
                <a:cxn ang="0">
                  <a:pos x="279" y="186"/>
                </a:cxn>
                <a:cxn ang="0">
                  <a:pos x="67" y="19"/>
                </a:cxn>
              </a:cxnLst>
              <a:rect l="0" t="0" r="r" b="b"/>
              <a:pathLst>
                <a:path w="369" h="214">
                  <a:moveTo>
                    <a:pt x="0" y="0"/>
                  </a:moveTo>
                  <a:cubicBezTo>
                    <a:pt x="93" y="35"/>
                    <a:pt x="187" y="71"/>
                    <a:pt x="248" y="102"/>
                  </a:cubicBezTo>
                  <a:cubicBezTo>
                    <a:pt x="309" y="133"/>
                    <a:pt x="359" y="172"/>
                    <a:pt x="364" y="186"/>
                  </a:cubicBezTo>
                  <a:cubicBezTo>
                    <a:pt x="369" y="200"/>
                    <a:pt x="328" y="214"/>
                    <a:pt x="279" y="186"/>
                  </a:cubicBezTo>
                  <a:cubicBezTo>
                    <a:pt x="230" y="158"/>
                    <a:pt x="148" y="88"/>
                    <a:pt x="67" y="1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7243" y="8603"/>
              <a:ext cx="320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94" y="9"/>
                </a:cxn>
                <a:cxn ang="0">
                  <a:pos x="310" y="28"/>
                </a:cxn>
                <a:cxn ang="0">
                  <a:pos x="135" y="74"/>
                </a:cxn>
                <a:cxn ang="0">
                  <a:pos x="58" y="74"/>
                </a:cxn>
              </a:cxnLst>
              <a:rect l="0" t="0" r="r" b="b"/>
              <a:pathLst>
                <a:path w="320" h="83">
                  <a:moveTo>
                    <a:pt x="0" y="83"/>
                  </a:moveTo>
                  <a:cubicBezTo>
                    <a:pt x="71" y="50"/>
                    <a:pt x="142" y="18"/>
                    <a:pt x="194" y="9"/>
                  </a:cubicBezTo>
                  <a:cubicBezTo>
                    <a:pt x="246" y="0"/>
                    <a:pt x="320" y="17"/>
                    <a:pt x="310" y="28"/>
                  </a:cubicBezTo>
                  <a:cubicBezTo>
                    <a:pt x="300" y="39"/>
                    <a:pt x="177" y="66"/>
                    <a:pt x="135" y="74"/>
                  </a:cubicBezTo>
                  <a:cubicBezTo>
                    <a:pt x="93" y="82"/>
                    <a:pt x="75" y="78"/>
                    <a:pt x="58" y="74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3" name="Freeform 169"/>
            <p:cNvSpPr>
              <a:spLocks/>
            </p:cNvSpPr>
            <p:nvPr/>
          </p:nvSpPr>
          <p:spPr bwMode="auto">
            <a:xfrm>
              <a:off x="7271" y="9002"/>
              <a:ext cx="301" cy="8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64" y="76"/>
                </a:cxn>
                <a:cxn ang="0">
                  <a:pos x="414" y="76"/>
                </a:cxn>
                <a:cxn ang="0">
                  <a:pos x="153" y="141"/>
                </a:cxn>
                <a:cxn ang="0">
                  <a:pos x="18" y="11"/>
                </a:cxn>
              </a:cxnLst>
              <a:rect l="0" t="0" r="r" b="b"/>
              <a:pathLst>
                <a:path w="432" h="160">
                  <a:moveTo>
                    <a:pt x="18" y="11"/>
                  </a:moveTo>
                  <a:cubicBezTo>
                    <a:pt x="36" y="0"/>
                    <a:pt x="198" y="65"/>
                    <a:pt x="264" y="76"/>
                  </a:cubicBezTo>
                  <a:cubicBezTo>
                    <a:pt x="330" y="87"/>
                    <a:pt x="432" y="65"/>
                    <a:pt x="414" y="76"/>
                  </a:cubicBezTo>
                  <a:cubicBezTo>
                    <a:pt x="396" y="87"/>
                    <a:pt x="219" y="160"/>
                    <a:pt x="153" y="141"/>
                  </a:cubicBezTo>
                  <a:cubicBezTo>
                    <a:pt x="87" y="122"/>
                    <a:pt x="0" y="22"/>
                    <a:pt x="18" y="1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4" name="Oval 170"/>
            <p:cNvSpPr>
              <a:spLocks noChangeArrowheads="1"/>
            </p:cNvSpPr>
            <p:nvPr/>
          </p:nvSpPr>
          <p:spPr bwMode="auto">
            <a:xfrm>
              <a:off x="6596" y="8779"/>
              <a:ext cx="90" cy="2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5" name="Rectangle 171"/>
            <p:cNvSpPr>
              <a:spLocks noChangeArrowheads="1"/>
            </p:cNvSpPr>
            <p:nvPr/>
          </p:nvSpPr>
          <p:spPr bwMode="auto">
            <a:xfrm>
              <a:off x="6172" y="8520"/>
              <a:ext cx="424" cy="83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143108" y="2935824"/>
            <a:ext cx="3571900" cy="2365384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2" name="Group 92"/>
          <p:cNvGrpSpPr>
            <a:grpSpLocks/>
          </p:cNvGrpSpPr>
          <p:nvPr/>
        </p:nvGrpSpPr>
        <p:grpSpPr bwMode="auto">
          <a:xfrm>
            <a:off x="2428860" y="2967657"/>
            <a:ext cx="1428760" cy="1541463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5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103" name="Group 31"/>
          <p:cNvGrpSpPr>
            <a:grpSpLocks/>
          </p:cNvGrpSpPr>
          <p:nvPr/>
        </p:nvGrpSpPr>
        <p:grpSpPr bwMode="auto">
          <a:xfrm>
            <a:off x="357160" y="2373390"/>
            <a:ext cx="1702645" cy="3071834"/>
            <a:chOff x="6705" y="5394"/>
            <a:chExt cx="1165" cy="2165"/>
          </a:xfrm>
        </p:grpSpPr>
        <p:grpSp>
          <p:nvGrpSpPr>
            <p:cNvPr id="3104" name="Group 32"/>
            <p:cNvGrpSpPr>
              <a:grpSpLocks/>
            </p:cNvGrpSpPr>
            <p:nvPr/>
          </p:nvGrpSpPr>
          <p:grpSpPr bwMode="auto">
            <a:xfrm>
              <a:off x="6705" y="5394"/>
              <a:ext cx="1165" cy="2165"/>
              <a:chOff x="6166" y="5413"/>
              <a:chExt cx="1165" cy="2165"/>
            </a:xfrm>
          </p:grpSpPr>
          <p:sp>
            <p:nvSpPr>
              <p:cNvPr id="3105" name="Freeform 3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07" name="Group 35"/>
              <p:cNvGrpSpPr>
                <a:grpSpLocks/>
              </p:cNvGrpSpPr>
              <p:nvPr/>
            </p:nvGrpSpPr>
            <p:grpSpPr bwMode="auto">
              <a:xfrm>
                <a:off x="6166" y="5413"/>
                <a:ext cx="1165" cy="2165"/>
                <a:chOff x="6166" y="5413"/>
                <a:chExt cx="1165" cy="2165"/>
              </a:xfrm>
            </p:grpSpPr>
            <p:sp>
              <p:nvSpPr>
                <p:cNvPr id="3108" name="Freeform 36"/>
                <p:cNvSpPr>
                  <a:spLocks/>
                </p:cNvSpPr>
                <p:nvPr/>
              </p:nvSpPr>
              <p:spPr bwMode="auto">
                <a:xfrm>
                  <a:off x="6850" y="6157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9" name="Freeform 3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0" name="Freeform 3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1" name="Freeform 3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2" name="Freeform 4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13" name="Group 4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15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3116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117" name="Group 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3118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3119" name="Group 4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3120" name="Freeform 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1" name="Freeform 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2" name="Oval 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3" name="Oval 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4" name="Freeform 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5" name="Freeform 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6" name="Oval 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7" name="Freeform 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8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9" name="Freeform 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0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3131" name="Freeform 5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32" name="Freeform 60"/>
                <p:cNvSpPr>
                  <a:spLocks/>
                </p:cNvSpPr>
                <p:nvPr/>
              </p:nvSpPr>
              <p:spPr bwMode="auto">
                <a:xfrm rot="20781311">
                  <a:off x="6265" y="6136"/>
                  <a:ext cx="749" cy="565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106" name="Freeform 34"/>
              <p:cNvSpPr>
                <a:spLocks/>
              </p:cNvSpPr>
              <p:nvPr/>
            </p:nvSpPr>
            <p:spPr bwMode="auto">
              <a:xfrm>
                <a:off x="6384" y="6107"/>
                <a:ext cx="564" cy="394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33" name="Oval 6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82" name="181 CuadroTexto"/>
          <p:cNvSpPr txBox="1"/>
          <p:nvPr/>
        </p:nvSpPr>
        <p:spPr>
          <a:xfrm>
            <a:off x="7612246" y="1439582"/>
            <a:ext cx="1143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Visera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83" name="182 Grupo"/>
          <p:cNvGrpSpPr/>
          <p:nvPr/>
        </p:nvGrpSpPr>
        <p:grpSpPr>
          <a:xfrm>
            <a:off x="7217540" y="2248323"/>
            <a:ext cx="2184429" cy="3823883"/>
            <a:chOff x="931603" y="530225"/>
            <a:chExt cx="1978556" cy="3480628"/>
          </a:xfrm>
        </p:grpSpPr>
        <p:grpSp>
          <p:nvGrpSpPr>
            <p:cNvPr id="184" name="Group 56"/>
            <p:cNvGrpSpPr>
              <a:grpSpLocks/>
            </p:cNvGrpSpPr>
            <p:nvPr/>
          </p:nvGrpSpPr>
          <p:grpSpPr bwMode="auto">
            <a:xfrm>
              <a:off x="1673483" y="530225"/>
              <a:ext cx="842237" cy="842692"/>
              <a:chOff x="2636" y="836"/>
              <a:chExt cx="1326" cy="1327"/>
            </a:xfrm>
          </p:grpSpPr>
          <p:grpSp>
            <p:nvGrpSpPr>
              <p:cNvPr id="189" name="Group 57"/>
              <p:cNvGrpSpPr>
                <a:grpSpLocks/>
              </p:cNvGrpSpPr>
              <p:nvPr/>
            </p:nvGrpSpPr>
            <p:grpSpPr bwMode="auto">
              <a:xfrm>
                <a:off x="2636" y="836"/>
                <a:ext cx="1326" cy="1327"/>
                <a:chOff x="3059" y="916"/>
                <a:chExt cx="806" cy="735"/>
              </a:xfrm>
            </p:grpSpPr>
            <p:sp>
              <p:nvSpPr>
                <p:cNvPr id="226" name="Freeform 60"/>
                <p:cNvSpPr>
                  <a:spLocks/>
                </p:cNvSpPr>
                <p:nvPr/>
              </p:nvSpPr>
              <p:spPr bwMode="auto">
                <a:xfrm>
                  <a:off x="3059" y="916"/>
                  <a:ext cx="806" cy="696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67"/>
                <p:cNvSpPr>
                  <a:spLocks/>
                </p:cNvSpPr>
                <p:nvPr/>
              </p:nvSpPr>
              <p:spPr bwMode="auto">
                <a:xfrm>
                  <a:off x="3059" y="1282"/>
                  <a:ext cx="806" cy="369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94" name="Group 69"/>
              <p:cNvGrpSpPr>
                <a:grpSpLocks/>
              </p:cNvGrpSpPr>
              <p:nvPr/>
            </p:nvGrpSpPr>
            <p:grpSpPr bwMode="auto">
              <a:xfrm>
                <a:off x="2752" y="836"/>
                <a:ext cx="1126" cy="892"/>
                <a:chOff x="2752" y="836"/>
                <a:chExt cx="1126" cy="892"/>
              </a:xfrm>
            </p:grpSpPr>
            <p:grpSp>
              <p:nvGrpSpPr>
                <p:cNvPr id="195" name="Group 70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98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99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0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1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2" name="Freeform 75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3" name="Freeform 76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4" name="Freeform 77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5" name="Freeform 78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6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7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8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5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6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" name="Oval 8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8" name="Freeform 87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9" name="Freeform 88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0" name="Freeform 89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1" name="Freeform 90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2" name="WordArt 9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dirty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 dirty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223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4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5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96" name="Freeform 95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Freeform 96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931603" y="3769539"/>
              <a:ext cx="52719" cy="206386"/>
            </a:xfrm>
            <a:custGeom>
              <a:avLst/>
              <a:gdLst/>
              <a:ahLst/>
              <a:cxnLst>
                <a:cxn ang="0">
                  <a:pos x="83" y="325"/>
                </a:cxn>
                <a:cxn ang="0">
                  <a:pos x="18" y="195"/>
                </a:cxn>
                <a:cxn ang="0">
                  <a:pos x="0" y="0"/>
                </a:cxn>
              </a:cxnLst>
              <a:rect l="0" t="0" r="r" b="b"/>
              <a:pathLst>
                <a:path w="83" h="325">
                  <a:moveTo>
                    <a:pt x="83" y="325"/>
                  </a:moveTo>
                  <a:cubicBezTo>
                    <a:pt x="57" y="287"/>
                    <a:pt x="32" y="249"/>
                    <a:pt x="18" y="195"/>
                  </a:cubicBezTo>
                  <a:cubicBezTo>
                    <a:pt x="4" y="141"/>
                    <a:pt x="2" y="7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1058637" y="3698416"/>
              <a:ext cx="50178" cy="170824"/>
            </a:xfrm>
            <a:custGeom>
              <a:avLst/>
              <a:gdLst/>
              <a:ahLst/>
              <a:cxnLst>
                <a:cxn ang="0">
                  <a:pos x="79" y="269"/>
                </a:cxn>
                <a:cxn ang="0">
                  <a:pos x="11" y="213"/>
                </a:cxn>
                <a:cxn ang="0">
                  <a:pos x="11" y="0"/>
                </a:cxn>
              </a:cxnLst>
              <a:rect l="0" t="0" r="r" b="b"/>
              <a:pathLst>
                <a:path w="79" h="269">
                  <a:moveTo>
                    <a:pt x="79" y="269"/>
                  </a:moveTo>
                  <a:cubicBezTo>
                    <a:pt x="50" y="263"/>
                    <a:pt x="22" y="258"/>
                    <a:pt x="11" y="213"/>
                  </a:cubicBezTo>
                  <a:cubicBezTo>
                    <a:pt x="0" y="168"/>
                    <a:pt x="5" y="84"/>
                    <a:pt x="11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2666889" y="3769539"/>
              <a:ext cx="106709" cy="153043"/>
            </a:xfrm>
            <a:custGeom>
              <a:avLst/>
              <a:gdLst/>
              <a:ahLst/>
              <a:cxnLst>
                <a:cxn ang="0">
                  <a:pos x="0" y="241"/>
                </a:cxn>
                <a:cxn ang="0">
                  <a:pos x="144" y="101"/>
                </a:cxn>
                <a:cxn ang="0">
                  <a:pos x="144" y="0"/>
                </a:cxn>
              </a:cxnLst>
              <a:rect l="0" t="0" r="r" b="b"/>
              <a:pathLst>
                <a:path w="168" h="241">
                  <a:moveTo>
                    <a:pt x="0" y="241"/>
                  </a:moveTo>
                  <a:cubicBezTo>
                    <a:pt x="60" y="191"/>
                    <a:pt x="120" y="141"/>
                    <a:pt x="144" y="101"/>
                  </a:cubicBezTo>
                  <a:cubicBezTo>
                    <a:pt x="168" y="61"/>
                    <a:pt x="156" y="30"/>
                    <a:pt x="144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2809167" y="3800021"/>
              <a:ext cx="100992" cy="210832"/>
            </a:xfrm>
            <a:custGeom>
              <a:avLst/>
              <a:gdLst/>
              <a:ahLst/>
              <a:cxnLst>
                <a:cxn ang="0">
                  <a:pos x="0" y="332"/>
                </a:cxn>
                <a:cxn ang="0">
                  <a:pos x="116" y="193"/>
                </a:cxn>
                <a:cxn ang="0">
                  <a:pos x="159" y="0"/>
                </a:cxn>
              </a:cxnLst>
              <a:rect l="0" t="0" r="r" b="b"/>
              <a:pathLst>
                <a:path w="159" h="332">
                  <a:moveTo>
                    <a:pt x="0" y="332"/>
                  </a:moveTo>
                  <a:cubicBezTo>
                    <a:pt x="45" y="290"/>
                    <a:pt x="90" y="248"/>
                    <a:pt x="116" y="193"/>
                  </a:cubicBezTo>
                  <a:cubicBezTo>
                    <a:pt x="142" y="138"/>
                    <a:pt x="150" y="69"/>
                    <a:pt x="159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9" name="Group 139"/>
          <p:cNvGrpSpPr>
            <a:grpSpLocks/>
          </p:cNvGrpSpPr>
          <p:nvPr/>
        </p:nvGrpSpPr>
        <p:grpSpPr bwMode="auto">
          <a:xfrm>
            <a:off x="5999928" y="3721323"/>
            <a:ext cx="1217612" cy="1157288"/>
            <a:chOff x="6857" y="6290"/>
            <a:chExt cx="1917" cy="1823"/>
          </a:xfrm>
        </p:grpSpPr>
        <p:grpSp>
          <p:nvGrpSpPr>
            <p:cNvPr id="230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31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32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36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3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4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5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5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6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3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921882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241 Forma libre"/>
          <p:cNvSpPr/>
          <p:nvPr/>
        </p:nvSpPr>
        <p:spPr>
          <a:xfrm>
            <a:off x="3284806" y="4801773"/>
            <a:ext cx="3216020" cy="792479"/>
          </a:xfrm>
          <a:custGeom>
            <a:avLst/>
            <a:gdLst>
              <a:gd name="connsiteX0" fmla="*/ 1076179 w 2972972"/>
              <a:gd name="connsiteY0" fmla="*/ 318867 h 792479"/>
              <a:gd name="connsiteX1" fmla="*/ 1807699 w 2972972"/>
              <a:gd name="connsiteY1" fmla="*/ 164122 h 792479"/>
              <a:gd name="connsiteX2" fmla="*/ 2103120 w 2972972"/>
              <a:gd name="connsiteY2" fmla="*/ 9378 h 792479"/>
              <a:gd name="connsiteX3" fmla="*/ 2257865 w 2972972"/>
              <a:gd name="connsiteY3" fmla="*/ 107852 h 792479"/>
              <a:gd name="connsiteX4" fmla="*/ 2764302 w 2972972"/>
              <a:gd name="connsiteY4" fmla="*/ 262596 h 792479"/>
              <a:gd name="connsiteX5" fmla="*/ 2862776 w 2972972"/>
              <a:gd name="connsiteY5" fmla="*/ 459544 h 792479"/>
              <a:gd name="connsiteX6" fmla="*/ 2933114 w 2972972"/>
              <a:gd name="connsiteY6" fmla="*/ 670559 h 792479"/>
              <a:gd name="connsiteX7" fmla="*/ 2623625 w 2972972"/>
              <a:gd name="connsiteY7" fmla="*/ 684627 h 792479"/>
              <a:gd name="connsiteX8" fmla="*/ 2314136 w 2972972"/>
              <a:gd name="connsiteY8" fmla="*/ 783101 h 792479"/>
              <a:gd name="connsiteX9" fmla="*/ 2032782 w 2972972"/>
              <a:gd name="connsiteY9" fmla="*/ 740898 h 792479"/>
              <a:gd name="connsiteX10" fmla="*/ 1835834 w 2972972"/>
              <a:gd name="connsiteY10" fmla="*/ 614289 h 792479"/>
              <a:gd name="connsiteX11" fmla="*/ 1681089 w 2972972"/>
              <a:gd name="connsiteY11" fmla="*/ 543950 h 792479"/>
              <a:gd name="connsiteX12" fmla="*/ 1413803 w 2972972"/>
              <a:gd name="connsiteY12" fmla="*/ 543950 h 792479"/>
              <a:gd name="connsiteX13" fmla="*/ 808892 w 2972972"/>
              <a:gd name="connsiteY13" fmla="*/ 459544 h 792479"/>
              <a:gd name="connsiteX14" fmla="*/ 583809 w 2972972"/>
              <a:gd name="connsiteY14" fmla="*/ 347002 h 792479"/>
              <a:gd name="connsiteX15" fmla="*/ 91440 w 2972972"/>
              <a:gd name="connsiteY15" fmla="*/ 318867 h 792479"/>
              <a:gd name="connsiteX16" fmla="*/ 1132449 w 2972972"/>
              <a:gd name="connsiteY16" fmla="*/ 318867 h 79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972972" h="792479">
                <a:moveTo>
                  <a:pt x="1076179" y="318867"/>
                </a:moveTo>
                <a:cubicBezTo>
                  <a:pt x="1356360" y="267285"/>
                  <a:pt x="1636542" y="215703"/>
                  <a:pt x="1807699" y="164122"/>
                </a:cubicBezTo>
                <a:cubicBezTo>
                  <a:pt x="1978856" y="112541"/>
                  <a:pt x="2028092" y="18756"/>
                  <a:pt x="2103120" y="9378"/>
                </a:cubicBezTo>
                <a:cubicBezTo>
                  <a:pt x="2178148" y="0"/>
                  <a:pt x="2147668" y="65649"/>
                  <a:pt x="2257865" y="107852"/>
                </a:cubicBezTo>
                <a:cubicBezTo>
                  <a:pt x="2368062" y="150055"/>
                  <a:pt x="2663484" y="203981"/>
                  <a:pt x="2764302" y="262596"/>
                </a:cubicBezTo>
                <a:cubicBezTo>
                  <a:pt x="2865120" y="321211"/>
                  <a:pt x="2834641" y="391550"/>
                  <a:pt x="2862776" y="459544"/>
                </a:cubicBezTo>
                <a:cubicBezTo>
                  <a:pt x="2890911" y="527538"/>
                  <a:pt x="2972972" y="633045"/>
                  <a:pt x="2933114" y="670559"/>
                </a:cubicBezTo>
                <a:cubicBezTo>
                  <a:pt x="2893256" y="708073"/>
                  <a:pt x="2726788" y="665870"/>
                  <a:pt x="2623625" y="684627"/>
                </a:cubicBezTo>
                <a:cubicBezTo>
                  <a:pt x="2520462" y="703384"/>
                  <a:pt x="2412610" y="773723"/>
                  <a:pt x="2314136" y="783101"/>
                </a:cubicBezTo>
                <a:cubicBezTo>
                  <a:pt x="2215662" y="792479"/>
                  <a:pt x="2112499" y="769033"/>
                  <a:pt x="2032782" y="740898"/>
                </a:cubicBezTo>
                <a:cubicBezTo>
                  <a:pt x="1953065" y="712763"/>
                  <a:pt x="1894449" y="647114"/>
                  <a:pt x="1835834" y="614289"/>
                </a:cubicBezTo>
                <a:cubicBezTo>
                  <a:pt x="1777219" y="581464"/>
                  <a:pt x="1751427" y="555673"/>
                  <a:pt x="1681089" y="543950"/>
                </a:cubicBezTo>
                <a:cubicBezTo>
                  <a:pt x="1610751" y="532227"/>
                  <a:pt x="1559169" y="558018"/>
                  <a:pt x="1413803" y="543950"/>
                </a:cubicBezTo>
                <a:cubicBezTo>
                  <a:pt x="1268437" y="529882"/>
                  <a:pt x="947224" y="492369"/>
                  <a:pt x="808892" y="459544"/>
                </a:cubicBezTo>
                <a:cubicBezTo>
                  <a:pt x="670560" y="426719"/>
                  <a:pt x="703384" y="370448"/>
                  <a:pt x="583809" y="347002"/>
                </a:cubicBezTo>
                <a:cubicBezTo>
                  <a:pt x="464234" y="323556"/>
                  <a:pt x="0" y="323556"/>
                  <a:pt x="91440" y="318867"/>
                </a:cubicBezTo>
                <a:cubicBezTo>
                  <a:pt x="182880" y="314178"/>
                  <a:pt x="657664" y="316522"/>
                  <a:pt x="1132449" y="318867"/>
                </a:cubicBezTo>
              </a:path>
            </a:pathLst>
          </a:custGeom>
          <a:solidFill>
            <a:schemeClr val="accent6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119"/>
          <p:cNvGrpSpPr>
            <a:grpSpLocks/>
          </p:cNvGrpSpPr>
          <p:nvPr/>
        </p:nvGrpSpPr>
        <p:grpSpPr bwMode="auto">
          <a:xfrm>
            <a:off x="7286644" y="1285860"/>
            <a:ext cx="1571636" cy="4448184"/>
            <a:chOff x="1322" y="4508"/>
            <a:chExt cx="1681" cy="4866"/>
          </a:xfrm>
        </p:grpSpPr>
        <p:grpSp>
          <p:nvGrpSpPr>
            <p:cNvPr id="3" name="Group 120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173" name="Freeform 121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4" name="Freeform 122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5" name="Freeform 123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" name="Group 124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308" name="Freeform 125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09" name="Freeform 126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0" name="Freeform 127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77" name="Freeform 128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8" name="Freeform 129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9" name="WordArt 130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13" name="Group 131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4" name="Group 13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284" name="Oval 1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5" name="Oval 13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6" name="Oval 13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7" name="Oval 1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8" name="Freeform 13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9" name="Freeform 13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0" name="Freeform 13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1" name="Freeform 14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2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3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4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5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6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7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8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9" name="Oval 14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0" name="Freeform 14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1" name="Freeform 15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2" name="Freeform 15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3" name="Freeform 15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4" name="WordArt 15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305" name="Rectangle 15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6" name="Rectangle 15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7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82" name="Freeform 15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83" name="Freeform 15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83" name="Freeform 159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4" name="Freeform 160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5" name="Freeform 161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6" name="Freeform 162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7" name="Freeform 163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8" name="Freeform 164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5" name="Group 165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36" name="Freeform 166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Oval 168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Oval 169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" name="Group 173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171" name="Freeform 174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2" name="Oval 175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1" name="Oval 176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177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178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7" name="Group 179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218" name="Freeform 180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81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8" name="Group 182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9" name="Group 183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25" name="Oval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5" name="Oval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6" name="Oval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7" name="Oval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2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3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4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5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6" name="Rectangle 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7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8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9" name="Oval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0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4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5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6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7" name="WordArt 204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68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9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70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3" name="Freeform 208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24" name="Freeform 209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21" name="Freeform 210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20" name="Group 211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216" name="Freeform 212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213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21" name="Group 214"/>
          <p:cNvGrpSpPr>
            <a:grpSpLocks/>
          </p:cNvGrpSpPr>
          <p:nvPr/>
        </p:nvGrpSpPr>
        <p:grpSpPr bwMode="auto">
          <a:xfrm>
            <a:off x="428596" y="1357298"/>
            <a:ext cx="2428892" cy="4071966"/>
            <a:chOff x="3273" y="803"/>
            <a:chExt cx="2441" cy="3891"/>
          </a:xfrm>
        </p:grpSpPr>
        <p:sp>
          <p:nvSpPr>
            <p:cNvPr id="1312" name="Freeform 215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2" name="Group 216"/>
            <p:cNvGrpSpPr>
              <a:grpSpLocks/>
            </p:cNvGrpSpPr>
            <p:nvPr/>
          </p:nvGrpSpPr>
          <p:grpSpPr bwMode="auto">
            <a:xfrm>
              <a:off x="3273" y="803"/>
              <a:ext cx="2441" cy="3891"/>
              <a:chOff x="3273" y="803"/>
              <a:chExt cx="2441" cy="3891"/>
            </a:xfrm>
          </p:grpSpPr>
          <p:sp>
            <p:nvSpPr>
              <p:cNvPr id="1314" name="Freeform 217"/>
              <p:cNvSpPr>
                <a:spLocks/>
              </p:cNvSpPr>
              <p:nvPr/>
            </p:nvSpPr>
            <p:spPr bwMode="auto">
              <a:xfrm>
                <a:off x="3273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" name="Group 218"/>
              <p:cNvGrpSpPr>
                <a:grpSpLocks/>
              </p:cNvGrpSpPr>
              <p:nvPr/>
            </p:nvGrpSpPr>
            <p:grpSpPr bwMode="auto">
              <a:xfrm>
                <a:off x="3360" y="803"/>
                <a:ext cx="2354" cy="3891"/>
                <a:chOff x="2397" y="912"/>
                <a:chExt cx="2354" cy="3891"/>
              </a:xfrm>
            </p:grpSpPr>
            <p:sp>
              <p:nvSpPr>
                <p:cNvPr id="1316" name="Freeform 219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7" name="Freeform 220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8" name="Freeform 221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9" name="Freeform 222"/>
                <p:cNvSpPr>
                  <a:spLocks/>
                </p:cNvSpPr>
                <p:nvPr/>
              </p:nvSpPr>
              <p:spPr bwMode="auto">
                <a:xfrm>
                  <a:off x="4058" y="2644"/>
                  <a:ext cx="693" cy="589"/>
                </a:xfrm>
                <a:custGeom>
                  <a:avLst/>
                  <a:gdLst/>
                  <a:ahLst/>
                  <a:cxnLst>
                    <a:cxn ang="0">
                      <a:pos x="360" y="43"/>
                    </a:cxn>
                    <a:cxn ang="0">
                      <a:pos x="169" y="154"/>
                    </a:cxn>
                    <a:cxn ang="0">
                      <a:pos x="16" y="271"/>
                    </a:cxn>
                    <a:cxn ang="0">
                      <a:pos x="265" y="524"/>
                    </a:cxn>
                    <a:cxn ang="0">
                      <a:pos x="360" y="565"/>
                    </a:cxn>
                    <a:cxn ang="0">
                      <a:pos x="693" y="414"/>
                    </a:cxn>
                    <a:cxn ang="0">
                      <a:pos x="360" y="43"/>
                    </a:cxn>
                  </a:cxnLst>
                  <a:rect l="0" t="0" r="r" b="b"/>
                  <a:pathLst>
                    <a:path w="693" h="583">
                      <a:moveTo>
                        <a:pt x="360" y="43"/>
                      </a:moveTo>
                      <a:cubicBezTo>
                        <a:pt x="273" y="0"/>
                        <a:pt x="226" y="116"/>
                        <a:pt x="169" y="154"/>
                      </a:cubicBezTo>
                      <a:cubicBezTo>
                        <a:pt x="112" y="192"/>
                        <a:pt x="0" y="209"/>
                        <a:pt x="16" y="271"/>
                      </a:cubicBezTo>
                      <a:cubicBezTo>
                        <a:pt x="32" y="333"/>
                        <a:pt x="208" y="475"/>
                        <a:pt x="265" y="524"/>
                      </a:cubicBezTo>
                      <a:cubicBezTo>
                        <a:pt x="322" y="573"/>
                        <a:pt x="289" y="583"/>
                        <a:pt x="360" y="565"/>
                      </a:cubicBezTo>
                      <a:cubicBezTo>
                        <a:pt x="431" y="547"/>
                        <a:pt x="693" y="501"/>
                        <a:pt x="693" y="414"/>
                      </a:cubicBezTo>
                      <a:cubicBezTo>
                        <a:pt x="693" y="327"/>
                        <a:pt x="447" y="86"/>
                        <a:pt x="360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0" name="Freeform 223"/>
                <p:cNvSpPr>
                  <a:spLocks/>
                </p:cNvSpPr>
                <p:nvPr/>
              </p:nvSpPr>
              <p:spPr bwMode="auto">
                <a:xfrm>
                  <a:off x="3949" y="2223"/>
                  <a:ext cx="469" cy="686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1" name="WordArt 224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24" name="Group 225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4"/>
                  <a:chOff x="3902" y="954"/>
                  <a:chExt cx="1568" cy="1463"/>
                </a:xfrm>
              </p:grpSpPr>
              <p:grpSp>
                <p:nvGrpSpPr>
                  <p:cNvPr id="25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26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1390" name="Freeform 2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1" name="Oval 2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2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3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4" name="Freeform 2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5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6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7" name="Freeform 2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8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9" name="Freeform 2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400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27" name="Group 2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28" name="Group 24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1366" name="Oval 2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7" name="Oval 2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8" name="Oval 2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9" name="Oval 2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0" name="Freeform 2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1" name="Freeform 2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2" name="Freeform 2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3" name="Freeform 2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4" name="Rectangle 24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5" name="Rectangle 2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6" name="Rectangle 2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7" name="Rectangle 25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8" name="Rectangle 25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9" name="Rectangle 2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0" name="Rectangle 2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1" name="Oval 2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2" name="Freeform 2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3" name="Freeform 2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4" name="Freeform 2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5" name="Freeform 2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6" name="WordArt 26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1387" name="Rectangle 26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8" name="Rectangle 2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9" name="Rectangle 2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1364" name="Freeform 2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65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1359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60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3" name="Freeform 269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9" name="Group 270"/>
                <p:cNvGrpSpPr>
                  <a:grpSpLocks/>
                </p:cNvGrpSpPr>
                <p:nvPr/>
              </p:nvGrpSpPr>
              <p:grpSpPr bwMode="auto">
                <a:xfrm>
                  <a:off x="3453" y="2377"/>
                  <a:ext cx="496" cy="443"/>
                  <a:chOff x="2752" y="836"/>
                  <a:chExt cx="1126" cy="892"/>
                </a:xfrm>
              </p:grpSpPr>
              <p:grpSp>
                <p:nvGrpSpPr>
                  <p:cNvPr id="30" name="Group 271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334" name="Oval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5" name="Oval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6" name="Oval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7" name="Oval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8" name="Freeform 27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9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0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1" name="Freeform 27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2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3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4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5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6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7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8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9" name="Oval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0" name="Freeform 28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1" name="Freeform 28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2" name="Freeform 29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3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4" name="WordArt 29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355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6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7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332" name="Freeform 29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33" name="Freeform 29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5" name="Freeform 298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6" name="Freeform 299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8" name="Freeform 300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9" name="Freeform 301"/>
                <p:cNvSpPr>
                  <a:spLocks/>
                </p:cNvSpPr>
                <p:nvPr/>
              </p:nvSpPr>
              <p:spPr bwMode="auto">
                <a:xfrm>
                  <a:off x="4418" y="3021"/>
                  <a:ext cx="127" cy="178"/>
                </a:xfrm>
                <a:custGeom>
                  <a:avLst/>
                  <a:gdLst/>
                  <a:ahLst/>
                  <a:cxnLst>
                    <a:cxn ang="0">
                      <a:pos x="89" y="10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9" h="104">
                      <a:moveTo>
                        <a:pt x="89" y="104"/>
                      </a:moveTo>
                      <a:cubicBezTo>
                        <a:pt x="55" y="61"/>
                        <a:pt x="21" y="19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30" name="Freeform 302"/>
                <p:cNvSpPr>
                  <a:spLocks/>
                </p:cNvSpPr>
                <p:nvPr/>
              </p:nvSpPr>
              <p:spPr bwMode="auto">
                <a:xfrm>
                  <a:off x="4545" y="2941"/>
                  <a:ext cx="85" cy="222"/>
                </a:xfrm>
                <a:custGeom>
                  <a:avLst/>
                  <a:gdLst/>
                  <a:ahLst/>
                  <a:cxnLst>
                    <a:cxn ang="0">
                      <a:pos x="54" y="11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110">
                      <a:moveTo>
                        <a:pt x="54" y="110"/>
                      </a:moveTo>
                      <a:cubicBezTo>
                        <a:pt x="54" y="110"/>
                        <a:pt x="27" y="5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327" name="Freeform 303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8" name="167 CuadroTexto"/>
          <p:cNvSpPr txBox="1"/>
          <p:nvPr/>
        </p:nvSpPr>
        <p:spPr>
          <a:xfrm>
            <a:off x="785786" y="0"/>
            <a:ext cx="8215370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0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“CAMPAÑA DE PREVENCIÓN </a:t>
            </a:r>
            <a:r>
              <a:rPr lang="es-ES" sz="36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2016</a:t>
            </a:r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”</a:t>
            </a:r>
          </a:p>
          <a:p>
            <a:pPr algn="ctr"/>
            <a:endParaRPr lang="es-ES" sz="11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1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12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3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2" name="221 Llamada rectangular redondeada"/>
          <p:cNvSpPr/>
          <p:nvPr/>
        </p:nvSpPr>
        <p:spPr>
          <a:xfrm>
            <a:off x="2428860" y="2071678"/>
            <a:ext cx="1928826" cy="857256"/>
          </a:xfrm>
          <a:prstGeom prst="wedgeRoundRectCallout">
            <a:avLst>
              <a:gd name="adj1" fmla="val -80639"/>
              <a:gd name="adj2" fmla="val 670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¡HOLA! YO ME LLAMO: “SALVADOR”</a:t>
            </a:r>
            <a:endParaRPr lang="es-ES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4" name="223 Llamada rectangular redondeada"/>
          <p:cNvSpPr/>
          <p:nvPr/>
        </p:nvSpPr>
        <p:spPr>
          <a:xfrm>
            <a:off x="5143504" y="1357298"/>
            <a:ext cx="1928826" cy="857256"/>
          </a:xfrm>
          <a:prstGeom prst="wedgeRoundRectCallout">
            <a:avLst>
              <a:gd name="adj1" fmla="val 69605"/>
              <a:gd name="adj2" fmla="val 80551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Y YO: “SOCORRO”</a:t>
            </a:r>
            <a:endParaRPr lang="es-ES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0" name="Group 2"/>
          <p:cNvGrpSpPr>
            <a:grpSpLocks/>
          </p:cNvGrpSpPr>
          <p:nvPr/>
        </p:nvGrpSpPr>
        <p:grpSpPr bwMode="auto">
          <a:xfrm>
            <a:off x="5357818" y="2786058"/>
            <a:ext cx="1260477" cy="1227139"/>
            <a:chOff x="2502" y="8107"/>
            <a:chExt cx="2808" cy="2523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Oval 4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1" name="Group 5"/>
          <p:cNvGrpSpPr>
            <a:grpSpLocks/>
          </p:cNvGrpSpPr>
          <p:nvPr/>
        </p:nvGrpSpPr>
        <p:grpSpPr bwMode="auto">
          <a:xfrm>
            <a:off x="4572000" y="3643314"/>
            <a:ext cx="928694" cy="1574796"/>
            <a:chOff x="1739" y="7975"/>
            <a:chExt cx="2267" cy="4175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1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2" name="Group 5"/>
          <p:cNvGrpSpPr>
            <a:grpSpLocks/>
          </p:cNvGrpSpPr>
          <p:nvPr/>
        </p:nvGrpSpPr>
        <p:grpSpPr bwMode="auto">
          <a:xfrm>
            <a:off x="5000628" y="4143380"/>
            <a:ext cx="704856" cy="1227130"/>
            <a:chOff x="1739" y="7975"/>
            <a:chExt cx="2267" cy="4175"/>
          </a:xfrm>
        </p:grpSpPr>
        <p:sp>
          <p:nvSpPr>
            <p:cNvPr id="244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ransition advTm="3182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289 Forma libre"/>
          <p:cNvSpPr/>
          <p:nvPr/>
        </p:nvSpPr>
        <p:spPr>
          <a:xfrm>
            <a:off x="4910667" y="1120019"/>
            <a:ext cx="4226076" cy="3790647"/>
          </a:xfrm>
          <a:custGeom>
            <a:avLst/>
            <a:gdLst>
              <a:gd name="connsiteX0" fmla="*/ 2056190 w 4226076"/>
              <a:gd name="connsiteY0" fmla="*/ 2160210 h 3790647"/>
              <a:gd name="connsiteX1" fmla="*/ 1286933 w 4226076"/>
              <a:gd name="connsiteY1" fmla="*/ 1986038 h 3790647"/>
              <a:gd name="connsiteX2" fmla="*/ 807962 w 4226076"/>
              <a:gd name="connsiteY2" fmla="*/ 1768324 h 3790647"/>
              <a:gd name="connsiteX3" fmla="*/ 430590 w 4226076"/>
              <a:gd name="connsiteY3" fmla="*/ 1724781 h 3790647"/>
              <a:gd name="connsiteX4" fmla="*/ 53219 w 4226076"/>
              <a:gd name="connsiteY4" fmla="*/ 1144210 h 3790647"/>
              <a:gd name="connsiteX5" fmla="*/ 111276 w 4226076"/>
              <a:gd name="connsiteY5" fmla="*/ 374952 h 3790647"/>
              <a:gd name="connsiteX6" fmla="*/ 430590 w 4226076"/>
              <a:gd name="connsiteY6" fmla="*/ 186267 h 3790647"/>
              <a:gd name="connsiteX7" fmla="*/ 1286933 w 4226076"/>
              <a:gd name="connsiteY7" fmla="*/ 41124 h 3790647"/>
              <a:gd name="connsiteX8" fmla="*/ 2201333 w 4226076"/>
              <a:gd name="connsiteY8" fmla="*/ 26610 h 3790647"/>
              <a:gd name="connsiteX9" fmla="*/ 3565676 w 4226076"/>
              <a:gd name="connsiteY9" fmla="*/ 157238 h 3790647"/>
              <a:gd name="connsiteX10" fmla="*/ 4131733 w 4226076"/>
              <a:gd name="connsiteY10" fmla="*/ 113695 h 3790647"/>
              <a:gd name="connsiteX11" fmla="*/ 4131733 w 4226076"/>
              <a:gd name="connsiteY11" fmla="*/ 839410 h 3790647"/>
              <a:gd name="connsiteX12" fmla="*/ 3914019 w 4226076"/>
              <a:gd name="connsiteY12" fmla="*/ 1753810 h 3790647"/>
              <a:gd name="connsiteX13" fmla="*/ 3797904 w 4226076"/>
              <a:gd name="connsiteY13" fmla="*/ 2581124 h 3790647"/>
              <a:gd name="connsiteX14" fmla="*/ 3986590 w 4226076"/>
              <a:gd name="connsiteY14" fmla="*/ 3669695 h 3790647"/>
              <a:gd name="connsiteX15" fmla="*/ 3014133 w 4226076"/>
              <a:gd name="connsiteY15" fmla="*/ 3306838 h 3790647"/>
              <a:gd name="connsiteX16" fmla="*/ 2680304 w 4226076"/>
              <a:gd name="connsiteY16" fmla="*/ 2566610 h 3790647"/>
              <a:gd name="connsiteX17" fmla="*/ 2636762 w 4226076"/>
              <a:gd name="connsiteY17" fmla="*/ 2494038 h 3790647"/>
              <a:gd name="connsiteX18" fmla="*/ 2027162 w 4226076"/>
              <a:gd name="connsiteY18" fmla="*/ 2218267 h 379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26076" h="3790647">
                <a:moveTo>
                  <a:pt x="2056190" y="2160210"/>
                </a:moveTo>
                <a:cubicBezTo>
                  <a:pt x="1775580" y="2105781"/>
                  <a:pt x="1494971" y="2051352"/>
                  <a:pt x="1286933" y="1986038"/>
                </a:cubicBezTo>
                <a:cubicBezTo>
                  <a:pt x="1078895" y="1920724"/>
                  <a:pt x="950686" y="1811867"/>
                  <a:pt x="807962" y="1768324"/>
                </a:cubicBezTo>
                <a:cubicBezTo>
                  <a:pt x="665238" y="1724781"/>
                  <a:pt x="556381" y="1828800"/>
                  <a:pt x="430590" y="1724781"/>
                </a:cubicBezTo>
                <a:cubicBezTo>
                  <a:pt x="304800" y="1620762"/>
                  <a:pt x="106438" y="1369182"/>
                  <a:pt x="53219" y="1144210"/>
                </a:cubicBezTo>
                <a:cubicBezTo>
                  <a:pt x="0" y="919239"/>
                  <a:pt x="48381" y="534609"/>
                  <a:pt x="111276" y="374952"/>
                </a:cubicBezTo>
                <a:cubicBezTo>
                  <a:pt x="174171" y="215295"/>
                  <a:pt x="234647" y="241905"/>
                  <a:pt x="430590" y="186267"/>
                </a:cubicBezTo>
                <a:cubicBezTo>
                  <a:pt x="626533" y="130629"/>
                  <a:pt x="991809" y="67733"/>
                  <a:pt x="1286933" y="41124"/>
                </a:cubicBezTo>
                <a:cubicBezTo>
                  <a:pt x="1582057" y="14515"/>
                  <a:pt x="1821543" y="7258"/>
                  <a:pt x="2201333" y="26610"/>
                </a:cubicBezTo>
                <a:cubicBezTo>
                  <a:pt x="2581123" y="45962"/>
                  <a:pt x="3243943" y="142724"/>
                  <a:pt x="3565676" y="157238"/>
                </a:cubicBezTo>
                <a:cubicBezTo>
                  <a:pt x="3887409" y="171752"/>
                  <a:pt x="4037390" y="0"/>
                  <a:pt x="4131733" y="113695"/>
                </a:cubicBezTo>
                <a:cubicBezTo>
                  <a:pt x="4226076" y="227390"/>
                  <a:pt x="4168019" y="566057"/>
                  <a:pt x="4131733" y="839410"/>
                </a:cubicBezTo>
                <a:cubicBezTo>
                  <a:pt x="4095447" y="1112763"/>
                  <a:pt x="3969657" y="1463524"/>
                  <a:pt x="3914019" y="1753810"/>
                </a:cubicBezTo>
                <a:cubicBezTo>
                  <a:pt x="3858381" y="2044096"/>
                  <a:pt x="3785809" y="2261810"/>
                  <a:pt x="3797904" y="2581124"/>
                </a:cubicBezTo>
                <a:cubicBezTo>
                  <a:pt x="3809999" y="2900438"/>
                  <a:pt x="4117218" y="3548743"/>
                  <a:pt x="3986590" y="3669695"/>
                </a:cubicBezTo>
                <a:cubicBezTo>
                  <a:pt x="3855962" y="3790647"/>
                  <a:pt x="3231847" y="3490685"/>
                  <a:pt x="3014133" y="3306838"/>
                </a:cubicBezTo>
                <a:cubicBezTo>
                  <a:pt x="2796419" y="3122991"/>
                  <a:pt x="2743199" y="2702077"/>
                  <a:pt x="2680304" y="2566610"/>
                </a:cubicBezTo>
                <a:cubicBezTo>
                  <a:pt x="2617409" y="2431143"/>
                  <a:pt x="2745619" y="2552095"/>
                  <a:pt x="2636762" y="2494038"/>
                </a:cubicBezTo>
                <a:cubicBezTo>
                  <a:pt x="2527905" y="2435981"/>
                  <a:pt x="2277533" y="2327124"/>
                  <a:pt x="2027162" y="2218267"/>
                </a:cubicBezTo>
              </a:path>
            </a:pathLst>
          </a:custGeom>
          <a:solidFill>
            <a:schemeClr val="accent5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3" name="192 Forma libre"/>
          <p:cNvSpPr/>
          <p:nvPr/>
        </p:nvSpPr>
        <p:spPr>
          <a:xfrm>
            <a:off x="214282" y="2714620"/>
            <a:ext cx="5924843" cy="2987039"/>
          </a:xfrm>
          <a:custGeom>
            <a:avLst/>
            <a:gdLst>
              <a:gd name="connsiteX0" fmla="*/ 56271 w 5924843"/>
              <a:gd name="connsiteY0" fmla="*/ 2970628 h 2987039"/>
              <a:gd name="connsiteX1" fmla="*/ 1491175 w 5924843"/>
              <a:gd name="connsiteY1" fmla="*/ 2942492 h 2987039"/>
              <a:gd name="connsiteX2" fmla="*/ 4220308 w 5924843"/>
              <a:gd name="connsiteY2" fmla="*/ 2858086 h 2987039"/>
              <a:gd name="connsiteX3" fmla="*/ 5570806 w 5924843"/>
              <a:gd name="connsiteY3" fmla="*/ 2745544 h 2987039"/>
              <a:gd name="connsiteX4" fmla="*/ 5387926 w 5924843"/>
              <a:gd name="connsiteY4" fmla="*/ 1409114 h 2987039"/>
              <a:gd name="connsiteX5" fmla="*/ 5711483 w 5924843"/>
              <a:gd name="connsiteY5" fmla="*/ 213360 h 2987039"/>
              <a:gd name="connsiteX6" fmla="*/ 4107766 w 5924843"/>
              <a:gd name="connsiteY6" fmla="*/ 128954 h 2987039"/>
              <a:gd name="connsiteX7" fmla="*/ 1814732 w 5924843"/>
              <a:gd name="connsiteY7" fmla="*/ 30480 h 2987039"/>
              <a:gd name="connsiteX8" fmla="*/ 942535 w 5924843"/>
              <a:gd name="connsiteY8" fmla="*/ 311834 h 2987039"/>
              <a:gd name="connsiteX9" fmla="*/ 351692 w 5924843"/>
              <a:gd name="connsiteY9" fmla="*/ 1451317 h 2987039"/>
              <a:gd name="connsiteX10" fmla="*/ 0 w 5924843"/>
              <a:gd name="connsiteY10" fmla="*/ 2956560 h 298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24843" h="2987039">
                <a:moveTo>
                  <a:pt x="56271" y="2970628"/>
                </a:moveTo>
                <a:lnTo>
                  <a:pt x="1491175" y="2942492"/>
                </a:lnTo>
                <a:lnTo>
                  <a:pt x="4220308" y="2858086"/>
                </a:lnTo>
                <a:cubicBezTo>
                  <a:pt x="4900247" y="2825261"/>
                  <a:pt x="5376203" y="2987039"/>
                  <a:pt x="5570806" y="2745544"/>
                </a:cubicBezTo>
                <a:cubicBezTo>
                  <a:pt x="5765409" y="2504049"/>
                  <a:pt x="5364480" y="1831145"/>
                  <a:pt x="5387926" y="1409114"/>
                </a:cubicBezTo>
                <a:cubicBezTo>
                  <a:pt x="5411372" y="987083"/>
                  <a:pt x="5924843" y="426720"/>
                  <a:pt x="5711483" y="213360"/>
                </a:cubicBezTo>
                <a:cubicBezTo>
                  <a:pt x="5498123" y="0"/>
                  <a:pt x="4107766" y="128954"/>
                  <a:pt x="4107766" y="128954"/>
                </a:cubicBezTo>
                <a:cubicBezTo>
                  <a:pt x="3458308" y="98474"/>
                  <a:pt x="2342270" y="0"/>
                  <a:pt x="1814732" y="30480"/>
                </a:cubicBezTo>
                <a:cubicBezTo>
                  <a:pt x="1287194" y="60960"/>
                  <a:pt x="1186375" y="75028"/>
                  <a:pt x="942535" y="311834"/>
                </a:cubicBezTo>
                <a:cubicBezTo>
                  <a:pt x="698695" y="548640"/>
                  <a:pt x="508781" y="1010529"/>
                  <a:pt x="351692" y="1451317"/>
                </a:cubicBezTo>
                <a:cubicBezTo>
                  <a:pt x="194603" y="1892105"/>
                  <a:pt x="97301" y="2424332"/>
                  <a:pt x="0" y="295656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32794" name="Group 26"/>
          <p:cNvGrpSpPr>
            <a:grpSpLocks/>
          </p:cNvGrpSpPr>
          <p:nvPr/>
        </p:nvGrpSpPr>
        <p:grpSpPr bwMode="auto">
          <a:xfrm>
            <a:off x="285720" y="2928934"/>
            <a:ext cx="2786082" cy="1928826"/>
            <a:chOff x="1922" y="8806"/>
            <a:chExt cx="3073" cy="1812"/>
          </a:xfrm>
        </p:grpSpPr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96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32797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98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32799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800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32801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2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3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4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5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6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7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8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1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2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3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814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74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7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55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6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81" name="151 Grupo"/>
          <p:cNvGrpSpPr/>
          <p:nvPr/>
        </p:nvGrpSpPr>
        <p:grpSpPr>
          <a:xfrm>
            <a:off x="6429388" y="1571612"/>
            <a:ext cx="2500330" cy="1071570"/>
            <a:chOff x="3714744" y="4214818"/>
            <a:chExt cx="4011612" cy="1854200"/>
          </a:xfrm>
        </p:grpSpPr>
        <p:grpSp>
          <p:nvGrpSpPr>
            <p:cNvPr id="282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285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6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7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8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83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9" name="288 Forma libre"/>
          <p:cNvSpPr/>
          <p:nvPr/>
        </p:nvSpPr>
        <p:spPr>
          <a:xfrm>
            <a:off x="5551714" y="2943981"/>
            <a:ext cx="2600476" cy="1836057"/>
          </a:xfrm>
          <a:custGeom>
            <a:avLst/>
            <a:gdLst>
              <a:gd name="connsiteX0" fmla="*/ 137886 w 2600476"/>
              <a:gd name="connsiteY0" fmla="*/ 815219 h 1836057"/>
              <a:gd name="connsiteX1" fmla="*/ 457200 w 2600476"/>
              <a:gd name="connsiteY1" fmla="*/ 844248 h 1836057"/>
              <a:gd name="connsiteX2" fmla="*/ 921657 w 2600476"/>
              <a:gd name="connsiteY2" fmla="*/ 844248 h 1836057"/>
              <a:gd name="connsiteX3" fmla="*/ 1023257 w 2600476"/>
              <a:gd name="connsiteY3" fmla="*/ 553962 h 1836057"/>
              <a:gd name="connsiteX4" fmla="*/ 1255486 w 2600476"/>
              <a:gd name="connsiteY4" fmla="*/ 452362 h 1836057"/>
              <a:gd name="connsiteX5" fmla="*/ 1531257 w 2600476"/>
              <a:gd name="connsiteY5" fmla="*/ 234648 h 1836057"/>
              <a:gd name="connsiteX6" fmla="*/ 1589315 w 2600476"/>
              <a:gd name="connsiteY6" fmla="*/ 60476 h 1836057"/>
              <a:gd name="connsiteX7" fmla="*/ 1690915 w 2600476"/>
              <a:gd name="connsiteY7" fmla="*/ 2419 h 1836057"/>
              <a:gd name="connsiteX8" fmla="*/ 2053772 w 2600476"/>
              <a:gd name="connsiteY8" fmla="*/ 74990 h 1836057"/>
              <a:gd name="connsiteX9" fmla="*/ 2590800 w 2600476"/>
              <a:gd name="connsiteY9" fmla="*/ 118533 h 1836057"/>
              <a:gd name="connsiteX10" fmla="*/ 2111829 w 2600476"/>
              <a:gd name="connsiteY10" fmla="*/ 553962 h 1836057"/>
              <a:gd name="connsiteX11" fmla="*/ 1792515 w 2600476"/>
              <a:gd name="connsiteY11" fmla="*/ 815219 h 1836057"/>
              <a:gd name="connsiteX12" fmla="*/ 1748972 w 2600476"/>
              <a:gd name="connsiteY12" fmla="*/ 1134533 h 1836057"/>
              <a:gd name="connsiteX13" fmla="*/ 1661886 w 2600476"/>
              <a:gd name="connsiteY13" fmla="*/ 1381276 h 1836057"/>
              <a:gd name="connsiteX14" fmla="*/ 820057 w 2600476"/>
              <a:gd name="connsiteY14" fmla="*/ 1657048 h 1836057"/>
              <a:gd name="connsiteX15" fmla="*/ 239486 w 2600476"/>
              <a:gd name="connsiteY15" fmla="*/ 1700590 h 1836057"/>
              <a:gd name="connsiteX16" fmla="*/ 108857 w 2600476"/>
              <a:gd name="connsiteY16" fmla="*/ 1787676 h 1836057"/>
              <a:gd name="connsiteX17" fmla="*/ 7257 w 2600476"/>
              <a:gd name="connsiteY17" fmla="*/ 1410305 h 1836057"/>
              <a:gd name="connsiteX18" fmla="*/ 65315 w 2600476"/>
              <a:gd name="connsiteY18" fmla="*/ 989390 h 1836057"/>
              <a:gd name="connsiteX19" fmla="*/ 224972 w 2600476"/>
              <a:gd name="connsiteY19" fmla="*/ 742648 h 183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00476" h="1836057">
                <a:moveTo>
                  <a:pt x="137886" y="815219"/>
                </a:moveTo>
                <a:cubicBezTo>
                  <a:pt x="232229" y="827314"/>
                  <a:pt x="326572" y="839410"/>
                  <a:pt x="457200" y="844248"/>
                </a:cubicBezTo>
                <a:cubicBezTo>
                  <a:pt x="587828" y="849086"/>
                  <a:pt x="827314" y="892629"/>
                  <a:pt x="921657" y="844248"/>
                </a:cubicBezTo>
                <a:cubicBezTo>
                  <a:pt x="1016000" y="795867"/>
                  <a:pt x="967619" y="619276"/>
                  <a:pt x="1023257" y="553962"/>
                </a:cubicBezTo>
                <a:cubicBezTo>
                  <a:pt x="1078895" y="488648"/>
                  <a:pt x="1170819" y="505581"/>
                  <a:pt x="1255486" y="452362"/>
                </a:cubicBezTo>
                <a:cubicBezTo>
                  <a:pt x="1340153" y="399143"/>
                  <a:pt x="1475619" y="299962"/>
                  <a:pt x="1531257" y="234648"/>
                </a:cubicBezTo>
                <a:cubicBezTo>
                  <a:pt x="1586895" y="169334"/>
                  <a:pt x="1562705" y="99181"/>
                  <a:pt x="1589315" y="60476"/>
                </a:cubicBezTo>
                <a:cubicBezTo>
                  <a:pt x="1615925" y="21771"/>
                  <a:pt x="1613506" y="0"/>
                  <a:pt x="1690915" y="2419"/>
                </a:cubicBezTo>
                <a:cubicBezTo>
                  <a:pt x="1768324" y="4838"/>
                  <a:pt x="1903791" y="55638"/>
                  <a:pt x="2053772" y="74990"/>
                </a:cubicBezTo>
                <a:cubicBezTo>
                  <a:pt x="2203753" y="94342"/>
                  <a:pt x="2581124" y="38704"/>
                  <a:pt x="2590800" y="118533"/>
                </a:cubicBezTo>
                <a:cubicBezTo>
                  <a:pt x="2600476" y="198362"/>
                  <a:pt x="2244876" y="437848"/>
                  <a:pt x="2111829" y="553962"/>
                </a:cubicBezTo>
                <a:cubicBezTo>
                  <a:pt x="1978782" y="670076"/>
                  <a:pt x="1852991" y="718457"/>
                  <a:pt x="1792515" y="815219"/>
                </a:cubicBezTo>
                <a:cubicBezTo>
                  <a:pt x="1732039" y="911981"/>
                  <a:pt x="1770743" y="1040190"/>
                  <a:pt x="1748972" y="1134533"/>
                </a:cubicBezTo>
                <a:cubicBezTo>
                  <a:pt x="1727201" y="1228876"/>
                  <a:pt x="1816705" y="1294190"/>
                  <a:pt x="1661886" y="1381276"/>
                </a:cubicBezTo>
                <a:cubicBezTo>
                  <a:pt x="1507067" y="1468362"/>
                  <a:pt x="1057124" y="1603829"/>
                  <a:pt x="820057" y="1657048"/>
                </a:cubicBezTo>
                <a:cubicBezTo>
                  <a:pt x="582990" y="1710267"/>
                  <a:pt x="358019" y="1678819"/>
                  <a:pt x="239486" y="1700590"/>
                </a:cubicBezTo>
                <a:cubicBezTo>
                  <a:pt x="120953" y="1722361"/>
                  <a:pt x="147562" y="1836057"/>
                  <a:pt x="108857" y="1787676"/>
                </a:cubicBezTo>
                <a:cubicBezTo>
                  <a:pt x="70152" y="1739295"/>
                  <a:pt x="14514" y="1543353"/>
                  <a:pt x="7257" y="1410305"/>
                </a:cubicBezTo>
                <a:cubicBezTo>
                  <a:pt x="0" y="1277257"/>
                  <a:pt x="29029" y="1100666"/>
                  <a:pt x="65315" y="989390"/>
                </a:cubicBezTo>
                <a:cubicBezTo>
                  <a:pt x="101601" y="878114"/>
                  <a:pt x="163286" y="810381"/>
                  <a:pt x="224972" y="742648"/>
                </a:cubicBezTo>
              </a:path>
            </a:pathLst>
          </a:custGeom>
          <a:solidFill>
            <a:srgbClr val="996633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5154" name="Group 34"/>
          <p:cNvGrpSpPr>
            <a:grpSpLocks/>
          </p:cNvGrpSpPr>
          <p:nvPr/>
        </p:nvGrpSpPr>
        <p:grpSpPr bwMode="auto">
          <a:xfrm>
            <a:off x="3786182" y="2071678"/>
            <a:ext cx="1928826" cy="3929090"/>
            <a:chOff x="6782" y="5477"/>
            <a:chExt cx="1483" cy="3264"/>
          </a:xfrm>
        </p:grpSpPr>
        <p:grpSp>
          <p:nvGrpSpPr>
            <p:cNvPr id="5155" name="Group 35"/>
            <p:cNvGrpSpPr>
              <a:grpSpLocks/>
            </p:cNvGrpSpPr>
            <p:nvPr/>
          </p:nvGrpSpPr>
          <p:grpSpPr bwMode="auto">
            <a:xfrm>
              <a:off x="6867" y="5477"/>
              <a:ext cx="1398" cy="958"/>
              <a:chOff x="7062" y="5424"/>
              <a:chExt cx="2041" cy="1336"/>
            </a:xfrm>
          </p:grpSpPr>
          <p:sp>
            <p:nvSpPr>
              <p:cNvPr id="5156" name="Freeform 36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5157" name="Group 37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5158" name="Freeform 38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5159" name="Group 39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5160" name="Freeform 40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5161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5162" name="Freeform 42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3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6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7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8" name="Oval 48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69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0" name="Oval 50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1" name="Freeform 51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2" name="Freeform 52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grpSp>
          <p:nvGrpSpPr>
            <p:cNvPr id="5173" name="Group 53"/>
            <p:cNvGrpSpPr>
              <a:grpSpLocks/>
            </p:cNvGrpSpPr>
            <p:nvPr/>
          </p:nvGrpSpPr>
          <p:grpSpPr bwMode="auto">
            <a:xfrm>
              <a:off x="6782" y="6291"/>
              <a:ext cx="1325" cy="2450"/>
              <a:chOff x="6782" y="6291"/>
              <a:chExt cx="1325" cy="2450"/>
            </a:xfrm>
          </p:grpSpPr>
          <p:grpSp>
            <p:nvGrpSpPr>
              <p:cNvPr id="5174" name="Group 54"/>
              <p:cNvGrpSpPr>
                <a:grpSpLocks/>
              </p:cNvGrpSpPr>
              <p:nvPr/>
            </p:nvGrpSpPr>
            <p:grpSpPr bwMode="auto">
              <a:xfrm>
                <a:off x="6782" y="6291"/>
                <a:ext cx="1325" cy="2450"/>
                <a:chOff x="6782" y="6291"/>
                <a:chExt cx="1325" cy="2450"/>
              </a:xfrm>
            </p:grpSpPr>
            <p:sp>
              <p:nvSpPr>
                <p:cNvPr id="5175" name="Freeform 55"/>
                <p:cNvSpPr>
                  <a:spLocks/>
                </p:cNvSpPr>
                <p:nvPr/>
              </p:nvSpPr>
              <p:spPr bwMode="auto">
                <a:xfrm>
                  <a:off x="6782" y="6291"/>
                  <a:ext cx="578" cy="1221"/>
                </a:xfrm>
                <a:custGeom>
                  <a:avLst/>
                  <a:gdLst/>
                  <a:ahLst/>
                  <a:cxnLst>
                    <a:cxn ang="0">
                      <a:pos x="516" y="102"/>
                    </a:cxn>
                    <a:cxn ang="0">
                      <a:pos x="320" y="18"/>
                    </a:cxn>
                    <a:cxn ang="0">
                      <a:pos x="176" y="10"/>
                    </a:cxn>
                    <a:cxn ang="0">
                      <a:pos x="25" y="76"/>
                    </a:cxn>
                    <a:cxn ang="0">
                      <a:pos x="25" y="307"/>
                    </a:cxn>
                    <a:cxn ang="0">
                      <a:pos x="85" y="600"/>
                    </a:cxn>
                    <a:cxn ang="0">
                      <a:pos x="25" y="882"/>
                    </a:cxn>
                    <a:cxn ang="0">
                      <a:pos x="25" y="1056"/>
                    </a:cxn>
                    <a:cxn ang="0">
                      <a:pos x="88" y="1197"/>
                    </a:cxn>
                    <a:cxn ang="0">
                      <a:pos x="176" y="914"/>
                    </a:cxn>
                    <a:cxn ang="0">
                      <a:pos x="229" y="770"/>
                    </a:cxn>
                    <a:cxn ang="0">
                      <a:pos x="242" y="654"/>
                    </a:cxn>
                    <a:cxn ang="0">
                      <a:pos x="242" y="499"/>
                    </a:cxn>
                    <a:cxn ang="0">
                      <a:pos x="229" y="348"/>
                    </a:cxn>
                    <a:cxn ang="0">
                      <a:pos x="229" y="203"/>
                    </a:cxn>
                    <a:cxn ang="0">
                      <a:pos x="229" y="140"/>
                    </a:cxn>
                    <a:cxn ang="0">
                      <a:pos x="306" y="119"/>
                    </a:cxn>
                    <a:cxn ang="0">
                      <a:pos x="410" y="119"/>
                    </a:cxn>
                    <a:cxn ang="0">
                      <a:pos x="578" y="188"/>
                    </a:cxn>
                  </a:cxnLst>
                  <a:rect l="0" t="0" r="r" b="b"/>
                  <a:pathLst>
                    <a:path w="578" h="1221">
                      <a:moveTo>
                        <a:pt x="516" y="102"/>
                      </a:moveTo>
                      <a:cubicBezTo>
                        <a:pt x="446" y="67"/>
                        <a:pt x="377" y="33"/>
                        <a:pt x="320" y="18"/>
                      </a:cubicBezTo>
                      <a:cubicBezTo>
                        <a:pt x="263" y="3"/>
                        <a:pt x="225" y="0"/>
                        <a:pt x="176" y="10"/>
                      </a:cubicBezTo>
                      <a:cubicBezTo>
                        <a:pt x="127" y="20"/>
                        <a:pt x="50" y="27"/>
                        <a:pt x="25" y="76"/>
                      </a:cubicBezTo>
                      <a:cubicBezTo>
                        <a:pt x="0" y="125"/>
                        <a:pt x="15" y="220"/>
                        <a:pt x="25" y="307"/>
                      </a:cubicBezTo>
                      <a:cubicBezTo>
                        <a:pt x="35" y="394"/>
                        <a:pt x="85" y="504"/>
                        <a:pt x="85" y="600"/>
                      </a:cubicBezTo>
                      <a:cubicBezTo>
                        <a:pt x="85" y="696"/>
                        <a:pt x="35" y="806"/>
                        <a:pt x="25" y="882"/>
                      </a:cubicBezTo>
                      <a:cubicBezTo>
                        <a:pt x="15" y="958"/>
                        <a:pt x="15" y="1004"/>
                        <a:pt x="25" y="1056"/>
                      </a:cubicBezTo>
                      <a:cubicBezTo>
                        <a:pt x="35" y="1108"/>
                        <a:pt x="63" y="1221"/>
                        <a:pt x="88" y="1197"/>
                      </a:cubicBezTo>
                      <a:cubicBezTo>
                        <a:pt x="113" y="1173"/>
                        <a:pt x="153" y="985"/>
                        <a:pt x="176" y="914"/>
                      </a:cubicBezTo>
                      <a:cubicBezTo>
                        <a:pt x="199" y="843"/>
                        <a:pt x="218" y="813"/>
                        <a:pt x="229" y="770"/>
                      </a:cubicBezTo>
                      <a:cubicBezTo>
                        <a:pt x="240" y="727"/>
                        <a:pt x="240" y="699"/>
                        <a:pt x="242" y="654"/>
                      </a:cubicBezTo>
                      <a:cubicBezTo>
                        <a:pt x="244" y="609"/>
                        <a:pt x="244" y="550"/>
                        <a:pt x="242" y="499"/>
                      </a:cubicBezTo>
                      <a:cubicBezTo>
                        <a:pt x="240" y="448"/>
                        <a:pt x="231" y="397"/>
                        <a:pt x="229" y="348"/>
                      </a:cubicBezTo>
                      <a:cubicBezTo>
                        <a:pt x="227" y="299"/>
                        <a:pt x="229" y="238"/>
                        <a:pt x="229" y="203"/>
                      </a:cubicBezTo>
                      <a:cubicBezTo>
                        <a:pt x="229" y="168"/>
                        <a:pt x="216" y="154"/>
                        <a:pt x="229" y="140"/>
                      </a:cubicBezTo>
                      <a:cubicBezTo>
                        <a:pt x="242" y="126"/>
                        <a:pt x="276" y="122"/>
                        <a:pt x="306" y="119"/>
                      </a:cubicBezTo>
                      <a:cubicBezTo>
                        <a:pt x="336" y="116"/>
                        <a:pt x="365" y="108"/>
                        <a:pt x="410" y="119"/>
                      </a:cubicBezTo>
                      <a:cubicBezTo>
                        <a:pt x="455" y="130"/>
                        <a:pt x="516" y="159"/>
                        <a:pt x="578" y="188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76" name="Freeform 56"/>
                <p:cNvSpPr>
                  <a:spLocks/>
                </p:cNvSpPr>
                <p:nvPr/>
              </p:nvSpPr>
              <p:spPr bwMode="auto">
                <a:xfrm>
                  <a:off x="7346" y="6815"/>
                  <a:ext cx="553" cy="823"/>
                </a:xfrm>
                <a:custGeom>
                  <a:avLst/>
                  <a:gdLst/>
                  <a:ahLst/>
                  <a:cxnLst>
                    <a:cxn ang="0">
                      <a:pos x="45" y="76"/>
                    </a:cxn>
                    <a:cxn ang="0">
                      <a:pos x="45" y="532"/>
                    </a:cxn>
                    <a:cxn ang="0">
                      <a:pos x="68" y="748"/>
                    </a:cxn>
                    <a:cxn ang="0">
                      <a:pos x="424" y="787"/>
                    </a:cxn>
                    <a:cxn ang="0">
                      <a:pos x="517" y="532"/>
                    </a:cxn>
                    <a:cxn ang="0">
                      <a:pos x="529" y="305"/>
                    </a:cxn>
                    <a:cxn ang="0">
                      <a:pos x="517" y="76"/>
                    </a:cxn>
                    <a:cxn ang="0">
                      <a:pos x="314" y="76"/>
                    </a:cxn>
                    <a:cxn ang="0">
                      <a:pos x="45" y="76"/>
                    </a:cxn>
                  </a:cxnLst>
                  <a:rect l="0" t="0" r="r" b="b"/>
                  <a:pathLst>
                    <a:path w="553" h="823">
                      <a:moveTo>
                        <a:pt x="45" y="76"/>
                      </a:moveTo>
                      <a:cubicBezTo>
                        <a:pt x="0" y="152"/>
                        <a:pt x="41" y="420"/>
                        <a:pt x="45" y="532"/>
                      </a:cubicBezTo>
                      <a:cubicBezTo>
                        <a:pt x="49" y="644"/>
                        <a:pt x="5" y="705"/>
                        <a:pt x="68" y="748"/>
                      </a:cubicBezTo>
                      <a:cubicBezTo>
                        <a:pt x="131" y="791"/>
                        <a:pt x="349" y="823"/>
                        <a:pt x="424" y="787"/>
                      </a:cubicBezTo>
                      <a:cubicBezTo>
                        <a:pt x="499" y="751"/>
                        <a:pt x="500" y="612"/>
                        <a:pt x="517" y="532"/>
                      </a:cubicBezTo>
                      <a:cubicBezTo>
                        <a:pt x="534" y="452"/>
                        <a:pt x="529" y="381"/>
                        <a:pt x="529" y="305"/>
                      </a:cubicBezTo>
                      <a:cubicBezTo>
                        <a:pt x="529" y="229"/>
                        <a:pt x="553" y="114"/>
                        <a:pt x="517" y="76"/>
                      </a:cubicBezTo>
                      <a:cubicBezTo>
                        <a:pt x="481" y="38"/>
                        <a:pt x="396" y="76"/>
                        <a:pt x="314" y="76"/>
                      </a:cubicBezTo>
                      <a:cubicBezTo>
                        <a:pt x="232" y="76"/>
                        <a:pt x="90" y="0"/>
                        <a:pt x="45" y="7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77" name="Freeform 57"/>
                <p:cNvSpPr>
                  <a:spLocks/>
                </p:cNvSpPr>
                <p:nvPr/>
              </p:nvSpPr>
              <p:spPr bwMode="auto">
                <a:xfrm>
                  <a:off x="7360" y="6410"/>
                  <a:ext cx="582" cy="519"/>
                </a:xfrm>
                <a:custGeom>
                  <a:avLst/>
                  <a:gdLst/>
                  <a:ahLst/>
                  <a:cxnLst>
                    <a:cxn ang="0">
                      <a:pos x="267" y="30"/>
                    </a:cxn>
                    <a:cxn ang="0">
                      <a:pos x="357" y="188"/>
                    </a:cxn>
                    <a:cxn ang="0">
                      <a:pos x="515" y="289"/>
                    </a:cxn>
                    <a:cxn ang="0">
                      <a:pos x="535" y="481"/>
                    </a:cxn>
                    <a:cxn ang="0">
                      <a:pos x="232" y="517"/>
                    </a:cxn>
                    <a:cxn ang="0">
                      <a:pos x="37" y="481"/>
                    </a:cxn>
                    <a:cxn ang="0">
                      <a:pos x="10" y="314"/>
                    </a:cxn>
                    <a:cxn ang="0">
                      <a:pos x="10" y="66"/>
                    </a:cxn>
                    <a:cxn ang="0">
                      <a:pos x="54" y="9"/>
                    </a:cxn>
                    <a:cxn ang="0">
                      <a:pos x="267" y="30"/>
                    </a:cxn>
                  </a:cxnLst>
                  <a:rect l="0" t="0" r="r" b="b"/>
                  <a:pathLst>
                    <a:path w="582" h="519">
                      <a:moveTo>
                        <a:pt x="267" y="30"/>
                      </a:moveTo>
                      <a:cubicBezTo>
                        <a:pt x="317" y="60"/>
                        <a:pt x="316" y="145"/>
                        <a:pt x="357" y="188"/>
                      </a:cubicBezTo>
                      <a:cubicBezTo>
                        <a:pt x="398" y="231"/>
                        <a:pt x="485" y="240"/>
                        <a:pt x="515" y="289"/>
                      </a:cubicBezTo>
                      <a:cubicBezTo>
                        <a:pt x="545" y="338"/>
                        <a:pt x="582" y="443"/>
                        <a:pt x="535" y="481"/>
                      </a:cubicBezTo>
                      <a:cubicBezTo>
                        <a:pt x="488" y="519"/>
                        <a:pt x="315" y="517"/>
                        <a:pt x="232" y="517"/>
                      </a:cubicBezTo>
                      <a:cubicBezTo>
                        <a:pt x="149" y="517"/>
                        <a:pt x="74" y="515"/>
                        <a:pt x="37" y="481"/>
                      </a:cubicBezTo>
                      <a:cubicBezTo>
                        <a:pt x="0" y="447"/>
                        <a:pt x="14" y="383"/>
                        <a:pt x="10" y="314"/>
                      </a:cubicBezTo>
                      <a:cubicBezTo>
                        <a:pt x="6" y="245"/>
                        <a:pt x="3" y="117"/>
                        <a:pt x="10" y="66"/>
                      </a:cubicBezTo>
                      <a:cubicBezTo>
                        <a:pt x="17" y="15"/>
                        <a:pt x="14" y="16"/>
                        <a:pt x="54" y="9"/>
                      </a:cubicBezTo>
                      <a:cubicBezTo>
                        <a:pt x="94" y="2"/>
                        <a:pt x="217" y="0"/>
                        <a:pt x="267" y="3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78" name="Freeform 58"/>
                <p:cNvSpPr>
                  <a:spLocks/>
                </p:cNvSpPr>
                <p:nvPr/>
              </p:nvSpPr>
              <p:spPr bwMode="auto">
                <a:xfrm>
                  <a:off x="6870" y="6321"/>
                  <a:ext cx="564" cy="1212"/>
                </a:xfrm>
                <a:custGeom>
                  <a:avLst/>
                  <a:gdLst/>
                  <a:ahLst/>
                  <a:cxnLst>
                    <a:cxn ang="0">
                      <a:pos x="500" y="119"/>
                    </a:cxn>
                    <a:cxn ang="0">
                      <a:pos x="107" y="64"/>
                    </a:cxn>
                    <a:cxn ang="0">
                      <a:pos x="154" y="501"/>
                    </a:cxn>
                    <a:cxn ang="0">
                      <a:pos x="61" y="1026"/>
                    </a:cxn>
                    <a:cxn ang="0">
                      <a:pos x="61" y="1196"/>
                    </a:cxn>
                    <a:cxn ang="0">
                      <a:pos x="428" y="1121"/>
                    </a:cxn>
                    <a:cxn ang="0">
                      <a:pos x="479" y="799"/>
                    </a:cxn>
                    <a:cxn ang="0">
                      <a:pos x="479" y="570"/>
                    </a:cxn>
                    <a:cxn ang="0">
                      <a:pos x="490" y="337"/>
                    </a:cxn>
                    <a:cxn ang="0">
                      <a:pos x="500" y="119"/>
                    </a:cxn>
                  </a:cxnLst>
                  <a:rect l="0" t="0" r="r" b="b"/>
                  <a:pathLst>
                    <a:path w="564" h="1212">
                      <a:moveTo>
                        <a:pt x="500" y="119"/>
                      </a:moveTo>
                      <a:cubicBezTo>
                        <a:pt x="436" y="73"/>
                        <a:pt x="165" y="0"/>
                        <a:pt x="107" y="64"/>
                      </a:cubicBezTo>
                      <a:cubicBezTo>
                        <a:pt x="49" y="128"/>
                        <a:pt x="162" y="341"/>
                        <a:pt x="154" y="501"/>
                      </a:cubicBezTo>
                      <a:cubicBezTo>
                        <a:pt x="146" y="661"/>
                        <a:pt x="76" y="910"/>
                        <a:pt x="61" y="1026"/>
                      </a:cubicBezTo>
                      <a:cubicBezTo>
                        <a:pt x="46" y="1142"/>
                        <a:pt x="0" y="1180"/>
                        <a:pt x="61" y="1196"/>
                      </a:cubicBezTo>
                      <a:cubicBezTo>
                        <a:pt x="122" y="1212"/>
                        <a:pt x="358" y="1187"/>
                        <a:pt x="428" y="1121"/>
                      </a:cubicBezTo>
                      <a:cubicBezTo>
                        <a:pt x="498" y="1055"/>
                        <a:pt x="471" y="891"/>
                        <a:pt x="479" y="799"/>
                      </a:cubicBezTo>
                      <a:cubicBezTo>
                        <a:pt x="487" y="707"/>
                        <a:pt x="477" y="647"/>
                        <a:pt x="479" y="570"/>
                      </a:cubicBezTo>
                      <a:cubicBezTo>
                        <a:pt x="481" y="493"/>
                        <a:pt x="487" y="406"/>
                        <a:pt x="490" y="337"/>
                      </a:cubicBezTo>
                      <a:cubicBezTo>
                        <a:pt x="493" y="268"/>
                        <a:pt x="564" y="165"/>
                        <a:pt x="500" y="11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79" name="Freeform 59"/>
                <p:cNvSpPr>
                  <a:spLocks/>
                </p:cNvSpPr>
                <p:nvPr/>
              </p:nvSpPr>
              <p:spPr bwMode="auto">
                <a:xfrm>
                  <a:off x="7199" y="6458"/>
                  <a:ext cx="469" cy="189"/>
                </a:xfrm>
                <a:custGeom>
                  <a:avLst/>
                  <a:gdLst/>
                  <a:ahLst/>
                  <a:cxnLst>
                    <a:cxn ang="0">
                      <a:pos x="161" y="21"/>
                    </a:cxn>
                    <a:cxn ang="0">
                      <a:pos x="428" y="90"/>
                    </a:cxn>
                    <a:cxn ang="0">
                      <a:pos x="410" y="181"/>
                    </a:cxn>
                    <a:cxn ang="0">
                      <a:pos x="292" y="140"/>
                    </a:cxn>
                    <a:cxn ang="0">
                      <a:pos x="42" y="111"/>
                    </a:cxn>
                    <a:cxn ang="0">
                      <a:pos x="42" y="16"/>
                    </a:cxn>
                    <a:cxn ang="0">
                      <a:pos x="161" y="21"/>
                    </a:cxn>
                  </a:cxnLst>
                  <a:rect l="0" t="0" r="r" b="b"/>
                  <a:pathLst>
                    <a:path w="469" h="189">
                      <a:moveTo>
                        <a:pt x="161" y="21"/>
                      </a:moveTo>
                      <a:cubicBezTo>
                        <a:pt x="225" y="33"/>
                        <a:pt x="387" y="63"/>
                        <a:pt x="428" y="90"/>
                      </a:cubicBezTo>
                      <a:cubicBezTo>
                        <a:pt x="469" y="117"/>
                        <a:pt x="433" y="173"/>
                        <a:pt x="410" y="181"/>
                      </a:cubicBezTo>
                      <a:cubicBezTo>
                        <a:pt x="387" y="189"/>
                        <a:pt x="353" y="152"/>
                        <a:pt x="292" y="140"/>
                      </a:cubicBezTo>
                      <a:cubicBezTo>
                        <a:pt x="231" y="128"/>
                        <a:pt x="84" y="132"/>
                        <a:pt x="42" y="111"/>
                      </a:cubicBezTo>
                      <a:cubicBezTo>
                        <a:pt x="0" y="90"/>
                        <a:pt x="15" y="32"/>
                        <a:pt x="42" y="16"/>
                      </a:cubicBezTo>
                      <a:cubicBezTo>
                        <a:pt x="69" y="0"/>
                        <a:pt x="97" y="9"/>
                        <a:pt x="161" y="21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80" name="Freeform 60"/>
                <p:cNvSpPr>
                  <a:spLocks/>
                </p:cNvSpPr>
                <p:nvPr/>
              </p:nvSpPr>
              <p:spPr bwMode="auto">
                <a:xfrm>
                  <a:off x="7088" y="7023"/>
                  <a:ext cx="517" cy="419"/>
                </a:xfrm>
                <a:custGeom>
                  <a:avLst/>
                  <a:gdLst/>
                  <a:ahLst/>
                  <a:cxnLst>
                    <a:cxn ang="0">
                      <a:pos x="360" y="38"/>
                    </a:cxn>
                    <a:cxn ang="0">
                      <a:pos x="51" y="324"/>
                    </a:cxn>
                    <a:cxn ang="0">
                      <a:pos x="51" y="419"/>
                    </a:cxn>
                    <a:cxn ang="0">
                      <a:pos x="282" y="324"/>
                    </a:cxn>
                    <a:cxn ang="0">
                      <a:pos x="504" y="97"/>
                    </a:cxn>
                    <a:cxn ang="0">
                      <a:pos x="360" y="38"/>
                    </a:cxn>
                  </a:cxnLst>
                  <a:rect l="0" t="0" r="r" b="b"/>
                  <a:pathLst>
                    <a:path w="517" h="419">
                      <a:moveTo>
                        <a:pt x="360" y="38"/>
                      </a:moveTo>
                      <a:cubicBezTo>
                        <a:pt x="285" y="76"/>
                        <a:pt x="102" y="261"/>
                        <a:pt x="51" y="324"/>
                      </a:cubicBezTo>
                      <a:cubicBezTo>
                        <a:pt x="0" y="387"/>
                        <a:pt x="13" y="419"/>
                        <a:pt x="51" y="419"/>
                      </a:cubicBezTo>
                      <a:cubicBezTo>
                        <a:pt x="89" y="419"/>
                        <a:pt x="206" y="378"/>
                        <a:pt x="282" y="324"/>
                      </a:cubicBezTo>
                      <a:cubicBezTo>
                        <a:pt x="358" y="270"/>
                        <a:pt x="491" y="145"/>
                        <a:pt x="504" y="97"/>
                      </a:cubicBezTo>
                      <a:cubicBezTo>
                        <a:pt x="517" y="49"/>
                        <a:pt x="435" y="0"/>
                        <a:pt x="360" y="3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81" name="Freeform 61"/>
                <p:cNvSpPr>
                  <a:spLocks/>
                </p:cNvSpPr>
                <p:nvPr/>
              </p:nvSpPr>
              <p:spPr bwMode="auto">
                <a:xfrm>
                  <a:off x="7349" y="6530"/>
                  <a:ext cx="758" cy="636"/>
                </a:xfrm>
                <a:custGeom>
                  <a:avLst/>
                  <a:gdLst/>
                  <a:ahLst/>
                  <a:cxnLst>
                    <a:cxn ang="0">
                      <a:pos x="310" y="64"/>
                    </a:cxn>
                    <a:cxn ang="0">
                      <a:pos x="259" y="37"/>
                    </a:cxn>
                    <a:cxn ang="0">
                      <a:pos x="100" y="37"/>
                    </a:cxn>
                    <a:cxn ang="0">
                      <a:pos x="100" y="258"/>
                    </a:cxn>
                    <a:cxn ang="0">
                      <a:pos x="100" y="595"/>
                    </a:cxn>
                    <a:cxn ang="0">
                      <a:pos x="697" y="665"/>
                    </a:cxn>
                    <a:cxn ang="0">
                      <a:pos x="909" y="707"/>
                    </a:cxn>
                    <a:cxn ang="0">
                      <a:pos x="806" y="595"/>
                    </a:cxn>
                    <a:cxn ang="0">
                      <a:pos x="665" y="595"/>
                    </a:cxn>
                    <a:cxn ang="0">
                      <a:pos x="909" y="595"/>
                    </a:cxn>
                    <a:cxn ang="0">
                      <a:pos x="857" y="549"/>
                    </a:cxn>
                    <a:cxn ang="0">
                      <a:pos x="718" y="549"/>
                    </a:cxn>
                    <a:cxn ang="0">
                      <a:pos x="909" y="549"/>
                    </a:cxn>
                    <a:cxn ang="0">
                      <a:pos x="857" y="479"/>
                    </a:cxn>
                    <a:cxn ang="0">
                      <a:pos x="755" y="479"/>
                    </a:cxn>
                    <a:cxn ang="0">
                      <a:pos x="462" y="461"/>
                    </a:cxn>
                    <a:cxn ang="0">
                      <a:pos x="310" y="218"/>
                    </a:cxn>
                    <a:cxn ang="0">
                      <a:pos x="310" y="64"/>
                    </a:cxn>
                  </a:cxnLst>
                  <a:rect l="0" t="0" r="r" b="b"/>
                  <a:pathLst>
                    <a:path w="941" h="719">
                      <a:moveTo>
                        <a:pt x="310" y="64"/>
                      </a:moveTo>
                      <a:cubicBezTo>
                        <a:pt x="302" y="34"/>
                        <a:pt x="294" y="41"/>
                        <a:pt x="259" y="37"/>
                      </a:cubicBezTo>
                      <a:cubicBezTo>
                        <a:pt x="224" y="33"/>
                        <a:pt x="126" y="0"/>
                        <a:pt x="100" y="37"/>
                      </a:cubicBezTo>
                      <a:cubicBezTo>
                        <a:pt x="74" y="74"/>
                        <a:pt x="100" y="165"/>
                        <a:pt x="100" y="258"/>
                      </a:cubicBezTo>
                      <a:cubicBezTo>
                        <a:pt x="100" y="351"/>
                        <a:pt x="0" y="527"/>
                        <a:pt x="100" y="595"/>
                      </a:cubicBezTo>
                      <a:cubicBezTo>
                        <a:pt x="200" y="663"/>
                        <a:pt x="562" y="646"/>
                        <a:pt x="697" y="665"/>
                      </a:cubicBezTo>
                      <a:cubicBezTo>
                        <a:pt x="832" y="684"/>
                        <a:pt x="891" y="719"/>
                        <a:pt x="909" y="707"/>
                      </a:cubicBezTo>
                      <a:cubicBezTo>
                        <a:pt x="927" y="695"/>
                        <a:pt x="847" y="614"/>
                        <a:pt x="806" y="595"/>
                      </a:cubicBezTo>
                      <a:cubicBezTo>
                        <a:pt x="765" y="576"/>
                        <a:pt x="648" y="595"/>
                        <a:pt x="665" y="595"/>
                      </a:cubicBezTo>
                      <a:cubicBezTo>
                        <a:pt x="682" y="595"/>
                        <a:pt x="877" y="603"/>
                        <a:pt x="909" y="595"/>
                      </a:cubicBezTo>
                      <a:cubicBezTo>
                        <a:pt x="941" y="587"/>
                        <a:pt x="889" y="557"/>
                        <a:pt x="857" y="549"/>
                      </a:cubicBezTo>
                      <a:cubicBezTo>
                        <a:pt x="825" y="541"/>
                        <a:pt x="709" y="549"/>
                        <a:pt x="718" y="549"/>
                      </a:cubicBezTo>
                      <a:cubicBezTo>
                        <a:pt x="727" y="549"/>
                        <a:pt x="886" y="561"/>
                        <a:pt x="909" y="549"/>
                      </a:cubicBezTo>
                      <a:cubicBezTo>
                        <a:pt x="932" y="537"/>
                        <a:pt x="883" y="491"/>
                        <a:pt x="857" y="479"/>
                      </a:cubicBezTo>
                      <a:cubicBezTo>
                        <a:pt x="831" y="467"/>
                        <a:pt x="821" y="482"/>
                        <a:pt x="755" y="479"/>
                      </a:cubicBezTo>
                      <a:cubicBezTo>
                        <a:pt x="689" y="476"/>
                        <a:pt x="536" y="504"/>
                        <a:pt x="462" y="461"/>
                      </a:cubicBezTo>
                      <a:cubicBezTo>
                        <a:pt x="388" y="418"/>
                        <a:pt x="335" y="281"/>
                        <a:pt x="310" y="218"/>
                      </a:cubicBezTo>
                      <a:cubicBezTo>
                        <a:pt x="285" y="155"/>
                        <a:pt x="318" y="94"/>
                        <a:pt x="310" y="6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82" name="Freeform 62"/>
                <p:cNvSpPr>
                  <a:spLocks/>
                </p:cNvSpPr>
                <p:nvPr/>
              </p:nvSpPr>
              <p:spPr bwMode="auto">
                <a:xfrm>
                  <a:off x="7370" y="7744"/>
                  <a:ext cx="486" cy="896"/>
                </a:xfrm>
                <a:custGeom>
                  <a:avLst/>
                  <a:gdLst/>
                  <a:ahLst/>
                  <a:cxnLst>
                    <a:cxn ang="0">
                      <a:pos x="117" y="43"/>
                    </a:cxn>
                    <a:cxn ang="0">
                      <a:pos x="128" y="331"/>
                    </a:cxn>
                    <a:cxn ang="0">
                      <a:pos x="53" y="805"/>
                    </a:cxn>
                    <a:cxn ang="0">
                      <a:pos x="74" y="1009"/>
                    </a:cxn>
                    <a:cxn ang="0">
                      <a:pos x="495" y="1037"/>
                    </a:cxn>
                    <a:cxn ang="0">
                      <a:pos x="453" y="805"/>
                    </a:cxn>
                    <a:cxn ang="0">
                      <a:pos x="453" y="331"/>
                    </a:cxn>
                    <a:cxn ang="0">
                      <a:pos x="400" y="71"/>
                    </a:cxn>
                    <a:cxn ang="0">
                      <a:pos x="117" y="43"/>
                    </a:cxn>
                  </a:cxnLst>
                  <a:rect l="0" t="0" r="r" b="b"/>
                  <a:pathLst>
                    <a:path w="558" h="1071">
                      <a:moveTo>
                        <a:pt x="117" y="43"/>
                      </a:moveTo>
                      <a:cubicBezTo>
                        <a:pt x="72" y="86"/>
                        <a:pt x="139" y="204"/>
                        <a:pt x="128" y="331"/>
                      </a:cubicBezTo>
                      <a:cubicBezTo>
                        <a:pt x="117" y="458"/>
                        <a:pt x="62" y="692"/>
                        <a:pt x="53" y="805"/>
                      </a:cubicBezTo>
                      <a:cubicBezTo>
                        <a:pt x="44" y="918"/>
                        <a:pt x="0" y="970"/>
                        <a:pt x="74" y="1009"/>
                      </a:cubicBezTo>
                      <a:cubicBezTo>
                        <a:pt x="148" y="1048"/>
                        <a:pt x="432" y="1071"/>
                        <a:pt x="495" y="1037"/>
                      </a:cubicBezTo>
                      <a:cubicBezTo>
                        <a:pt x="558" y="1003"/>
                        <a:pt x="460" y="923"/>
                        <a:pt x="453" y="805"/>
                      </a:cubicBezTo>
                      <a:cubicBezTo>
                        <a:pt x="446" y="687"/>
                        <a:pt x="462" y="453"/>
                        <a:pt x="453" y="331"/>
                      </a:cubicBezTo>
                      <a:cubicBezTo>
                        <a:pt x="444" y="209"/>
                        <a:pt x="459" y="121"/>
                        <a:pt x="400" y="71"/>
                      </a:cubicBezTo>
                      <a:cubicBezTo>
                        <a:pt x="341" y="21"/>
                        <a:pt x="162" y="0"/>
                        <a:pt x="117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83" name="Freeform 63"/>
                <p:cNvSpPr>
                  <a:spLocks/>
                </p:cNvSpPr>
                <p:nvPr/>
              </p:nvSpPr>
              <p:spPr bwMode="auto">
                <a:xfrm>
                  <a:off x="7342" y="7488"/>
                  <a:ext cx="551" cy="433"/>
                </a:xfrm>
                <a:custGeom>
                  <a:avLst/>
                  <a:gdLst/>
                  <a:ahLst/>
                  <a:cxnLst>
                    <a:cxn ang="0">
                      <a:pos x="28" y="45"/>
                    </a:cxn>
                    <a:cxn ang="0">
                      <a:pos x="250" y="75"/>
                    </a:cxn>
                    <a:cxn ang="0">
                      <a:pos x="521" y="75"/>
                    </a:cxn>
                    <a:cxn ang="0">
                      <a:pos x="428" y="256"/>
                    </a:cxn>
                    <a:cxn ang="0">
                      <a:pos x="396" y="418"/>
                    </a:cxn>
                    <a:cxn ang="0">
                      <a:pos x="263" y="347"/>
                    </a:cxn>
                    <a:cxn ang="0">
                      <a:pos x="83" y="347"/>
                    </a:cxn>
                    <a:cxn ang="0">
                      <a:pos x="28" y="45"/>
                    </a:cxn>
                  </a:cxnLst>
                  <a:rect l="0" t="0" r="r" b="b"/>
                  <a:pathLst>
                    <a:path w="551" h="433">
                      <a:moveTo>
                        <a:pt x="28" y="45"/>
                      </a:moveTo>
                      <a:cubicBezTo>
                        <a:pt x="56" y="0"/>
                        <a:pt x="168" y="70"/>
                        <a:pt x="250" y="75"/>
                      </a:cubicBezTo>
                      <a:cubicBezTo>
                        <a:pt x="332" y="80"/>
                        <a:pt x="491" y="45"/>
                        <a:pt x="521" y="75"/>
                      </a:cubicBezTo>
                      <a:cubicBezTo>
                        <a:pt x="551" y="105"/>
                        <a:pt x="449" y="199"/>
                        <a:pt x="428" y="256"/>
                      </a:cubicBezTo>
                      <a:cubicBezTo>
                        <a:pt x="407" y="313"/>
                        <a:pt x="424" y="403"/>
                        <a:pt x="396" y="418"/>
                      </a:cubicBezTo>
                      <a:cubicBezTo>
                        <a:pt x="368" y="433"/>
                        <a:pt x="315" y="359"/>
                        <a:pt x="263" y="347"/>
                      </a:cubicBezTo>
                      <a:cubicBezTo>
                        <a:pt x="211" y="335"/>
                        <a:pt x="124" y="397"/>
                        <a:pt x="83" y="347"/>
                      </a:cubicBezTo>
                      <a:cubicBezTo>
                        <a:pt x="42" y="297"/>
                        <a:pt x="0" y="90"/>
                        <a:pt x="28" y="4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84" name="Freeform 64"/>
                <p:cNvSpPr>
                  <a:spLocks/>
                </p:cNvSpPr>
                <p:nvPr/>
              </p:nvSpPr>
              <p:spPr bwMode="auto">
                <a:xfrm>
                  <a:off x="7349" y="8500"/>
                  <a:ext cx="625" cy="241"/>
                </a:xfrm>
                <a:custGeom>
                  <a:avLst/>
                  <a:gdLst/>
                  <a:ahLst/>
                  <a:cxnLst>
                    <a:cxn ang="0">
                      <a:pos x="67" y="30"/>
                    </a:cxn>
                    <a:cxn ang="0">
                      <a:pos x="39" y="104"/>
                    </a:cxn>
                    <a:cxn ang="0">
                      <a:pos x="39" y="198"/>
                    </a:cxn>
                    <a:cxn ang="0">
                      <a:pos x="205" y="226"/>
                    </a:cxn>
                    <a:cxn ang="0">
                      <a:pos x="624" y="208"/>
                    </a:cxn>
                    <a:cxn ang="0">
                      <a:pos x="444" y="30"/>
                    </a:cxn>
                    <a:cxn ang="0">
                      <a:pos x="67" y="30"/>
                    </a:cxn>
                  </a:cxnLst>
                  <a:rect l="0" t="0" r="r" b="b"/>
                  <a:pathLst>
                    <a:path w="664" h="241">
                      <a:moveTo>
                        <a:pt x="67" y="30"/>
                      </a:moveTo>
                      <a:cubicBezTo>
                        <a:pt x="0" y="42"/>
                        <a:pt x="44" y="76"/>
                        <a:pt x="39" y="104"/>
                      </a:cubicBezTo>
                      <a:cubicBezTo>
                        <a:pt x="34" y="132"/>
                        <a:pt x="11" y="178"/>
                        <a:pt x="39" y="198"/>
                      </a:cubicBezTo>
                      <a:cubicBezTo>
                        <a:pt x="67" y="218"/>
                        <a:pt x="108" y="224"/>
                        <a:pt x="205" y="226"/>
                      </a:cubicBezTo>
                      <a:cubicBezTo>
                        <a:pt x="302" y="228"/>
                        <a:pt x="584" y="241"/>
                        <a:pt x="624" y="208"/>
                      </a:cubicBezTo>
                      <a:cubicBezTo>
                        <a:pt x="664" y="175"/>
                        <a:pt x="538" y="60"/>
                        <a:pt x="444" y="30"/>
                      </a:cubicBezTo>
                      <a:cubicBezTo>
                        <a:pt x="350" y="0"/>
                        <a:pt x="134" y="18"/>
                        <a:pt x="67" y="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5185" name="WordArt 65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7011" y="6474"/>
                  <a:ext cx="188" cy="873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pt-BR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FF"/>
                      </a:solidFill>
                      <a:effectLst/>
                      <a:latin typeface="Arial Black"/>
                    </a:rPr>
                    <a:t>R</a:t>
                  </a:r>
                </a:p>
                <a:p>
                  <a:pPr algn="ctr" rtl="0"/>
                  <a:r>
                    <a:rPr lang="pt-BR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FF"/>
                      </a:solidFill>
                      <a:effectLst/>
                      <a:latin typeface="Arial Black"/>
                    </a:rPr>
                    <a:t>F</a:t>
                  </a:r>
                </a:p>
                <a:p>
                  <a:pPr algn="ctr" rtl="0"/>
                  <a:r>
                    <a:rPr lang="pt-BR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FF"/>
                      </a:solidFill>
                      <a:effectLst/>
                      <a:latin typeface="Arial Black"/>
                    </a:rPr>
                    <a:t>E</a:t>
                  </a:r>
                </a:p>
                <a:p>
                  <a:pPr algn="ctr" rtl="0"/>
                  <a:r>
                    <a:rPr lang="pt-BR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FF"/>
                      </a:solidFill>
                      <a:effectLst/>
                      <a:latin typeface="Arial Black"/>
                    </a:rPr>
                    <a:t>S</a:t>
                  </a:r>
                </a:p>
                <a:p>
                  <a:pPr algn="ctr" rtl="0"/>
                  <a:r>
                    <a:rPr lang="pt-BR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FF"/>
                      </a:solidFill>
                      <a:effectLst/>
                      <a:latin typeface="Arial Black"/>
                    </a:rPr>
                    <a:t>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FF"/>
                    </a:solidFill>
                    <a:effectLst/>
                    <a:latin typeface="Arial Black"/>
                  </a:endParaRPr>
                </a:p>
              </p:txBody>
            </p:sp>
          </p:grpSp>
          <p:sp>
            <p:nvSpPr>
              <p:cNvPr id="5186" name="Oval 66"/>
              <p:cNvSpPr>
                <a:spLocks noChangeArrowheads="1"/>
              </p:cNvSpPr>
              <p:nvPr/>
            </p:nvSpPr>
            <p:spPr bwMode="auto">
              <a:xfrm>
                <a:off x="7738" y="7347"/>
                <a:ext cx="74" cy="141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307" name="306 Llamada de nube"/>
          <p:cNvSpPr/>
          <p:nvPr/>
        </p:nvSpPr>
        <p:spPr>
          <a:xfrm>
            <a:off x="500034" y="1142984"/>
            <a:ext cx="3929090" cy="1357322"/>
          </a:xfrm>
          <a:prstGeom prst="cloudCallout">
            <a:avLst>
              <a:gd name="adj1" fmla="val 45446"/>
              <a:gd name="adj2" fmla="val 6562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b="1" dirty="0" smtClean="0">
                <a:latin typeface="Arial" pitchFamily="34" charset="0"/>
                <a:cs typeface="Arial" pitchFamily="34" charset="0"/>
              </a:rPr>
              <a:t>Debo comprobar </a:t>
            </a:r>
            <a:r>
              <a:rPr lang="es-ES" b="1" dirty="0" smtClean="0">
                <a:latin typeface="Comic Sans MS" pitchFamily="66" charset="0"/>
                <a:cs typeface="Arial" pitchFamily="34" charset="0"/>
              </a:rPr>
              <a:t>que</a:t>
            </a:r>
            <a:r>
              <a:rPr lang="es-ES" b="1" dirty="0" smtClean="0">
                <a:latin typeface="Arial" pitchFamily="34" charset="0"/>
                <a:cs typeface="Arial" pitchFamily="34" charset="0"/>
              </a:rPr>
              <a:t> no me he olvidado nada en los vestuarios</a:t>
            </a:r>
            <a:endParaRPr lang="es-ES" b="1" strike="sngStrike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3452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267 Forma libre"/>
          <p:cNvSpPr/>
          <p:nvPr/>
        </p:nvSpPr>
        <p:spPr>
          <a:xfrm>
            <a:off x="7506305" y="4018038"/>
            <a:ext cx="1100667" cy="1274839"/>
          </a:xfrm>
          <a:custGeom>
            <a:avLst/>
            <a:gdLst>
              <a:gd name="connsiteX0" fmla="*/ 70152 w 1100667"/>
              <a:gd name="connsiteY0" fmla="*/ 133048 h 1274839"/>
              <a:gd name="connsiteX1" fmla="*/ 433009 w 1100667"/>
              <a:gd name="connsiteY1" fmla="*/ 45962 h 1274839"/>
              <a:gd name="connsiteX2" fmla="*/ 694266 w 1100667"/>
              <a:gd name="connsiteY2" fmla="*/ 408819 h 1274839"/>
              <a:gd name="connsiteX3" fmla="*/ 810381 w 1100667"/>
              <a:gd name="connsiteY3" fmla="*/ 916819 h 1274839"/>
              <a:gd name="connsiteX4" fmla="*/ 1028095 w 1100667"/>
              <a:gd name="connsiteY4" fmla="*/ 1250648 h 1274839"/>
              <a:gd name="connsiteX5" fmla="*/ 374952 w 1100667"/>
              <a:gd name="connsiteY5" fmla="*/ 1061962 h 1274839"/>
              <a:gd name="connsiteX6" fmla="*/ 200781 w 1100667"/>
              <a:gd name="connsiteY6" fmla="*/ 1076476 h 1274839"/>
              <a:gd name="connsiteX7" fmla="*/ 84666 w 1100667"/>
              <a:gd name="connsiteY7" fmla="*/ 742648 h 1274839"/>
              <a:gd name="connsiteX8" fmla="*/ 12095 w 1100667"/>
              <a:gd name="connsiteY8" fmla="*/ 466876 h 1274839"/>
              <a:gd name="connsiteX9" fmla="*/ 70152 w 1100667"/>
              <a:gd name="connsiteY9" fmla="*/ 133048 h 12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0667" h="1274839">
                <a:moveTo>
                  <a:pt x="70152" y="133048"/>
                </a:moveTo>
                <a:cubicBezTo>
                  <a:pt x="140304" y="62896"/>
                  <a:pt x="328990" y="0"/>
                  <a:pt x="433009" y="45962"/>
                </a:cubicBezTo>
                <a:cubicBezTo>
                  <a:pt x="537028" y="91924"/>
                  <a:pt x="631371" y="263676"/>
                  <a:pt x="694266" y="408819"/>
                </a:cubicBezTo>
                <a:cubicBezTo>
                  <a:pt x="757161" y="553962"/>
                  <a:pt x="754743" y="776514"/>
                  <a:pt x="810381" y="916819"/>
                </a:cubicBezTo>
                <a:cubicBezTo>
                  <a:pt x="866019" y="1057124"/>
                  <a:pt x="1100667" y="1226458"/>
                  <a:pt x="1028095" y="1250648"/>
                </a:cubicBezTo>
                <a:cubicBezTo>
                  <a:pt x="955524" y="1274839"/>
                  <a:pt x="512838" y="1090991"/>
                  <a:pt x="374952" y="1061962"/>
                </a:cubicBezTo>
                <a:cubicBezTo>
                  <a:pt x="237066" y="1032933"/>
                  <a:pt x="249162" y="1129695"/>
                  <a:pt x="200781" y="1076476"/>
                </a:cubicBezTo>
                <a:cubicBezTo>
                  <a:pt x="152400" y="1023257"/>
                  <a:pt x="116114" y="844248"/>
                  <a:pt x="84666" y="742648"/>
                </a:cubicBezTo>
                <a:cubicBezTo>
                  <a:pt x="53218" y="641048"/>
                  <a:pt x="7257" y="570895"/>
                  <a:pt x="12095" y="466876"/>
                </a:cubicBezTo>
                <a:cubicBezTo>
                  <a:pt x="16933" y="362857"/>
                  <a:pt x="0" y="203200"/>
                  <a:pt x="70152" y="133048"/>
                </a:cubicBezTo>
                <a:close/>
              </a:path>
            </a:pathLst>
          </a:custGeom>
          <a:solidFill>
            <a:srgbClr val="DF6B0B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6" name="255 Forma libre"/>
          <p:cNvSpPr/>
          <p:nvPr/>
        </p:nvSpPr>
        <p:spPr>
          <a:xfrm>
            <a:off x="6514495" y="4175276"/>
            <a:ext cx="979714" cy="510419"/>
          </a:xfrm>
          <a:custGeom>
            <a:avLst/>
            <a:gdLst>
              <a:gd name="connsiteX0" fmla="*/ 176591 w 979714"/>
              <a:gd name="connsiteY0" fmla="*/ 62895 h 510419"/>
              <a:gd name="connsiteX1" fmla="*/ 858762 w 979714"/>
              <a:gd name="connsiteY1" fmla="*/ 33867 h 510419"/>
              <a:gd name="connsiteX2" fmla="*/ 902305 w 979714"/>
              <a:gd name="connsiteY2" fmla="*/ 62895 h 510419"/>
              <a:gd name="connsiteX3" fmla="*/ 742648 w 979714"/>
              <a:gd name="connsiteY3" fmla="*/ 411238 h 510419"/>
              <a:gd name="connsiteX4" fmla="*/ 539448 w 979714"/>
              <a:gd name="connsiteY4" fmla="*/ 498324 h 510419"/>
              <a:gd name="connsiteX5" fmla="*/ 104019 w 979714"/>
              <a:gd name="connsiteY5" fmla="*/ 483810 h 510419"/>
              <a:gd name="connsiteX6" fmla="*/ 2419 w 979714"/>
              <a:gd name="connsiteY6" fmla="*/ 353181 h 510419"/>
              <a:gd name="connsiteX7" fmla="*/ 118534 w 979714"/>
              <a:gd name="connsiteY7" fmla="*/ 4838 h 510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9714" h="510419">
                <a:moveTo>
                  <a:pt x="176591" y="62895"/>
                </a:moveTo>
                <a:lnTo>
                  <a:pt x="858762" y="33867"/>
                </a:lnTo>
                <a:cubicBezTo>
                  <a:pt x="979714" y="33867"/>
                  <a:pt x="921657" y="0"/>
                  <a:pt x="902305" y="62895"/>
                </a:cubicBezTo>
                <a:cubicBezTo>
                  <a:pt x="882953" y="125790"/>
                  <a:pt x="803124" y="338666"/>
                  <a:pt x="742648" y="411238"/>
                </a:cubicBezTo>
                <a:cubicBezTo>
                  <a:pt x="682172" y="483810"/>
                  <a:pt x="645886" y="486229"/>
                  <a:pt x="539448" y="498324"/>
                </a:cubicBezTo>
                <a:cubicBezTo>
                  <a:pt x="433010" y="510419"/>
                  <a:pt x="193524" y="508001"/>
                  <a:pt x="104019" y="483810"/>
                </a:cubicBezTo>
                <a:cubicBezTo>
                  <a:pt x="14514" y="459620"/>
                  <a:pt x="0" y="433010"/>
                  <a:pt x="2419" y="353181"/>
                </a:cubicBezTo>
                <a:cubicBezTo>
                  <a:pt x="4838" y="273352"/>
                  <a:pt x="61686" y="139095"/>
                  <a:pt x="118534" y="4838"/>
                </a:cubicBezTo>
              </a:path>
            </a:pathLst>
          </a:custGeom>
          <a:solidFill>
            <a:srgbClr val="DF6B0B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1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" name="Group 172"/>
          <p:cNvGrpSpPr>
            <a:grpSpLocks/>
          </p:cNvGrpSpPr>
          <p:nvPr/>
        </p:nvGrpSpPr>
        <p:grpSpPr bwMode="auto">
          <a:xfrm>
            <a:off x="1214414" y="3214686"/>
            <a:ext cx="3286148" cy="2643206"/>
            <a:chOff x="2146" y="9105"/>
            <a:chExt cx="3374" cy="2608"/>
          </a:xfrm>
        </p:grpSpPr>
        <p:sp>
          <p:nvSpPr>
            <p:cNvPr id="239" name="Freeform 173"/>
            <p:cNvSpPr>
              <a:spLocks/>
            </p:cNvSpPr>
            <p:nvPr/>
          </p:nvSpPr>
          <p:spPr bwMode="auto">
            <a:xfrm>
              <a:off x="2445" y="9685"/>
              <a:ext cx="3075" cy="2028"/>
            </a:xfrm>
            <a:custGeom>
              <a:avLst/>
              <a:gdLst/>
              <a:ahLst/>
              <a:cxnLst>
                <a:cxn ang="0">
                  <a:pos x="35" y="822"/>
                </a:cxn>
                <a:cxn ang="0">
                  <a:pos x="35" y="581"/>
                </a:cxn>
                <a:cxn ang="0">
                  <a:pos x="203" y="414"/>
                </a:cxn>
                <a:cxn ang="0">
                  <a:pos x="567" y="237"/>
                </a:cxn>
                <a:cxn ang="0">
                  <a:pos x="511" y="98"/>
                </a:cxn>
                <a:cxn ang="0">
                  <a:pos x="757" y="14"/>
                </a:cxn>
                <a:cxn ang="0">
                  <a:pos x="883" y="180"/>
                </a:cxn>
                <a:cxn ang="0">
                  <a:pos x="1048" y="107"/>
                </a:cxn>
                <a:cxn ang="0">
                  <a:pos x="1237" y="180"/>
                </a:cxn>
                <a:cxn ang="0">
                  <a:pos x="2659" y="915"/>
                </a:cxn>
                <a:cxn ang="0">
                  <a:pos x="2991" y="1175"/>
                </a:cxn>
                <a:cxn ang="0">
                  <a:pos x="2985" y="1370"/>
                </a:cxn>
                <a:cxn ang="0">
                  <a:pos x="2452" y="1858"/>
                </a:cxn>
                <a:cxn ang="0">
                  <a:pos x="2154" y="2022"/>
                </a:cxn>
                <a:cxn ang="0">
                  <a:pos x="1591" y="1893"/>
                </a:cxn>
                <a:cxn ang="0">
                  <a:pos x="974" y="1454"/>
                </a:cxn>
                <a:cxn ang="0">
                  <a:pos x="244" y="962"/>
                </a:cxn>
                <a:cxn ang="0">
                  <a:pos x="35" y="822"/>
                </a:cxn>
              </a:cxnLst>
              <a:rect l="0" t="0" r="r" b="b"/>
              <a:pathLst>
                <a:path w="3075" h="2028">
                  <a:moveTo>
                    <a:pt x="35" y="822"/>
                  </a:moveTo>
                  <a:cubicBezTo>
                    <a:pt x="0" y="759"/>
                    <a:pt x="7" y="649"/>
                    <a:pt x="35" y="581"/>
                  </a:cubicBezTo>
                  <a:cubicBezTo>
                    <a:pt x="63" y="513"/>
                    <a:pt x="114" y="471"/>
                    <a:pt x="203" y="414"/>
                  </a:cubicBezTo>
                  <a:cubicBezTo>
                    <a:pt x="292" y="357"/>
                    <a:pt x="516" y="290"/>
                    <a:pt x="567" y="237"/>
                  </a:cubicBezTo>
                  <a:cubicBezTo>
                    <a:pt x="618" y="184"/>
                    <a:pt x="479" y="135"/>
                    <a:pt x="511" y="98"/>
                  </a:cubicBezTo>
                  <a:cubicBezTo>
                    <a:pt x="543" y="61"/>
                    <a:pt x="695" y="0"/>
                    <a:pt x="757" y="14"/>
                  </a:cubicBezTo>
                  <a:cubicBezTo>
                    <a:pt x="819" y="28"/>
                    <a:pt x="835" y="165"/>
                    <a:pt x="883" y="180"/>
                  </a:cubicBezTo>
                  <a:cubicBezTo>
                    <a:pt x="931" y="195"/>
                    <a:pt x="989" y="107"/>
                    <a:pt x="1048" y="107"/>
                  </a:cubicBezTo>
                  <a:cubicBezTo>
                    <a:pt x="1107" y="107"/>
                    <a:pt x="969" y="45"/>
                    <a:pt x="1237" y="180"/>
                  </a:cubicBezTo>
                  <a:cubicBezTo>
                    <a:pt x="1505" y="315"/>
                    <a:pt x="2367" y="749"/>
                    <a:pt x="2659" y="915"/>
                  </a:cubicBezTo>
                  <a:cubicBezTo>
                    <a:pt x="2951" y="1081"/>
                    <a:pt x="2937" y="1099"/>
                    <a:pt x="2991" y="1175"/>
                  </a:cubicBezTo>
                  <a:cubicBezTo>
                    <a:pt x="3045" y="1251"/>
                    <a:pt x="3075" y="1256"/>
                    <a:pt x="2985" y="1370"/>
                  </a:cubicBezTo>
                  <a:cubicBezTo>
                    <a:pt x="2895" y="1484"/>
                    <a:pt x="2591" y="1749"/>
                    <a:pt x="2452" y="1858"/>
                  </a:cubicBezTo>
                  <a:cubicBezTo>
                    <a:pt x="2313" y="1967"/>
                    <a:pt x="2297" y="2016"/>
                    <a:pt x="2154" y="2022"/>
                  </a:cubicBezTo>
                  <a:cubicBezTo>
                    <a:pt x="2011" y="2028"/>
                    <a:pt x="1788" y="1988"/>
                    <a:pt x="1591" y="1893"/>
                  </a:cubicBezTo>
                  <a:cubicBezTo>
                    <a:pt x="1394" y="1798"/>
                    <a:pt x="1199" y="1609"/>
                    <a:pt x="974" y="1454"/>
                  </a:cubicBezTo>
                  <a:cubicBezTo>
                    <a:pt x="749" y="1299"/>
                    <a:pt x="400" y="1069"/>
                    <a:pt x="244" y="962"/>
                  </a:cubicBezTo>
                  <a:cubicBezTo>
                    <a:pt x="88" y="855"/>
                    <a:pt x="70" y="885"/>
                    <a:pt x="35" y="82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0" name="Freeform 174"/>
            <p:cNvSpPr>
              <a:spLocks/>
            </p:cNvSpPr>
            <p:nvPr/>
          </p:nvSpPr>
          <p:spPr bwMode="auto">
            <a:xfrm>
              <a:off x="2624" y="9482"/>
              <a:ext cx="476" cy="310"/>
            </a:xfrm>
            <a:custGeom>
              <a:avLst/>
              <a:gdLst/>
              <a:ahLst/>
              <a:cxnLst>
                <a:cxn ang="0">
                  <a:pos x="24" y="383"/>
                </a:cxn>
                <a:cxn ang="0">
                  <a:pos x="143" y="203"/>
                </a:cxn>
                <a:cxn ang="0">
                  <a:pos x="266" y="133"/>
                </a:cxn>
                <a:cxn ang="0">
                  <a:pos x="615" y="41"/>
                </a:cxn>
                <a:cxn ang="0">
                  <a:pos x="368" y="22"/>
                </a:cxn>
                <a:cxn ang="0">
                  <a:pos x="144" y="68"/>
                </a:cxn>
                <a:cxn ang="0">
                  <a:pos x="0" y="431"/>
                </a:cxn>
              </a:cxnLst>
              <a:rect l="0" t="0" r="r" b="b"/>
              <a:pathLst>
                <a:path w="632" h="431">
                  <a:moveTo>
                    <a:pt x="24" y="383"/>
                  </a:moveTo>
                  <a:cubicBezTo>
                    <a:pt x="63" y="314"/>
                    <a:pt x="103" y="245"/>
                    <a:pt x="143" y="203"/>
                  </a:cubicBezTo>
                  <a:cubicBezTo>
                    <a:pt x="183" y="161"/>
                    <a:pt x="187" y="160"/>
                    <a:pt x="266" y="133"/>
                  </a:cubicBezTo>
                  <a:cubicBezTo>
                    <a:pt x="345" y="106"/>
                    <a:pt x="598" y="59"/>
                    <a:pt x="615" y="41"/>
                  </a:cubicBezTo>
                  <a:cubicBezTo>
                    <a:pt x="632" y="23"/>
                    <a:pt x="446" y="18"/>
                    <a:pt x="368" y="22"/>
                  </a:cubicBezTo>
                  <a:cubicBezTo>
                    <a:pt x="290" y="26"/>
                    <a:pt x="205" y="0"/>
                    <a:pt x="144" y="68"/>
                  </a:cubicBezTo>
                  <a:cubicBezTo>
                    <a:pt x="83" y="136"/>
                    <a:pt x="41" y="283"/>
                    <a:pt x="0" y="431"/>
                  </a:cubicBezTo>
                </a:path>
              </a:pathLst>
            </a:cu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Freeform 175"/>
            <p:cNvSpPr>
              <a:spLocks/>
            </p:cNvSpPr>
            <p:nvPr/>
          </p:nvSpPr>
          <p:spPr bwMode="auto">
            <a:xfrm>
              <a:off x="2318" y="9266"/>
              <a:ext cx="694" cy="669"/>
            </a:xfrm>
            <a:custGeom>
              <a:avLst/>
              <a:gdLst/>
              <a:ahLst/>
              <a:cxnLst>
                <a:cxn ang="0">
                  <a:pos x="17" y="647"/>
                </a:cxn>
                <a:cxn ang="0">
                  <a:pos x="228" y="349"/>
                </a:cxn>
                <a:cxn ang="0">
                  <a:pos x="387" y="216"/>
                </a:cxn>
                <a:cxn ang="0">
                  <a:pos x="694" y="89"/>
                </a:cxn>
                <a:cxn ang="0">
                  <a:pos x="958" y="24"/>
                </a:cxn>
                <a:cxn ang="0">
                  <a:pos x="572" y="15"/>
                </a:cxn>
                <a:cxn ang="0">
                  <a:pos x="268" y="117"/>
                </a:cxn>
                <a:cxn ang="0">
                  <a:pos x="127" y="216"/>
                </a:cxn>
                <a:cxn ang="0">
                  <a:pos x="17" y="647"/>
                </a:cxn>
              </a:cxnLst>
              <a:rect l="0" t="0" r="r" b="b"/>
              <a:pathLst>
                <a:path w="978" h="669">
                  <a:moveTo>
                    <a:pt x="17" y="647"/>
                  </a:moveTo>
                  <a:cubicBezTo>
                    <a:pt x="34" y="669"/>
                    <a:pt x="166" y="421"/>
                    <a:pt x="228" y="349"/>
                  </a:cubicBezTo>
                  <a:cubicBezTo>
                    <a:pt x="290" y="277"/>
                    <a:pt x="309" y="259"/>
                    <a:pt x="387" y="216"/>
                  </a:cubicBezTo>
                  <a:cubicBezTo>
                    <a:pt x="465" y="173"/>
                    <a:pt x="599" y="121"/>
                    <a:pt x="694" y="89"/>
                  </a:cubicBezTo>
                  <a:cubicBezTo>
                    <a:pt x="789" y="57"/>
                    <a:pt x="978" y="36"/>
                    <a:pt x="958" y="24"/>
                  </a:cubicBezTo>
                  <a:cubicBezTo>
                    <a:pt x="938" y="12"/>
                    <a:pt x="687" y="0"/>
                    <a:pt x="572" y="15"/>
                  </a:cubicBezTo>
                  <a:cubicBezTo>
                    <a:pt x="457" y="30"/>
                    <a:pt x="342" y="84"/>
                    <a:pt x="268" y="117"/>
                  </a:cubicBezTo>
                  <a:cubicBezTo>
                    <a:pt x="194" y="150"/>
                    <a:pt x="169" y="128"/>
                    <a:pt x="127" y="216"/>
                  </a:cubicBezTo>
                  <a:cubicBezTo>
                    <a:pt x="85" y="304"/>
                    <a:pt x="0" y="625"/>
                    <a:pt x="17" y="647"/>
                  </a:cubicBezTo>
                  <a:close/>
                </a:path>
              </a:pathLst>
            </a:cu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Freeform 176"/>
            <p:cNvSpPr>
              <a:spLocks/>
            </p:cNvSpPr>
            <p:nvPr/>
          </p:nvSpPr>
          <p:spPr bwMode="auto">
            <a:xfrm>
              <a:off x="2146" y="9105"/>
              <a:ext cx="714" cy="760"/>
            </a:xfrm>
            <a:custGeom>
              <a:avLst/>
              <a:gdLst/>
              <a:ahLst/>
              <a:cxnLst>
                <a:cxn ang="0">
                  <a:pos x="29" y="975"/>
                </a:cxn>
                <a:cxn ang="0">
                  <a:pos x="202" y="529"/>
                </a:cxn>
                <a:cxn ang="0">
                  <a:pos x="471" y="287"/>
                </a:cxn>
                <a:cxn ang="0">
                  <a:pos x="696" y="139"/>
                </a:cxn>
                <a:cxn ang="0">
                  <a:pos x="1156" y="65"/>
                </a:cxn>
                <a:cxn ang="0">
                  <a:pos x="759" y="27"/>
                </a:cxn>
                <a:cxn ang="0">
                  <a:pos x="202" y="226"/>
                </a:cxn>
                <a:cxn ang="0">
                  <a:pos x="29" y="645"/>
                </a:cxn>
                <a:cxn ang="0">
                  <a:pos x="29" y="975"/>
                </a:cxn>
              </a:cxnLst>
              <a:rect l="0" t="0" r="r" b="b"/>
              <a:pathLst>
                <a:path w="1166" h="994">
                  <a:moveTo>
                    <a:pt x="29" y="975"/>
                  </a:moveTo>
                  <a:cubicBezTo>
                    <a:pt x="58" y="956"/>
                    <a:pt x="128" y="644"/>
                    <a:pt x="202" y="529"/>
                  </a:cubicBezTo>
                  <a:cubicBezTo>
                    <a:pt x="276" y="414"/>
                    <a:pt x="389" y="352"/>
                    <a:pt x="471" y="287"/>
                  </a:cubicBezTo>
                  <a:cubicBezTo>
                    <a:pt x="553" y="222"/>
                    <a:pt x="582" y="176"/>
                    <a:pt x="696" y="139"/>
                  </a:cubicBezTo>
                  <a:cubicBezTo>
                    <a:pt x="810" y="102"/>
                    <a:pt x="1146" y="84"/>
                    <a:pt x="1156" y="65"/>
                  </a:cubicBezTo>
                  <a:cubicBezTo>
                    <a:pt x="1166" y="46"/>
                    <a:pt x="918" y="0"/>
                    <a:pt x="759" y="27"/>
                  </a:cubicBezTo>
                  <a:cubicBezTo>
                    <a:pt x="600" y="54"/>
                    <a:pt x="324" y="123"/>
                    <a:pt x="202" y="226"/>
                  </a:cubicBezTo>
                  <a:cubicBezTo>
                    <a:pt x="80" y="329"/>
                    <a:pt x="58" y="520"/>
                    <a:pt x="29" y="645"/>
                  </a:cubicBezTo>
                  <a:cubicBezTo>
                    <a:pt x="0" y="770"/>
                    <a:pt x="0" y="994"/>
                    <a:pt x="29" y="975"/>
                  </a:cubicBezTo>
                  <a:close/>
                </a:path>
              </a:pathLst>
            </a:cu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Freeform 177"/>
            <p:cNvSpPr>
              <a:spLocks/>
            </p:cNvSpPr>
            <p:nvPr/>
          </p:nvSpPr>
          <p:spPr bwMode="auto">
            <a:xfrm>
              <a:off x="2586" y="9865"/>
              <a:ext cx="2764" cy="1698"/>
            </a:xfrm>
            <a:custGeom>
              <a:avLst/>
              <a:gdLst/>
              <a:ahLst/>
              <a:cxnLst>
                <a:cxn ang="0">
                  <a:pos x="130" y="624"/>
                </a:cxn>
                <a:cxn ang="0">
                  <a:pos x="62" y="494"/>
                </a:cxn>
                <a:cxn ang="0">
                  <a:pos x="304" y="224"/>
                </a:cxn>
                <a:cxn ang="0">
                  <a:pos x="824" y="11"/>
                </a:cxn>
                <a:cxn ang="0">
                  <a:pos x="1530" y="289"/>
                </a:cxn>
                <a:cxn ang="0">
                  <a:pos x="2571" y="902"/>
                </a:cxn>
                <a:cxn ang="0">
                  <a:pos x="2689" y="1125"/>
                </a:cxn>
                <a:cxn ang="0">
                  <a:pos x="2359" y="1432"/>
                </a:cxn>
                <a:cxn ang="0">
                  <a:pos x="1981" y="1674"/>
                </a:cxn>
                <a:cxn ang="0">
                  <a:pos x="1628" y="1578"/>
                </a:cxn>
                <a:cxn ang="0">
                  <a:pos x="842" y="1042"/>
                </a:cxn>
                <a:cxn ang="0">
                  <a:pos x="130" y="624"/>
                </a:cxn>
              </a:cxnLst>
              <a:rect l="0" t="0" r="r" b="b"/>
              <a:pathLst>
                <a:path w="2764" h="1698">
                  <a:moveTo>
                    <a:pt x="130" y="624"/>
                  </a:moveTo>
                  <a:cubicBezTo>
                    <a:pt x="0" y="533"/>
                    <a:pt x="33" y="561"/>
                    <a:pt x="62" y="494"/>
                  </a:cubicBezTo>
                  <a:cubicBezTo>
                    <a:pt x="91" y="427"/>
                    <a:pt x="177" y="304"/>
                    <a:pt x="304" y="224"/>
                  </a:cubicBezTo>
                  <a:cubicBezTo>
                    <a:pt x="431" y="144"/>
                    <a:pt x="620" y="0"/>
                    <a:pt x="824" y="11"/>
                  </a:cubicBezTo>
                  <a:cubicBezTo>
                    <a:pt x="1028" y="22"/>
                    <a:pt x="1239" y="141"/>
                    <a:pt x="1530" y="289"/>
                  </a:cubicBezTo>
                  <a:cubicBezTo>
                    <a:pt x="1821" y="437"/>
                    <a:pt x="2378" y="763"/>
                    <a:pt x="2571" y="902"/>
                  </a:cubicBezTo>
                  <a:cubicBezTo>
                    <a:pt x="2764" y="1041"/>
                    <a:pt x="2724" y="1037"/>
                    <a:pt x="2689" y="1125"/>
                  </a:cubicBezTo>
                  <a:cubicBezTo>
                    <a:pt x="2654" y="1213"/>
                    <a:pt x="2477" y="1341"/>
                    <a:pt x="2359" y="1432"/>
                  </a:cubicBezTo>
                  <a:cubicBezTo>
                    <a:pt x="2241" y="1523"/>
                    <a:pt x="2103" y="1650"/>
                    <a:pt x="1981" y="1674"/>
                  </a:cubicBezTo>
                  <a:cubicBezTo>
                    <a:pt x="1859" y="1698"/>
                    <a:pt x="1818" y="1683"/>
                    <a:pt x="1628" y="1578"/>
                  </a:cubicBezTo>
                  <a:cubicBezTo>
                    <a:pt x="1438" y="1473"/>
                    <a:pt x="1092" y="1204"/>
                    <a:pt x="842" y="1042"/>
                  </a:cubicBezTo>
                  <a:cubicBezTo>
                    <a:pt x="592" y="880"/>
                    <a:pt x="260" y="715"/>
                    <a:pt x="130" y="62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Freeform 178"/>
            <p:cNvSpPr>
              <a:spLocks/>
            </p:cNvSpPr>
            <p:nvPr/>
          </p:nvSpPr>
          <p:spPr bwMode="auto">
            <a:xfrm>
              <a:off x="2918" y="10032"/>
              <a:ext cx="1205" cy="773"/>
            </a:xfrm>
            <a:custGeom>
              <a:avLst/>
              <a:gdLst/>
              <a:ahLst/>
              <a:cxnLst>
                <a:cxn ang="0">
                  <a:pos x="624" y="773"/>
                </a:cxn>
                <a:cxn ang="0">
                  <a:pos x="182" y="513"/>
                </a:cxn>
                <a:cxn ang="0">
                  <a:pos x="74" y="420"/>
                </a:cxn>
                <a:cxn ang="0">
                  <a:pos x="624" y="57"/>
                </a:cxn>
                <a:cxn ang="0">
                  <a:pos x="801" y="76"/>
                </a:cxn>
                <a:cxn ang="0">
                  <a:pos x="1198" y="317"/>
                </a:cxn>
                <a:cxn ang="0">
                  <a:pos x="845" y="605"/>
                </a:cxn>
                <a:cxn ang="0">
                  <a:pos x="575" y="735"/>
                </a:cxn>
              </a:cxnLst>
              <a:rect l="0" t="0" r="r" b="b"/>
              <a:pathLst>
                <a:path w="1205" h="773">
                  <a:moveTo>
                    <a:pt x="624" y="773"/>
                  </a:moveTo>
                  <a:cubicBezTo>
                    <a:pt x="449" y="672"/>
                    <a:pt x="274" y="572"/>
                    <a:pt x="182" y="513"/>
                  </a:cubicBezTo>
                  <a:cubicBezTo>
                    <a:pt x="90" y="454"/>
                    <a:pt x="0" y="496"/>
                    <a:pt x="74" y="420"/>
                  </a:cubicBezTo>
                  <a:cubicBezTo>
                    <a:pt x="148" y="344"/>
                    <a:pt x="503" y="114"/>
                    <a:pt x="624" y="57"/>
                  </a:cubicBezTo>
                  <a:cubicBezTo>
                    <a:pt x="745" y="0"/>
                    <a:pt x="705" y="33"/>
                    <a:pt x="801" y="76"/>
                  </a:cubicBezTo>
                  <a:cubicBezTo>
                    <a:pt x="897" y="119"/>
                    <a:pt x="1191" y="229"/>
                    <a:pt x="1198" y="317"/>
                  </a:cubicBezTo>
                  <a:cubicBezTo>
                    <a:pt x="1205" y="405"/>
                    <a:pt x="949" y="535"/>
                    <a:pt x="845" y="605"/>
                  </a:cubicBezTo>
                  <a:cubicBezTo>
                    <a:pt x="741" y="675"/>
                    <a:pt x="658" y="705"/>
                    <a:pt x="575" y="735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179"/>
            <p:cNvSpPr>
              <a:spLocks/>
            </p:cNvSpPr>
            <p:nvPr/>
          </p:nvSpPr>
          <p:spPr bwMode="auto">
            <a:xfrm>
              <a:off x="3674" y="10756"/>
              <a:ext cx="370" cy="237"/>
            </a:xfrm>
            <a:custGeom>
              <a:avLst/>
              <a:gdLst/>
              <a:ahLst/>
              <a:cxnLst>
                <a:cxn ang="0">
                  <a:pos x="8" y="123"/>
                </a:cxn>
                <a:cxn ang="0">
                  <a:pos x="192" y="2"/>
                </a:cxn>
                <a:cxn ang="0">
                  <a:pos x="362" y="132"/>
                </a:cxn>
                <a:cxn ang="0">
                  <a:pos x="241" y="234"/>
                </a:cxn>
                <a:cxn ang="0">
                  <a:pos x="8" y="123"/>
                </a:cxn>
              </a:cxnLst>
              <a:rect l="0" t="0" r="r" b="b"/>
              <a:pathLst>
                <a:path w="370" h="237">
                  <a:moveTo>
                    <a:pt x="8" y="123"/>
                  </a:moveTo>
                  <a:cubicBezTo>
                    <a:pt x="0" y="84"/>
                    <a:pt x="133" y="0"/>
                    <a:pt x="192" y="2"/>
                  </a:cubicBezTo>
                  <a:cubicBezTo>
                    <a:pt x="251" y="4"/>
                    <a:pt x="354" y="93"/>
                    <a:pt x="362" y="132"/>
                  </a:cubicBezTo>
                  <a:cubicBezTo>
                    <a:pt x="370" y="171"/>
                    <a:pt x="300" y="231"/>
                    <a:pt x="241" y="234"/>
                  </a:cubicBezTo>
                  <a:cubicBezTo>
                    <a:pt x="182" y="237"/>
                    <a:pt x="16" y="162"/>
                    <a:pt x="8" y="123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Freeform 180"/>
            <p:cNvSpPr>
              <a:spLocks/>
            </p:cNvSpPr>
            <p:nvPr/>
          </p:nvSpPr>
          <p:spPr bwMode="auto">
            <a:xfrm>
              <a:off x="3960" y="10591"/>
              <a:ext cx="348" cy="214"/>
            </a:xfrm>
            <a:custGeom>
              <a:avLst/>
              <a:gdLst/>
              <a:ahLst/>
              <a:cxnLst>
                <a:cxn ang="0">
                  <a:pos x="211" y="214"/>
                </a:cxn>
                <a:cxn ang="0">
                  <a:pos x="8" y="111"/>
                </a:cxn>
                <a:cxn ang="0">
                  <a:pos x="163" y="0"/>
                </a:cxn>
                <a:cxn ang="0">
                  <a:pos x="348" y="111"/>
                </a:cxn>
                <a:cxn ang="0">
                  <a:pos x="211" y="214"/>
                </a:cxn>
              </a:cxnLst>
              <a:rect l="0" t="0" r="r" b="b"/>
              <a:pathLst>
                <a:path w="348" h="214">
                  <a:moveTo>
                    <a:pt x="211" y="214"/>
                  </a:moveTo>
                  <a:cubicBezTo>
                    <a:pt x="154" y="214"/>
                    <a:pt x="16" y="147"/>
                    <a:pt x="8" y="111"/>
                  </a:cubicBezTo>
                  <a:cubicBezTo>
                    <a:pt x="0" y="75"/>
                    <a:pt x="106" y="0"/>
                    <a:pt x="163" y="0"/>
                  </a:cubicBezTo>
                  <a:cubicBezTo>
                    <a:pt x="220" y="0"/>
                    <a:pt x="348" y="75"/>
                    <a:pt x="348" y="111"/>
                  </a:cubicBezTo>
                  <a:cubicBezTo>
                    <a:pt x="348" y="147"/>
                    <a:pt x="268" y="214"/>
                    <a:pt x="211" y="21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181"/>
            <p:cNvSpPr>
              <a:spLocks/>
            </p:cNvSpPr>
            <p:nvPr/>
          </p:nvSpPr>
          <p:spPr bwMode="auto">
            <a:xfrm>
              <a:off x="4252" y="10418"/>
              <a:ext cx="326" cy="225"/>
            </a:xfrm>
            <a:custGeom>
              <a:avLst/>
              <a:gdLst/>
              <a:ahLst/>
              <a:cxnLst>
                <a:cxn ang="0">
                  <a:pos x="161" y="219"/>
                </a:cxn>
                <a:cxn ang="0">
                  <a:pos x="3" y="108"/>
                </a:cxn>
                <a:cxn ang="0">
                  <a:pos x="143" y="6"/>
                </a:cxn>
                <a:cxn ang="0">
                  <a:pos x="326" y="71"/>
                </a:cxn>
                <a:cxn ang="0">
                  <a:pos x="161" y="219"/>
                </a:cxn>
              </a:cxnLst>
              <a:rect l="0" t="0" r="r" b="b"/>
              <a:pathLst>
                <a:path w="326" h="225">
                  <a:moveTo>
                    <a:pt x="161" y="219"/>
                  </a:moveTo>
                  <a:cubicBezTo>
                    <a:pt x="107" y="225"/>
                    <a:pt x="6" y="144"/>
                    <a:pt x="3" y="108"/>
                  </a:cubicBezTo>
                  <a:cubicBezTo>
                    <a:pt x="0" y="72"/>
                    <a:pt x="89" y="12"/>
                    <a:pt x="143" y="6"/>
                  </a:cubicBezTo>
                  <a:cubicBezTo>
                    <a:pt x="197" y="0"/>
                    <a:pt x="326" y="34"/>
                    <a:pt x="326" y="71"/>
                  </a:cubicBezTo>
                  <a:cubicBezTo>
                    <a:pt x="326" y="108"/>
                    <a:pt x="215" y="213"/>
                    <a:pt x="161" y="219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82"/>
            <p:cNvSpPr>
              <a:spLocks/>
            </p:cNvSpPr>
            <p:nvPr/>
          </p:nvSpPr>
          <p:spPr bwMode="auto">
            <a:xfrm>
              <a:off x="3970" y="10987"/>
              <a:ext cx="349" cy="214"/>
            </a:xfrm>
            <a:custGeom>
              <a:avLst/>
              <a:gdLst/>
              <a:ahLst/>
              <a:cxnLst>
                <a:cxn ang="0">
                  <a:pos x="201" y="208"/>
                </a:cxn>
                <a:cxn ang="0">
                  <a:pos x="9" y="124"/>
                </a:cxn>
                <a:cxn ang="0">
                  <a:pos x="146" y="6"/>
                </a:cxn>
                <a:cxn ang="0">
                  <a:pos x="338" y="87"/>
                </a:cxn>
                <a:cxn ang="0">
                  <a:pos x="201" y="208"/>
                </a:cxn>
              </a:cxnLst>
              <a:rect l="0" t="0" r="r" b="b"/>
              <a:pathLst>
                <a:path w="349" h="214">
                  <a:moveTo>
                    <a:pt x="201" y="208"/>
                  </a:moveTo>
                  <a:cubicBezTo>
                    <a:pt x="146" y="214"/>
                    <a:pt x="18" y="158"/>
                    <a:pt x="9" y="124"/>
                  </a:cubicBezTo>
                  <a:cubicBezTo>
                    <a:pt x="0" y="90"/>
                    <a:pt x="91" y="12"/>
                    <a:pt x="146" y="6"/>
                  </a:cubicBezTo>
                  <a:cubicBezTo>
                    <a:pt x="201" y="0"/>
                    <a:pt x="327" y="52"/>
                    <a:pt x="338" y="87"/>
                  </a:cubicBezTo>
                  <a:cubicBezTo>
                    <a:pt x="349" y="122"/>
                    <a:pt x="256" y="202"/>
                    <a:pt x="201" y="20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83"/>
            <p:cNvSpPr>
              <a:spLocks/>
            </p:cNvSpPr>
            <p:nvPr/>
          </p:nvSpPr>
          <p:spPr bwMode="auto">
            <a:xfrm>
              <a:off x="4252" y="10754"/>
              <a:ext cx="356" cy="236"/>
            </a:xfrm>
            <a:custGeom>
              <a:avLst/>
              <a:gdLst/>
              <a:ahLst/>
              <a:cxnLst>
                <a:cxn ang="0">
                  <a:pos x="347" y="134"/>
                </a:cxn>
                <a:cxn ang="0">
                  <a:pos x="218" y="233"/>
                </a:cxn>
                <a:cxn ang="0">
                  <a:pos x="9" y="116"/>
                </a:cxn>
                <a:cxn ang="0">
                  <a:pos x="161" y="2"/>
                </a:cxn>
                <a:cxn ang="0">
                  <a:pos x="347" y="134"/>
                </a:cxn>
              </a:cxnLst>
              <a:rect l="0" t="0" r="r" b="b"/>
              <a:pathLst>
                <a:path w="356" h="236">
                  <a:moveTo>
                    <a:pt x="347" y="134"/>
                  </a:moveTo>
                  <a:cubicBezTo>
                    <a:pt x="356" y="172"/>
                    <a:pt x="274" y="236"/>
                    <a:pt x="218" y="233"/>
                  </a:cubicBezTo>
                  <a:cubicBezTo>
                    <a:pt x="162" y="230"/>
                    <a:pt x="18" y="154"/>
                    <a:pt x="9" y="116"/>
                  </a:cubicBezTo>
                  <a:cubicBezTo>
                    <a:pt x="0" y="78"/>
                    <a:pt x="105" y="0"/>
                    <a:pt x="161" y="2"/>
                  </a:cubicBezTo>
                  <a:cubicBezTo>
                    <a:pt x="217" y="4"/>
                    <a:pt x="338" y="96"/>
                    <a:pt x="347" y="13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84"/>
            <p:cNvSpPr>
              <a:spLocks/>
            </p:cNvSpPr>
            <p:nvPr/>
          </p:nvSpPr>
          <p:spPr bwMode="auto">
            <a:xfrm>
              <a:off x="4551" y="10583"/>
              <a:ext cx="308" cy="230"/>
            </a:xfrm>
            <a:custGeom>
              <a:avLst/>
              <a:gdLst/>
              <a:ahLst/>
              <a:cxnLst>
                <a:cxn ang="0">
                  <a:pos x="206" y="222"/>
                </a:cxn>
                <a:cxn ang="0">
                  <a:pos x="10" y="110"/>
                </a:cxn>
                <a:cxn ang="0">
                  <a:pos x="143" y="8"/>
                </a:cxn>
                <a:cxn ang="0">
                  <a:pos x="299" y="60"/>
                </a:cxn>
                <a:cxn ang="0">
                  <a:pos x="206" y="222"/>
                </a:cxn>
              </a:cxnLst>
              <a:rect l="0" t="0" r="r" b="b"/>
              <a:pathLst>
                <a:path w="308" h="230">
                  <a:moveTo>
                    <a:pt x="206" y="222"/>
                  </a:moveTo>
                  <a:cubicBezTo>
                    <a:pt x="158" y="230"/>
                    <a:pt x="20" y="146"/>
                    <a:pt x="10" y="110"/>
                  </a:cubicBezTo>
                  <a:cubicBezTo>
                    <a:pt x="0" y="74"/>
                    <a:pt x="95" y="16"/>
                    <a:pt x="143" y="8"/>
                  </a:cubicBezTo>
                  <a:cubicBezTo>
                    <a:pt x="191" y="0"/>
                    <a:pt x="290" y="24"/>
                    <a:pt x="299" y="60"/>
                  </a:cubicBezTo>
                  <a:cubicBezTo>
                    <a:pt x="308" y="96"/>
                    <a:pt x="254" y="214"/>
                    <a:pt x="206" y="22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85"/>
            <p:cNvSpPr>
              <a:spLocks/>
            </p:cNvSpPr>
            <p:nvPr/>
          </p:nvSpPr>
          <p:spPr bwMode="auto">
            <a:xfrm>
              <a:off x="4257" y="11139"/>
              <a:ext cx="385" cy="260"/>
            </a:xfrm>
            <a:custGeom>
              <a:avLst/>
              <a:gdLst/>
              <a:ahLst/>
              <a:cxnLst>
                <a:cxn ang="0">
                  <a:pos x="180" y="260"/>
                </a:cxn>
                <a:cxn ang="0">
                  <a:pos x="4" y="139"/>
                </a:cxn>
                <a:cxn ang="0">
                  <a:pos x="156" y="0"/>
                </a:cxn>
                <a:cxn ang="0">
                  <a:pos x="381" y="139"/>
                </a:cxn>
                <a:cxn ang="0">
                  <a:pos x="180" y="260"/>
                </a:cxn>
              </a:cxnLst>
              <a:rect l="0" t="0" r="r" b="b"/>
              <a:pathLst>
                <a:path w="385" h="260">
                  <a:moveTo>
                    <a:pt x="180" y="260"/>
                  </a:moveTo>
                  <a:cubicBezTo>
                    <a:pt x="117" y="260"/>
                    <a:pt x="8" y="182"/>
                    <a:pt x="4" y="139"/>
                  </a:cubicBezTo>
                  <a:cubicBezTo>
                    <a:pt x="0" y="96"/>
                    <a:pt x="93" y="0"/>
                    <a:pt x="156" y="0"/>
                  </a:cubicBezTo>
                  <a:cubicBezTo>
                    <a:pt x="219" y="0"/>
                    <a:pt x="377" y="96"/>
                    <a:pt x="381" y="139"/>
                  </a:cubicBezTo>
                  <a:cubicBezTo>
                    <a:pt x="385" y="182"/>
                    <a:pt x="243" y="260"/>
                    <a:pt x="180" y="26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86"/>
            <p:cNvSpPr>
              <a:spLocks/>
            </p:cNvSpPr>
            <p:nvPr/>
          </p:nvSpPr>
          <p:spPr bwMode="auto">
            <a:xfrm>
              <a:off x="4531" y="10904"/>
              <a:ext cx="404" cy="298"/>
            </a:xfrm>
            <a:custGeom>
              <a:avLst/>
              <a:gdLst/>
              <a:ahLst/>
              <a:cxnLst>
                <a:cxn ang="0">
                  <a:pos x="404" y="170"/>
                </a:cxn>
                <a:cxn ang="0">
                  <a:pos x="226" y="297"/>
                </a:cxn>
                <a:cxn ang="0">
                  <a:pos x="10" y="161"/>
                </a:cxn>
                <a:cxn ang="0">
                  <a:pos x="163" y="12"/>
                </a:cxn>
                <a:cxn ang="0">
                  <a:pos x="366" y="89"/>
                </a:cxn>
              </a:cxnLst>
              <a:rect l="0" t="0" r="r" b="b"/>
              <a:pathLst>
                <a:path w="404" h="298">
                  <a:moveTo>
                    <a:pt x="404" y="170"/>
                  </a:moveTo>
                  <a:cubicBezTo>
                    <a:pt x="348" y="234"/>
                    <a:pt x="292" y="298"/>
                    <a:pt x="226" y="297"/>
                  </a:cubicBezTo>
                  <a:cubicBezTo>
                    <a:pt x="160" y="296"/>
                    <a:pt x="20" y="208"/>
                    <a:pt x="10" y="161"/>
                  </a:cubicBezTo>
                  <a:cubicBezTo>
                    <a:pt x="0" y="114"/>
                    <a:pt x="104" y="24"/>
                    <a:pt x="163" y="12"/>
                  </a:cubicBezTo>
                  <a:cubicBezTo>
                    <a:pt x="222" y="0"/>
                    <a:pt x="294" y="44"/>
                    <a:pt x="366" y="89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87"/>
            <p:cNvSpPr>
              <a:spLocks/>
            </p:cNvSpPr>
            <p:nvPr/>
          </p:nvSpPr>
          <p:spPr bwMode="auto">
            <a:xfrm>
              <a:off x="4825" y="10739"/>
              <a:ext cx="386" cy="263"/>
            </a:xfrm>
            <a:custGeom>
              <a:avLst/>
              <a:gdLst/>
              <a:ahLst/>
              <a:cxnLst>
                <a:cxn ang="0">
                  <a:pos x="229" y="248"/>
                </a:cxn>
                <a:cxn ang="0">
                  <a:pos x="14" y="165"/>
                </a:cxn>
                <a:cxn ang="0">
                  <a:pos x="146" y="15"/>
                </a:cxn>
                <a:cxn ang="0">
                  <a:pos x="376" y="74"/>
                </a:cxn>
                <a:cxn ang="0">
                  <a:pos x="229" y="248"/>
                </a:cxn>
              </a:cxnLst>
              <a:rect l="0" t="0" r="r" b="b"/>
              <a:pathLst>
                <a:path w="386" h="263">
                  <a:moveTo>
                    <a:pt x="229" y="248"/>
                  </a:moveTo>
                  <a:cubicBezTo>
                    <a:pt x="169" y="263"/>
                    <a:pt x="28" y="204"/>
                    <a:pt x="14" y="165"/>
                  </a:cubicBezTo>
                  <a:cubicBezTo>
                    <a:pt x="0" y="126"/>
                    <a:pt x="86" y="30"/>
                    <a:pt x="146" y="15"/>
                  </a:cubicBezTo>
                  <a:cubicBezTo>
                    <a:pt x="206" y="0"/>
                    <a:pt x="366" y="34"/>
                    <a:pt x="376" y="74"/>
                  </a:cubicBezTo>
                  <a:cubicBezTo>
                    <a:pt x="386" y="114"/>
                    <a:pt x="289" y="233"/>
                    <a:pt x="229" y="24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6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6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5715008" y="2285992"/>
            <a:ext cx="2643206" cy="2928958"/>
            <a:chOff x="8906" y="1959"/>
            <a:chExt cx="1398" cy="1396"/>
          </a:xfrm>
        </p:grpSpPr>
        <p:sp>
          <p:nvSpPr>
            <p:cNvPr id="6147" name="Freeform 3"/>
            <p:cNvSpPr>
              <a:spLocks/>
            </p:cNvSpPr>
            <p:nvPr/>
          </p:nvSpPr>
          <p:spPr bwMode="auto">
            <a:xfrm>
              <a:off x="9197" y="2762"/>
              <a:ext cx="789" cy="593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6148" name="Group 4"/>
            <p:cNvGrpSpPr>
              <a:grpSpLocks/>
            </p:cNvGrpSpPr>
            <p:nvPr/>
          </p:nvGrpSpPr>
          <p:grpSpPr bwMode="auto">
            <a:xfrm>
              <a:off x="8906" y="1959"/>
              <a:ext cx="1398" cy="958"/>
              <a:chOff x="7062" y="5424"/>
              <a:chExt cx="2041" cy="1336"/>
            </a:xfrm>
          </p:grpSpPr>
          <p:sp>
            <p:nvSpPr>
              <p:cNvPr id="6149" name="Freeform 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150" name="Group 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6151" name="Freeform 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6152" name="Group 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6153" name="Freeform 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6154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615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1" name="Oval 1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3" name="Oval 1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</p:grpSp>
      <p:sp>
        <p:nvSpPr>
          <p:cNvPr id="255" name="254 Forma libre"/>
          <p:cNvSpPr/>
          <p:nvPr/>
        </p:nvSpPr>
        <p:spPr>
          <a:xfrm>
            <a:off x="5786445" y="4097867"/>
            <a:ext cx="759497" cy="1076476"/>
          </a:xfrm>
          <a:custGeom>
            <a:avLst/>
            <a:gdLst>
              <a:gd name="connsiteX0" fmla="*/ 858761 w 887790"/>
              <a:gd name="connsiteY0" fmla="*/ 111276 h 1076476"/>
              <a:gd name="connsiteX1" fmla="*/ 452361 w 887790"/>
              <a:gd name="connsiteY1" fmla="*/ 125790 h 1076476"/>
              <a:gd name="connsiteX2" fmla="*/ 16933 w 887790"/>
              <a:gd name="connsiteY2" fmla="*/ 866019 h 1076476"/>
              <a:gd name="connsiteX3" fmla="*/ 350761 w 887790"/>
              <a:gd name="connsiteY3" fmla="*/ 953104 h 1076476"/>
              <a:gd name="connsiteX4" fmla="*/ 728133 w 887790"/>
              <a:gd name="connsiteY4" fmla="*/ 1025676 h 1076476"/>
              <a:gd name="connsiteX5" fmla="*/ 728133 w 887790"/>
              <a:gd name="connsiteY5" fmla="*/ 648304 h 1076476"/>
              <a:gd name="connsiteX6" fmla="*/ 887790 w 887790"/>
              <a:gd name="connsiteY6" fmla="*/ 154819 h 107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7790" h="1076476">
                <a:moveTo>
                  <a:pt x="858761" y="111276"/>
                </a:moveTo>
                <a:cubicBezTo>
                  <a:pt x="725713" y="55638"/>
                  <a:pt x="592666" y="0"/>
                  <a:pt x="452361" y="125790"/>
                </a:cubicBezTo>
                <a:cubicBezTo>
                  <a:pt x="312056" y="251580"/>
                  <a:pt x="33866" y="728133"/>
                  <a:pt x="16933" y="866019"/>
                </a:cubicBezTo>
                <a:cubicBezTo>
                  <a:pt x="0" y="1003905"/>
                  <a:pt x="232228" y="926495"/>
                  <a:pt x="350761" y="953104"/>
                </a:cubicBezTo>
                <a:cubicBezTo>
                  <a:pt x="469294" y="979714"/>
                  <a:pt x="665238" y="1076476"/>
                  <a:pt x="728133" y="1025676"/>
                </a:cubicBezTo>
                <a:cubicBezTo>
                  <a:pt x="791028" y="974876"/>
                  <a:pt x="701524" y="793447"/>
                  <a:pt x="728133" y="648304"/>
                </a:cubicBezTo>
                <a:cubicBezTo>
                  <a:pt x="754742" y="503161"/>
                  <a:pt x="821266" y="328990"/>
                  <a:pt x="887790" y="154819"/>
                </a:cubicBezTo>
              </a:path>
            </a:pathLst>
          </a:custGeom>
          <a:solidFill>
            <a:srgbClr val="DF6B0B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81" name="280 Llamada de nube"/>
          <p:cNvSpPr/>
          <p:nvPr/>
        </p:nvSpPr>
        <p:spPr>
          <a:xfrm>
            <a:off x="1071538" y="1214422"/>
            <a:ext cx="4643470" cy="1928826"/>
          </a:xfrm>
          <a:prstGeom prst="cloudCallout">
            <a:avLst>
              <a:gd name="adj1" fmla="val 63970"/>
              <a:gd name="adj2" fmla="val 4530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Debo recordar un nº de teléfono de un familiar</a:t>
            </a:r>
            <a:r>
              <a:rPr lang="es-ES" sz="24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es-ES" sz="2400" dirty="0" smtClean="0">
                <a:latin typeface="Arial" pitchFamily="34" charset="0"/>
                <a:cs typeface="Arial" pitchFamily="34" charset="0"/>
              </a:rPr>
              <a:t> por si me pierdo.</a:t>
            </a:r>
            <a:endParaRPr lang="es-ES" sz="2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3452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3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929190" y="3000372"/>
            <a:ext cx="3855108" cy="126188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TENGO QUE HACER </a:t>
            </a: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ANTES Y DESPUÉS DEL BAÑO?</a:t>
            </a:r>
          </a:p>
          <a:p>
            <a:pPr algn="ctr"/>
            <a:r>
              <a:rPr lang="es-ES" sz="800" b="1" dirty="0" smtClean="0">
                <a:solidFill>
                  <a:srgbClr val="FF0000"/>
                </a:solidFill>
                <a:latin typeface="Comic Sans MS" pitchFamily="66" charset="0"/>
              </a:rPr>
              <a:t> </a:t>
            </a:r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134 Forma libre"/>
          <p:cNvSpPr/>
          <p:nvPr/>
        </p:nvSpPr>
        <p:spPr>
          <a:xfrm>
            <a:off x="44548" y="4004603"/>
            <a:ext cx="8771206" cy="2454813"/>
          </a:xfrm>
          <a:custGeom>
            <a:avLst/>
            <a:gdLst>
              <a:gd name="connsiteX0" fmla="*/ 96129 w 8771206"/>
              <a:gd name="connsiteY0" fmla="*/ 1988234 h 2454813"/>
              <a:gd name="connsiteX1" fmla="*/ 96129 w 8771206"/>
              <a:gd name="connsiteY1" fmla="*/ 1917895 h 2454813"/>
              <a:gd name="connsiteX2" fmla="*/ 672904 w 8771206"/>
              <a:gd name="connsiteY2" fmla="*/ 271975 h 2454813"/>
              <a:gd name="connsiteX3" fmla="*/ 1531034 w 8771206"/>
              <a:gd name="connsiteY3" fmla="*/ 286043 h 2454813"/>
              <a:gd name="connsiteX4" fmla="*/ 2740855 w 8771206"/>
              <a:gd name="connsiteY4" fmla="*/ 201637 h 2454813"/>
              <a:gd name="connsiteX5" fmla="*/ 4330504 w 8771206"/>
              <a:gd name="connsiteY5" fmla="*/ 229772 h 2454813"/>
              <a:gd name="connsiteX6" fmla="*/ 6440658 w 8771206"/>
              <a:gd name="connsiteY6" fmla="*/ 215705 h 2454813"/>
              <a:gd name="connsiteX7" fmla="*/ 7397261 w 8771206"/>
              <a:gd name="connsiteY7" fmla="*/ 271975 h 2454813"/>
              <a:gd name="connsiteX8" fmla="*/ 8353864 w 8771206"/>
              <a:gd name="connsiteY8" fmla="*/ 314179 h 2454813"/>
              <a:gd name="connsiteX9" fmla="*/ 8733692 w 8771206"/>
              <a:gd name="connsiteY9" fmla="*/ 511126 h 2454813"/>
              <a:gd name="connsiteX10" fmla="*/ 8128781 w 8771206"/>
              <a:gd name="connsiteY10" fmla="*/ 1664677 h 2454813"/>
              <a:gd name="connsiteX11" fmla="*/ 7763021 w 8771206"/>
              <a:gd name="connsiteY11" fmla="*/ 2199249 h 2454813"/>
              <a:gd name="connsiteX12" fmla="*/ 5695070 w 8771206"/>
              <a:gd name="connsiteY12" fmla="*/ 2452468 h 2454813"/>
              <a:gd name="connsiteX13" fmla="*/ 3908474 w 8771206"/>
              <a:gd name="connsiteY13" fmla="*/ 2213317 h 2454813"/>
              <a:gd name="connsiteX14" fmla="*/ 2529840 w 8771206"/>
              <a:gd name="connsiteY14" fmla="*/ 2353994 h 2454813"/>
              <a:gd name="connsiteX15" fmla="*/ 1502898 w 8771206"/>
              <a:gd name="connsiteY15" fmla="*/ 2283655 h 2454813"/>
              <a:gd name="connsiteX16" fmla="*/ 25790 w 8771206"/>
              <a:gd name="connsiteY16" fmla="*/ 2227385 h 245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71206" h="2454813">
                <a:moveTo>
                  <a:pt x="96129" y="1988234"/>
                </a:moveTo>
                <a:cubicBezTo>
                  <a:pt x="48064" y="2096086"/>
                  <a:pt x="0" y="2203938"/>
                  <a:pt x="96129" y="1917895"/>
                </a:cubicBezTo>
                <a:cubicBezTo>
                  <a:pt x="192258" y="1631852"/>
                  <a:pt x="433753" y="543950"/>
                  <a:pt x="672904" y="271975"/>
                </a:cubicBezTo>
                <a:cubicBezTo>
                  <a:pt x="912055" y="0"/>
                  <a:pt x="1186376" y="297766"/>
                  <a:pt x="1531034" y="286043"/>
                </a:cubicBezTo>
                <a:cubicBezTo>
                  <a:pt x="1875692" y="274320"/>
                  <a:pt x="2740855" y="201637"/>
                  <a:pt x="2740855" y="201637"/>
                </a:cubicBezTo>
                <a:lnTo>
                  <a:pt x="4330504" y="229772"/>
                </a:lnTo>
                <a:lnTo>
                  <a:pt x="6440658" y="215705"/>
                </a:lnTo>
                <a:cubicBezTo>
                  <a:pt x="6951784" y="222739"/>
                  <a:pt x="7397261" y="271975"/>
                  <a:pt x="7397261" y="271975"/>
                </a:cubicBezTo>
                <a:cubicBezTo>
                  <a:pt x="7716129" y="288387"/>
                  <a:pt x="8131126" y="274321"/>
                  <a:pt x="8353864" y="314179"/>
                </a:cubicBezTo>
                <a:cubicBezTo>
                  <a:pt x="8576602" y="354037"/>
                  <a:pt x="8771206" y="286043"/>
                  <a:pt x="8733692" y="511126"/>
                </a:cubicBezTo>
                <a:cubicBezTo>
                  <a:pt x="8696178" y="736209"/>
                  <a:pt x="8290559" y="1383323"/>
                  <a:pt x="8128781" y="1664677"/>
                </a:cubicBezTo>
                <a:cubicBezTo>
                  <a:pt x="7967003" y="1946031"/>
                  <a:pt x="8168639" y="2067951"/>
                  <a:pt x="7763021" y="2199249"/>
                </a:cubicBezTo>
                <a:cubicBezTo>
                  <a:pt x="7357403" y="2330547"/>
                  <a:pt x="6337494" y="2450123"/>
                  <a:pt x="5695070" y="2452468"/>
                </a:cubicBezTo>
                <a:cubicBezTo>
                  <a:pt x="5052646" y="2454813"/>
                  <a:pt x="4436012" y="2229729"/>
                  <a:pt x="3908474" y="2213317"/>
                </a:cubicBezTo>
                <a:cubicBezTo>
                  <a:pt x="3380936" y="2196905"/>
                  <a:pt x="2930769" y="2342271"/>
                  <a:pt x="2529840" y="2353994"/>
                </a:cubicBezTo>
                <a:cubicBezTo>
                  <a:pt x="2128911" y="2365717"/>
                  <a:pt x="1920240" y="2304756"/>
                  <a:pt x="1502898" y="2283655"/>
                </a:cubicBezTo>
                <a:cubicBezTo>
                  <a:pt x="1085556" y="2262554"/>
                  <a:pt x="555673" y="2244969"/>
                  <a:pt x="25790" y="2227385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3826" name="Group 34"/>
          <p:cNvGrpSpPr>
            <a:grpSpLocks/>
          </p:cNvGrpSpPr>
          <p:nvPr/>
        </p:nvGrpSpPr>
        <p:grpSpPr bwMode="auto">
          <a:xfrm>
            <a:off x="214282" y="3429000"/>
            <a:ext cx="8929718" cy="866775"/>
            <a:chOff x="3359" y="8696"/>
            <a:chExt cx="6597" cy="1364"/>
          </a:xfrm>
        </p:grpSpPr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195736" y="550421"/>
            <a:ext cx="6355438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TENGO QUE HACER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ANTES Y DESPUÉS DEL BAÑO?</a:t>
            </a:r>
          </a:p>
          <a:p>
            <a:pPr algn="ctr"/>
            <a:r>
              <a:rPr lang="es-ES" sz="800" b="1" dirty="0" smtClean="0">
                <a:latin typeface="Comic Sans MS" pitchFamily="66" charset="0"/>
              </a:rPr>
              <a:t> </a:t>
            </a:r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3794" name="Group 2"/>
          <p:cNvGrpSpPr>
            <a:grpSpLocks/>
          </p:cNvGrpSpPr>
          <p:nvPr/>
        </p:nvGrpSpPr>
        <p:grpSpPr bwMode="auto">
          <a:xfrm>
            <a:off x="642910" y="2143116"/>
            <a:ext cx="2643206" cy="3571900"/>
            <a:chOff x="4622" y="7327"/>
            <a:chExt cx="3136" cy="3385"/>
          </a:xfrm>
        </p:grpSpPr>
        <p:sp>
          <p:nvSpPr>
            <p:cNvPr id="33795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6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7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3804" name="Group 12"/>
          <p:cNvGrpSpPr>
            <a:grpSpLocks/>
          </p:cNvGrpSpPr>
          <p:nvPr/>
        </p:nvGrpSpPr>
        <p:grpSpPr bwMode="auto">
          <a:xfrm>
            <a:off x="7715272" y="3643314"/>
            <a:ext cx="1217614" cy="2032002"/>
            <a:chOff x="2627" y="7897"/>
            <a:chExt cx="1693" cy="2638"/>
          </a:xfrm>
        </p:grpSpPr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3131" y="9997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3806" name="Group 14"/>
            <p:cNvGrpSpPr>
              <a:grpSpLocks/>
            </p:cNvGrpSpPr>
            <p:nvPr/>
          </p:nvGrpSpPr>
          <p:grpSpPr bwMode="auto">
            <a:xfrm>
              <a:off x="2627" y="7897"/>
              <a:ext cx="1693" cy="2638"/>
              <a:chOff x="3352" y="7925"/>
              <a:chExt cx="1693" cy="2638"/>
            </a:xfrm>
          </p:grpSpPr>
          <p:sp>
            <p:nvSpPr>
              <p:cNvPr id="33807" name="Freeform 15"/>
              <p:cNvSpPr>
                <a:spLocks/>
              </p:cNvSpPr>
              <p:nvPr/>
            </p:nvSpPr>
            <p:spPr bwMode="auto">
              <a:xfrm>
                <a:off x="3689" y="8527"/>
                <a:ext cx="122" cy="261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3808" name="Group 16"/>
              <p:cNvGrpSpPr>
                <a:grpSpLocks/>
              </p:cNvGrpSpPr>
              <p:nvPr/>
            </p:nvGrpSpPr>
            <p:grpSpPr bwMode="auto">
              <a:xfrm>
                <a:off x="3352" y="7925"/>
                <a:ext cx="1693" cy="2638"/>
                <a:chOff x="2740" y="8032"/>
                <a:chExt cx="1693" cy="2638"/>
              </a:xfrm>
            </p:grpSpPr>
            <p:sp>
              <p:nvSpPr>
                <p:cNvPr id="33809" name="Freeform 17"/>
                <p:cNvSpPr>
                  <a:spLocks/>
                </p:cNvSpPr>
                <p:nvPr/>
              </p:nvSpPr>
              <p:spPr bwMode="auto">
                <a:xfrm>
                  <a:off x="3165" y="8238"/>
                  <a:ext cx="946" cy="826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3810" name="Group 18"/>
                <p:cNvGrpSpPr>
                  <a:grpSpLocks/>
                </p:cNvGrpSpPr>
                <p:nvPr/>
              </p:nvGrpSpPr>
              <p:grpSpPr bwMode="auto">
                <a:xfrm>
                  <a:off x="2740" y="8032"/>
                  <a:ext cx="1693" cy="2638"/>
                  <a:chOff x="2740" y="8032"/>
                  <a:chExt cx="1693" cy="2638"/>
                </a:xfrm>
              </p:grpSpPr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>
                    <a:off x="2740" y="8273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>
                    <a:off x="3756" y="8392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3716" y="10141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3694" y="10373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3191" y="104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3207" y="8933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3336" y="9279"/>
                    <a:ext cx="209" cy="30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1" y="65"/>
                      </a:cxn>
                      <a:cxn ang="0">
                        <a:pos x="571" y="0"/>
                      </a:cxn>
                    </a:cxnLst>
                    <a:rect l="0" t="0" r="r" b="b"/>
                    <a:pathLst>
                      <a:path w="571" h="70">
                        <a:moveTo>
                          <a:pt x="0" y="28"/>
                        </a:moveTo>
                        <a:cubicBezTo>
                          <a:pt x="113" y="49"/>
                          <a:pt x="226" y="70"/>
                          <a:pt x="321" y="65"/>
                        </a:cubicBezTo>
                        <a:cubicBezTo>
                          <a:pt x="416" y="60"/>
                          <a:pt x="493" y="30"/>
                          <a:pt x="571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3623" y="9279"/>
                    <a:ext cx="245" cy="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35" y="70"/>
                      </a:cxn>
                      <a:cxn ang="0">
                        <a:pos x="669" y="0"/>
                      </a:cxn>
                    </a:cxnLst>
                    <a:rect l="0" t="0" r="r" b="b"/>
                    <a:pathLst>
                      <a:path w="669" h="70">
                        <a:moveTo>
                          <a:pt x="0" y="0"/>
                        </a:moveTo>
                        <a:cubicBezTo>
                          <a:pt x="112" y="35"/>
                          <a:pt x="224" y="70"/>
                          <a:pt x="335" y="70"/>
                        </a:cubicBezTo>
                        <a:cubicBezTo>
                          <a:pt x="446" y="70"/>
                          <a:pt x="557" y="35"/>
                          <a:pt x="669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3572" y="9660"/>
                    <a:ext cx="52" cy="68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3165" y="9786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3067" y="8032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2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3402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3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3746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3545" y="8766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3426" y="8850"/>
                    <a:ext cx="386" cy="163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36" name="135 Grupo"/>
          <p:cNvGrpSpPr/>
          <p:nvPr/>
        </p:nvGrpSpPr>
        <p:grpSpPr>
          <a:xfrm>
            <a:off x="3714744" y="4214818"/>
            <a:ext cx="4011612" cy="1854200"/>
            <a:chOff x="3714744" y="4214818"/>
            <a:chExt cx="4011612" cy="1854200"/>
          </a:xfrm>
        </p:grpSpPr>
        <p:grpSp>
          <p:nvGrpSpPr>
            <p:cNvPr id="33829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33830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1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2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3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6" name="145 Elipse"/>
          <p:cNvSpPr/>
          <p:nvPr/>
        </p:nvSpPr>
        <p:spPr>
          <a:xfrm>
            <a:off x="1285852" y="4929198"/>
            <a:ext cx="428628" cy="214314"/>
          </a:xfrm>
          <a:prstGeom prst="ellipse">
            <a:avLst/>
          </a:prstGeom>
          <a:solidFill>
            <a:schemeClr val="tx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19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12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8" name="Group 141"/>
          <p:cNvGrpSpPr>
            <a:grpSpLocks/>
          </p:cNvGrpSpPr>
          <p:nvPr/>
        </p:nvGrpSpPr>
        <p:grpSpPr bwMode="auto">
          <a:xfrm>
            <a:off x="1141263" y="544970"/>
            <a:ext cx="785818" cy="714380"/>
            <a:chOff x="2904" y="8552"/>
            <a:chExt cx="1493" cy="1547"/>
          </a:xfrm>
        </p:grpSpPr>
        <p:sp>
          <p:nvSpPr>
            <p:cNvPr id="12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334967" y="1148430"/>
            <a:ext cx="785818" cy="714380"/>
            <a:chOff x="2904" y="8552"/>
            <a:chExt cx="1493" cy="1547"/>
          </a:xfrm>
        </p:grpSpPr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3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4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9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74" name="Group 2"/>
          <p:cNvGrpSpPr>
            <a:grpSpLocks/>
          </p:cNvGrpSpPr>
          <p:nvPr/>
        </p:nvGrpSpPr>
        <p:grpSpPr bwMode="auto">
          <a:xfrm>
            <a:off x="3071802" y="2285992"/>
            <a:ext cx="1714511" cy="3054810"/>
            <a:chOff x="5645" y="5364"/>
            <a:chExt cx="1389" cy="2400"/>
          </a:xfrm>
        </p:grpSpPr>
        <p:grpSp>
          <p:nvGrpSpPr>
            <p:cNvPr id="175" name="Group 3"/>
            <p:cNvGrpSpPr>
              <a:grpSpLocks/>
            </p:cNvGrpSpPr>
            <p:nvPr/>
          </p:nvGrpSpPr>
          <p:grpSpPr bwMode="auto">
            <a:xfrm>
              <a:off x="5645" y="5444"/>
              <a:ext cx="1389" cy="2320"/>
              <a:chOff x="5645" y="5444"/>
              <a:chExt cx="1389" cy="2320"/>
            </a:xfrm>
          </p:grpSpPr>
          <p:sp>
            <p:nvSpPr>
              <p:cNvPr id="179" name="Freeform 4"/>
              <p:cNvSpPr>
                <a:spLocks/>
              </p:cNvSpPr>
              <p:nvPr/>
            </p:nvSpPr>
            <p:spPr bwMode="auto">
              <a:xfrm>
                <a:off x="6513" y="5492"/>
                <a:ext cx="521" cy="857"/>
              </a:xfrm>
              <a:custGeom>
                <a:avLst/>
                <a:gdLst/>
                <a:ahLst/>
                <a:cxnLst>
                  <a:cxn ang="0">
                    <a:pos x="19" y="627"/>
                  </a:cxn>
                  <a:cxn ang="0">
                    <a:pos x="163" y="558"/>
                  </a:cxn>
                  <a:cxn ang="0">
                    <a:pos x="309" y="316"/>
                  </a:cxn>
                  <a:cxn ang="0">
                    <a:pos x="363" y="28"/>
                  </a:cxn>
                  <a:cxn ang="0">
                    <a:pos x="405" y="195"/>
                  </a:cxn>
                  <a:cxn ang="0">
                    <a:pos x="405" y="36"/>
                  </a:cxn>
                  <a:cxn ang="0">
                    <a:pos x="471" y="36"/>
                  </a:cxn>
                  <a:cxn ang="0">
                    <a:pos x="471" y="250"/>
                  </a:cxn>
                  <a:cxn ang="0">
                    <a:pos x="471" y="58"/>
                  </a:cxn>
                  <a:cxn ang="0">
                    <a:pos x="553" y="81"/>
                  </a:cxn>
                  <a:cxn ang="0">
                    <a:pos x="544" y="306"/>
                  </a:cxn>
                  <a:cxn ang="0">
                    <a:pos x="309" y="603"/>
                  </a:cxn>
                  <a:cxn ang="0">
                    <a:pos x="51" y="800"/>
                  </a:cxn>
                  <a:cxn ang="0">
                    <a:pos x="19" y="627"/>
                  </a:cxn>
                </a:cxnLst>
                <a:rect l="0" t="0" r="r" b="b"/>
                <a:pathLst>
                  <a:path w="585" h="810">
                    <a:moveTo>
                      <a:pt x="19" y="627"/>
                    </a:moveTo>
                    <a:cubicBezTo>
                      <a:pt x="38" y="587"/>
                      <a:pt x="115" y="610"/>
                      <a:pt x="163" y="558"/>
                    </a:cubicBezTo>
                    <a:cubicBezTo>
                      <a:pt x="211" y="506"/>
                      <a:pt x="276" y="404"/>
                      <a:pt x="309" y="316"/>
                    </a:cubicBezTo>
                    <a:cubicBezTo>
                      <a:pt x="342" y="228"/>
                      <a:pt x="347" y="48"/>
                      <a:pt x="363" y="28"/>
                    </a:cubicBezTo>
                    <a:cubicBezTo>
                      <a:pt x="379" y="8"/>
                      <a:pt x="398" y="194"/>
                      <a:pt x="405" y="195"/>
                    </a:cubicBezTo>
                    <a:cubicBezTo>
                      <a:pt x="412" y="196"/>
                      <a:pt x="394" y="62"/>
                      <a:pt x="405" y="36"/>
                    </a:cubicBezTo>
                    <a:cubicBezTo>
                      <a:pt x="416" y="10"/>
                      <a:pt x="460" y="0"/>
                      <a:pt x="471" y="36"/>
                    </a:cubicBezTo>
                    <a:cubicBezTo>
                      <a:pt x="482" y="72"/>
                      <a:pt x="471" y="246"/>
                      <a:pt x="471" y="250"/>
                    </a:cubicBezTo>
                    <a:cubicBezTo>
                      <a:pt x="471" y="254"/>
                      <a:pt x="457" y="86"/>
                      <a:pt x="471" y="58"/>
                    </a:cubicBezTo>
                    <a:cubicBezTo>
                      <a:pt x="485" y="30"/>
                      <a:pt x="541" y="40"/>
                      <a:pt x="553" y="81"/>
                    </a:cubicBezTo>
                    <a:cubicBezTo>
                      <a:pt x="565" y="122"/>
                      <a:pt x="585" y="219"/>
                      <a:pt x="544" y="306"/>
                    </a:cubicBezTo>
                    <a:cubicBezTo>
                      <a:pt x="503" y="393"/>
                      <a:pt x="391" y="521"/>
                      <a:pt x="309" y="603"/>
                    </a:cubicBezTo>
                    <a:cubicBezTo>
                      <a:pt x="227" y="685"/>
                      <a:pt x="99" y="790"/>
                      <a:pt x="51" y="800"/>
                    </a:cubicBezTo>
                    <a:cubicBezTo>
                      <a:pt x="3" y="810"/>
                      <a:pt x="0" y="667"/>
                      <a:pt x="19" y="62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5"/>
              <p:cNvSpPr>
                <a:spLocks/>
              </p:cNvSpPr>
              <p:nvPr/>
            </p:nvSpPr>
            <p:spPr bwMode="auto">
              <a:xfrm>
                <a:off x="5645" y="5577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6"/>
              <p:cNvSpPr>
                <a:spLocks/>
              </p:cNvSpPr>
              <p:nvPr/>
            </p:nvSpPr>
            <p:spPr bwMode="auto">
              <a:xfrm>
                <a:off x="6063" y="607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7"/>
              <p:cNvSpPr>
                <a:spLocks/>
              </p:cNvSpPr>
              <p:nvPr/>
            </p:nvSpPr>
            <p:spPr bwMode="auto">
              <a:xfrm>
                <a:off x="6040" y="607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Freeform 8"/>
              <p:cNvSpPr>
                <a:spLocks/>
              </p:cNvSpPr>
              <p:nvPr/>
            </p:nvSpPr>
            <p:spPr bwMode="auto">
              <a:xfrm>
                <a:off x="6382" y="7048"/>
                <a:ext cx="247" cy="505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Freeform 9"/>
              <p:cNvSpPr>
                <a:spLocks/>
              </p:cNvSpPr>
              <p:nvPr/>
            </p:nvSpPr>
            <p:spPr bwMode="auto">
              <a:xfrm>
                <a:off x="6397" y="744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5" name="Freeform 11"/>
              <p:cNvSpPr>
                <a:spLocks/>
              </p:cNvSpPr>
              <p:nvPr/>
            </p:nvSpPr>
            <p:spPr bwMode="auto">
              <a:xfrm>
                <a:off x="6108" y="7048"/>
                <a:ext cx="289" cy="617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6" name="Group 12"/>
              <p:cNvGrpSpPr>
                <a:grpSpLocks/>
              </p:cNvGrpSpPr>
              <p:nvPr/>
            </p:nvGrpSpPr>
            <p:grpSpPr bwMode="auto">
              <a:xfrm>
                <a:off x="5825" y="5444"/>
                <a:ext cx="1049" cy="747"/>
                <a:chOff x="7062" y="5424"/>
                <a:chExt cx="2041" cy="1336"/>
              </a:xfrm>
            </p:grpSpPr>
            <p:sp>
              <p:nvSpPr>
                <p:cNvPr id="193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94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95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96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9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98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9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0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2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4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5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7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87" name="Freeform 30"/>
              <p:cNvSpPr>
                <a:spLocks/>
              </p:cNvSpPr>
              <p:nvPr/>
            </p:nvSpPr>
            <p:spPr bwMode="auto">
              <a:xfrm>
                <a:off x="6063" y="6817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8" name="Oval 31"/>
              <p:cNvSpPr>
                <a:spLocks noChangeArrowheads="1"/>
              </p:cNvSpPr>
              <p:nvPr/>
            </p:nvSpPr>
            <p:spPr bwMode="auto">
              <a:xfrm>
                <a:off x="6325" y="681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Freeform 10"/>
              <p:cNvSpPr>
                <a:spLocks/>
              </p:cNvSpPr>
              <p:nvPr/>
            </p:nvSpPr>
            <p:spPr bwMode="auto">
              <a:xfrm>
                <a:off x="6108" y="7497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76" name="Group 32"/>
            <p:cNvGrpSpPr>
              <a:grpSpLocks/>
            </p:cNvGrpSpPr>
            <p:nvPr/>
          </p:nvGrpSpPr>
          <p:grpSpPr bwMode="auto">
            <a:xfrm>
              <a:off x="6033" y="5376"/>
              <a:ext cx="581" cy="329"/>
              <a:chOff x="9396" y="5088"/>
              <a:chExt cx="1086" cy="441"/>
            </a:xfrm>
          </p:grpSpPr>
          <p:sp>
            <p:nvSpPr>
              <p:cNvPr id="177" name="Freeform 33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34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134 Forma libre"/>
          <p:cNvSpPr/>
          <p:nvPr/>
        </p:nvSpPr>
        <p:spPr>
          <a:xfrm>
            <a:off x="44548" y="4004603"/>
            <a:ext cx="8771206" cy="2454813"/>
          </a:xfrm>
          <a:custGeom>
            <a:avLst/>
            <a:gdLst>
              <a:gd name="connsiteX0" fmla="*/ 96129 w 8771206"/>
              <a:gd name="connsiteY0" fmla="*/ 1988234 h 2454813"/>
              <a:gd name="connsiteX1" fmla="*/ 96129 w 8771206"/>
              <a:gd name="connsiteY1" fmla="*/ 1917895 h 2454813"/>
              <a:gd name="connsiteX2" fmla="*/ 672904 w 8771206"/>
              <a:gd name="connsiteY2" fmla="*/ 271975 h 2454813"/>
              <a:gd name="connsiteX3" fmla="*/ 1531034 w 8771206"/>
              <a:gd name="connsiteY3" fmla="*/ 286043 h 2454813"/>
              <a:gd name="connsiteX4" fmla="*/ 2740855 w 8771206"/>
              <a:gd name="connsiteY4" fmla="*/ 201637 h 2454813"/>
              <a:gd name="connsiteX5" fmla="*/ 4330504 w 8771206"/>
              <a:gd name="connsiteY5" fmla="*/ 229772 h 2454813"/>
              <a:gd name="connsiteX6" fmla="*/ 6440658 w 8771206"/>
              <a:gd name="connsiteY6" fmla="*/ 215705 h 2454813"/>
              <a:gd name="connsiteX7" fmla="*/ 7397261 w 8771206"/>
              <a:gd name="connsiteY7" fmla="*/ 271975 h 2454813"/>
              <a:gd name="connsiteX8" fmla="*/ 8353864 w 8771206"/>
              <a:gd name="connsiteY8" fmla="*/ 314179 h 2454813"/>
              <a:gd name="connsiteX9" fmla="*/ 8733692 w 8771206"/>
              <a:gd name="connsiteY9" fmla="*/ 511126 h 2454813"/>
              <a:gd name="connsiteX10" fmla="*/ 8128781 w 8771206"/>
              <a:gd name="connsiteY10" fmla="*/ 1664677 h 2454813"/>
              <a:gd name="connsiteX11" fmla="*/ 7763021 w 8771206"/>
              <a:gd name="connsiteY11" fmla="*/ 2199249 h 2454813"/>
              <a:gd name="connsiteX12" fmla="*/ 5695070 w 8771206"/>
              <a:gd name="connsiteY12" fmla="*/ 2452468 h 2454813"/>
              <a:gd name="connsiteX13" fmla="*/ 3908474 w 8771206"/>
              <a:gd name="connsiteY13" fmla="*/ 2213317 h 2454813"/>
              <a:gd name="connsiteX14" fmla="*/ 2529840 w 8771206"/>
              <a:gd name="connsiteY14" fmla="*/ 2353994 h 2454813"/>
              <a:gd name="connsiteX15" fmla="*/ 1502898 w 8771206"/>
              <a:gd name="connsiteY15" fmla="*/ 2283655 h 2454813"/>
              <a:gd name="connsiteX16" fmla="*/ 25790 w 8771206"/>
              <a:gd name="connsiteY16" fmla="*/ 2227385 h 245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71206" h="2454813">
                <a:moveTo>
                  <a:pt x="96129" y="1988234"/>
                </a:moveTo>
                <a:cubicBezTo>
                  <a:pt x="48064" y="2096086"/>
                  <a:pt x="0" y="2203938"/>
                  <a:pt x="96129" y="1917895"/>
                </a:cubicBezTo>
                <a:cubicBezTo>
                  <a:pt x="192258" y="1631852"/>
                  <a:pt x="433753" y="543950"/>
                  <a:pt x="672904" y="271975"/>
                </a:cubicBezTo>
                <a:cubicBezTo>
                  <a:pt x="912055" y="0"/>
                  <a:pt x="1186376" y="297766"/>
                  <a:pt x="1531034" y="286043"/>
                </a:cubicBezTo>
                <a:cubicBezTo>
                  <a:pt x="1875692" y="274320"/>
                  <a:pt x="2740855" y="201637"/>
                  <a:pt x="2740855" y="201637"/>
                </a:cubicBezTo>
                <a:lnTo>
                  <a:pt x="4330504" y="229772"/>
                </a:lnTo>
                <a:lnTo>
                  <a:pt x="6440658" y="215705"/>
                </a:lnTo>
                <a:cubicBezTo>
                  <a:pt x="6951784" y="222739"/>
                  <a:pt x="7397261" y="271975"/>
                  <a:pt x="7397261" y="271975"/>
                </a:cubicBezTo>
                <a:cubicBezTo>
                  <a:pt x="7716129" y="288387"/>
                  <a:pt x="8131126" y="274321"/>
                  <a:pt x="8353864" y="314179"/>
                </a:cubicBezTo>
                <a:cubicBezTo>
                  <a:pt x="8576602" y="354037"/>
                  <a:pt x="8771206" y="286043"/>
                  <a:pt x="8733692" y="511126"/>
                </a:cubicBezTo>
                <a:cubicBezTo>
                  <a:pt x="8696178" y="736209"/>
                  <a:pt x="8290559" y="1383323"/>
                  <a:pt x="8128781" y="1664677"/>
                </a:cubicBezTo>
                <a:cubicBezTo>
                  <a:pt x="7967003" y="1946031"/>
                  <a:pt x="8168639" y="2067951"/>
                  <a:pt x="7763021" y="2199249"/>
                </a:cubicBezTo>
                <a:cubicBezTo>
                  <a:pt x="7357403" y="2330547"/>
                  <a:pt x="6337494" y="2450123"/>
                  <a:pt x="5695070" y="2452468"/>
                </a:cubicBezTo>
                <a:cubicBezTo>
                  <a:pt x="5052646" y="2454813"/>
                  <a:pt x="4436012" y="2229729"/>
                  <a:pt x="3908474" y="2213317"/>
                </a:cubicBezTo>
                <a:cubicBezTo>
                  <a:pt x="3380936" y="2196905"/>
                  <a:pt x="2930769" y="2342271"/>
                  <a:pt x="2529840" y="2353994"/>
                </a:cubicBezTo>
                <a:cubicBezTo>
                  <a:pt x="2128911" y="2365717"/>
                  <a:pt x="1920240" y="2304756"/>
                  <a:pt x="1502898" y="2283655"/>
                </a:cubicBezTo>
                <a:cubicBezTo>
                  <a:pt x="1085556" y="2262554"/>
                  <a:pt x="555673" y="2244969"/>
                  <a:pt x="25790" y="2227385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3826" name="Group 34"/>
          <p:cNvGrpSpPr>
            <a:grpSpLocks/>
          </p:cNvGrpSpPr>
          <p:nvPr/>
        </p:nvGrpSpPr>
        <p:grpSpPr bwMode="auto">
          <a:xfrm>
            <a:off x="214282" y="3429000"/>
            <a:ext cx="8929718" cy="866775"/>
            <a:chOff x="3359" y="8696"/>
            <a:chExt cx="6597" cy="1364"/>
          </a:xfrm>
        </p:grpSpPr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6" name="Group 141"/>
          <p:cNvGrpSpPr>
            <a:grpSpLocks/>
          </p:cNvGrpSpPr>
          <p:nvPr/>
        </p:nvGrpSpPr>
        <p:grpSpPr bwMode="auto">
          <a:xfrm>
            <a:off x="265321" y="350574"/>
            <a:ext cx="1301755" cy="928682"/>
            <a:chOff x="2904" y="8552"/>
            <a:chExt cx="1493" cy="1547"/>
          </a:xfrm>
        </p:grpSpPr>
        <p:sp>
          <p:nvSpPr>
            <p:cNvPr id="6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195736" y="404664"/>
            <a:ext cx="6355438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DEBO DUCHARME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ANTES Y DESPUÉS DEL BAÑO</a:t>
            </a:r>
          </a:p>
          <a:p>
            <a:pPr algn="ctr"/>
            <a:r>
              <a:rPr lang="es-ES" sz="800" b="1" dirty="0" smtClean="0">
                <a:latin typeface="Comic Sans MS" pitchFamily="66" charset="0"/>
              </a:rPr>
              <a:t> </a:t>
            </a:r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3794" name="Group 2"/>
          <p:cNvGrpSpPr>
            <a:grpSpLocks/>
          </p:cNvGrpSpPr>
          <p:nvPr/>
        </p:nvGrpSpPr>
        <p:grpSpPr bwMode="auto">
          <a:xfrm>
            <a:off x="642910" y="2143116"/>
            <a:ext cx="2643206" cy="3571900"/>
            <a:chOff x="4622" y="7327"/>
            <a:chExt cx="3136" cy="3385"/>
          </a:xfrm>
        </p:grpSpPr>
        <p:sp>
          <p:nvSpPr>
            <p:cNvPr id="33795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6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7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9" name="Freeform 7"/>
            <p:cNvSpPr>
              <a:spLocks/>
            </p:cNvSpPr>
            <p:nvPr/>
          </p:nvSpPr>
          <p:spPr bwMode="auto">
            <a:xfrm rot="-1226424">
              <a:off x="6237" y="8058"/>
              <a:ext cx="247" cy="412"/>
            </a:xfrm>
            <a:custGeom>
              <a:avLst/>
              <a:gdLst/>
              <a:ahLst/>
              <a:cxnLst>
                <a:cxn ang="0">
                  <a:pos x="223" y="3"/>
                </a:cxn>
                <a:cxn ang="0">
                  <a:pos x="223" y="229"/>
                </a:cxn>
                <a:cxn ang="0">
                  <a:pos x="143" y="322"/>
                </a:cxn>
                <a:cxn ang="0">
                  <a:pos x="187" y="220"/>
                </a:cxn>
                <a:cxn ang="0">
                  <a:pos x="18" y="407"/>
                </a:cxn>
                <a:cxn ang="0">
                  <a:pos x="77" y="248"/>
                </a:cxn>
                <a:cxn ang="0">
                  <a:pos x="223" y="3"/>
                </a:cxn>
              </a:cxnLst>
              <a:rect l="0" t="0" r="r" b="b"/>
              <a:pathLst>
                <a:path w="247" h="412">
                  <a:moveTo>
                    <a:pt x="223" y="3"/>
                  </a:moveTo>
                  <a:cubicBezTo>
                    <a:pt x="247" y="0"/>
                    <a:pt x="236" y="176"/>
                    <a:pt x="223" y="229"/>
                  </a:cubicBezTo>
                  <a:cubicBezTo>
                    <a:pt x="210" y="282"/>
                    <a:pt x="149" y="323"/>
                    <a:pt x="143" y="322"/>
                  </a:cubicBezTo>
                  <a:cubicBezTo>
                    <a:pt x="137" y="321"/>
                    <a:pt x="208" y="206"/>
                    <a:pt x="187" y="220"/>
                  </a:cubicBezTo>
                  <a:cubicBezTo>
                    <a:pt x="166" y="234"/>
                    <a:pt x="36" y="402"/>
                    <a:pt x="18" y="407"/>
                  </a:cubicBezTo>
                  <a:cubicBezTo>
                    <a:pt x="0" y="412"/>
                    <a:pt x="49" y="315"/>
                    <a:pt x="77" y="248"/>
                  </a:cubicBezTo>
                  <a:cubicBezTo>
                    <a:pt x="105" y="181"/>
                    <a:pt x="199" y="6"/>
                    <a:pt x="223" y="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 rot="907596">
              <a:off x="6079" y="7977"/>
              <a:ext cx="233" cy="436"/>
            </a:xfrm>
            <a:custGeom>
              <a:avLst/>
              <a:gdLst/>
              <a:ahLst/>
              <a:cxnLst>
                <a:cxn ang="0">
                  <a:pos x="201" y="23"/>
                </a:cxn>
                <a:cxn ang="0">
                  <a:pos x="10" y="203"/>
                </a:cxn>
                <a:cxn ang="0">
                  <a:pos x="140" y="203"/>
                </a:cxn>
                <a:cxn ang="0">
                  <a:pos x="93" y="427"/>
                </a:cxn>
                <a:cxn ang="0">
                  <a:pos x="201" y="258"/>
                </a:cxn>
                <a:cxn ang="0">
                  <a:pos x="201" y="342"/>
                </a:cxn>
                <a:cxn ang="0">
                  <a:pos x="201" y="23"/>
                </a:cxn>
              </a:cxnLst>
              <a:rect l="0" t="0" r="r" b="b"/>
              <a:pathLst>
                <a:path w="233" h="436">
                  <a:moveTo>
                    <a:pt x="201" y="23"/>
                  </a:moveTo>
                  <a:cubicBezTo>
                    <a:pt x="169" y="0"/>
                    <a:pt x="20" y="173"/>
                    <a:pt x="10" y="203"/>
                  </a:cubicBezTo>
                  <a:cubicBezTo>
                    <a:pt x="0" y="233"/>
                    <a:pt x="126" y="166"/>
                    <a:pt x="140" y="203"/>
                  </a:cubicBezTo>
                  <a:cubicBezTo>
                    <a:pt x="154" y="240"/>
                    <a:pt x="83" y="418"/>
                    <a:pt x="93" y="427"/>
                  </a:cubicBezTo>
                  <a:cubicBezTo>
                    <a:pt x="103" y="436"/>
                    <a:pt x="183" y="272"/>
                    <a:pt x="201" y="258"/>
                  </a:cubicBezTo>
                  <a:cubicBezTo>
                    <a:pt x="219" y="244"/>
                    <a:pt x="201" y="381"/>
                    <a:pt x="201" y="342"/>
                  </a:cubicBezTo>
                  <a:cubicBezTo>
                    <a:pt x="201" y="303"/>
                    <a:pt x="233" y="46"/>
                    <a:pt x="201" y="2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6799" y="8058"/>
              <a:ext cx="111" cy="256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75" y="156"/>
                </a:cxn>
                <a:cxn ang="0">
                  <a:pos x="101" y="248"/>
                </a:cxn>
                <a:cxn ang="0">
                  <a:pos x="14" y="202"/>
                </a:cxn>
                <a:cxn ang="0">
                  <a:pos x="14" y="8"/>
                </a:cxn>
              </a:cxnLst>
              <a:rect l="0" t="0" r="r" b="b"/>
              <a:pathLst>
                <a:path w="111" h="256">
                  <a:moveTo>
                    <a:pt x="14" y="8"/>
                  </a:moveTo>
                  <a:cubicBezTo>
                    <a:pt x="24" y="0"/>
                    <a:pt x="60" y="116"/>
                    <a:pt x="75" y="156"/>
                  </a:cubicBezTo>
                  <a:cubicBezTo>
                    <a:pt x="90" y="196"/>
                    <a:pt x="111" y="240"/>
                    <a:pt x="101" y="248"/>
                  </a:cubicBezTo>
                  <a:cubicBezTo>
                    <a:pt x="91" y="256"/>
                    <a:pt x="28" y="241"/>
                    <a:pt x="14" y="202"/>
                  </a:cubicBezTo>
                  <a:cubicBezTo>
                    <a:pt x="0" y="163"/>
                    <a:pt x="4" y="16"/>
                    <a:pt x="14" y="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6408" y="8529"/>
              <a:ext cx="76" cy="21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68" y="184"/>
                </a:cxn>
                <a:cxn ang="0">
                  <a:pos x="2" y="184"/>
                </a:cxn>
                <a:cxn ang="0">
                  <a:pos x="50" y="0"/>
                </a:cxn>
              </a:cxnLst>
              <a:rect l="0" t="0" r="r" b="b"/>
              <a:pathLst>
                <a:path w="76" h="215">
                  <a:moveTo>
                    <a:pt x="50" y="0"/>
                  </a:moveTo>
                  <a:cubicBezTo>
                    <a:pt x="61" y="0"/>
                    <a:pt x="76" y="153"/>
                    <a:pt x="68" y="184"/>
                  </a:cubicBezTo>
                  <a:cubicBezTo>
                    <a:pt x="60" y="215"/>
                    <a:pt x="4" y="208"/>
                    <a:pt x="2" y="184"/>
                  </a:cubicBezTo>
                  <a:cubicBezTo>
                    <a:pt x="0" y="160"/>
                    <a:pt x="39" y="0"/>
                    <a:pt x="50" y="0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8" name="Freeform 6"/>
            <p:cNvSpPr>
              <a:spLocks/>
            </p:cNvSpPr>
            <p:nvPr/>
          </p:nvSpPr>
          <p:spPr bwMode="auto">
            <a:xfrm>
              <a:off x="6488" y="8058"/>
              <a:ext cx="471" cy="552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265" y="291"/>
                </a:cxn>
                <a:cxn ang="0">
                  <a:pos x="469" y="495"/>
                </a:cxn>
                <a:cxn ang="0">
                  <a:pos x="279" y="404"/>
                </a:cxn>
                <a:cxn ang="0">
                  <a:pos x="295" y="542"/>
                </a:cxn>
                <a:cxn ang="0">
                  <a:pos x="124" y="347"/>
                </a:cxn>
                <a:cxn ang="0">
                  <a:pos x="105" y="477"/>
                </a:cxn>
                <a:cxn ang="0">
                  <a:pos x="27" y="31"/>
                </a:cxn>
              </a:cxnLst>
              <a:rect l="0" t="0" r="r" b="b"/>
              <a:pathLst>
                <a:path w="471" h="552">
                  <a:moveTo>
                    <a:pt x="27" y="31"/>
                  </a:moveTo>
                  <a:cubicBezTo>
                    <a:pt x="54" y="0"/>
                    <a:pt x="191" y="214"/>
                    <a:pt x="265" y="291"/>
                  </a:cubicBezTo>
                  <a:cubicBezTo>
                    <a:pt x="339" y="368"/>
                    <a:pt x="467" y="476"/>
                    <a:pt x="469" y="495"/>
                  </a:cubicBezTo>
                  <a:cubicBezTo>
                    <a:pt x="471" y="514"/>
                    <a:pt x="308" y="396"/>
                    <a:pt x="279" y="404"/>
                  </a:cubicBezTo>
                  <a:cubicBezTo>
                    <a:pt x="250" y="412"/>
                    <a:pt x="321" y="552"/>
                    <a:pt x="295" y="542"/>
                  </a:cubicBezTo>
                  <a:cubicBezTo>
                    <a:pt x="269" y="532"/>
                    <a:pt x="156" y="358"/>
                    <a:pt x="124" y="347"/>
                  </a:cubicBezTo>
                  <a:cubicBezTo>
                    <a:pt x="92" y="336"/>
                    <a:pt x="121" y="530"/>
                    <a:pt x="105" y="477"/>
                  </a:cubicBezTo>
                  <a:cubicBezTo>
                    <a:pt x="89" y="424"/>
                    <a:pt x="0" y="62"/>
                    <a:pt x="27" y="31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7" name="126 CuadroTexto"/>
          <p:cNvSpPr txBox="1"/>
          <p:nvPr/>
        </p:nvSpPr>
        <p:spPr>
          <a:xfrm>
            <a:off x="2255931" y="1556792"/>
            <a:ext cx="6574178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ANTES</a:t>
            </a:r>
            <a:r>
              <a:rPr lang="es-ES" sz="20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: </a:t>
            </a:r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Para acostumbrar al cuerpo a la temperatura del agua y eliminar cremas y suciedades.</a:t>
            </a:r>
          </a:p>
          <a:p>
            <a:pPr algn="ctr"/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33804" name="Group 12"/>
          <p:cNvGrpSpPr>
            <a:grpSpLocks/>
          </p:cNvGrpSpPr>
          <p:nvPr/>
        </p:nvGrpSpPr>
        <p:grpSpPr bwMode="auto">
          <a:xfrm>
            <a:off x="4150081" y="2428868"/>
            <a:ext cx="1282342" cy="2032002"/>
            <a:chOff x="2537" y="7897"/>
            <a:chExt cx="1783" cy="2638"/>
          </a:xfrm>
        </p:grpSpPr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3131" y="9997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3806" name="Group 14"/>
            <p:cNvGrpSpPr>
              <a:grpSpLocks/>
            </p:cNvGrpSpPr>
            <p:nvPr/>
          </p:nvGrpSpPr>
          <p:grpSpPr bwMode="auto">
            <a:xfrm>
              <a:off x="2537" y="7897"/>
              <a:ext cx="1783" cy="2638"/>
              <a:chOff x="3262" y="7925"/>
              <a:chExt cx="1783" cy="2638"/>
            </a:xfrm>
          </p:grpSpPr>
          <p:sp>
            <p:nvSpPr>
              <p:cNvPr id="33807" name="Freeform 15"/>
              <p:cNvSpPr>
                <a:spLocks/>
              </p:cNvSpPr>
              <p:nvPr/>
            </p:nvSpPr>
            <p:spPr bwMode="auto">
              <a:xfrm>
                <a:off x="3689" y="8527"/>
                <a:ext cx="122" cy="261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3808" name="Group 16"/>
              <p:cNvGrpSpPr>
                <a:grpSpLocks/>
              </p:cNvGrpSpPr>
              <p:nvPr/>
            </p:nvGrpSpPr>
            <p:grpSpPr bwMode="auto">
              <a:xfrm>
                <a:off x="3262" y="7925"/>
                <a:ext cx="1783" cy="2638"/>
                <a:chOff x="2650" y="8032"/>
                <a:chExt cx="1783" cy="2638"/>
              </a:xfrm>
            </p:grpSpPr>
            <p:sp>
              <p:nvSpPr>
                <p:cNvPr id="33809" name="Freeform 17"/>
                <p:cNvSpPr>
                  <a:spLocks/>
                </p:cNvSpPr>
                <p:nvPr/>
              </p:nvSpPr>
              <p:spPr bwMode="auto">
                <a:xfrm>
                  <a:off x="3165" y="8238"/>
                  <a:ext cx="946" cy="826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3810" name="Group 18"/>
                <p:cNvGrpSpPr>
                  <a:grpSpLocks/>
                </p:cNvGrpSpPr>
                <p:nvPr/>
              </p:nvGrpSpPr>
              <p:grpSpPr bwMode="auto">
                <a:xfrm>
                  <a:off x="2650" y="8032"/>
                  <a:ext cx="1783" cy="2638"/>
                  <a:chOff x="2650" y="8032"/>
                  <a:chExt cx="1783" cy="2638"/>
                </a:xfrm>
              </p:grpSpPr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 rot="19865728">
                    <a:off x="2650" y="8495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>
                    <a:off x="3756" y="8392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3716" y="10141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3694" y="10373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3191" y="104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3207" y="8933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3336" y="9279"/>
                    <a:ext cx="209" cy="30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1" y="65"/>
                      </a:cxn>
                      <a:cxn ang="0">
                        <a:pos x="571" y="0"/>
                      </a:cxn>
                    </a:cxnLst>
                    <a:rect l="0" t="0" r="r" b="b"/>
                    <a:pathLst>
                      <a:path w="571" h="70">
                        <a:moveTo>
                          <a:pt x="0" y="28"/>
                        </a:moveTo>
                        <a:cubicBezTo>
                          <a:pt x="113" y="49"/>
                          <a:pt x="226" y="70"/>
                          <a:pt x="321" y="65"/>
                        </a:cubicBezTo>
                        <a:cubicBezTo>
                          <a:pt x="416" y="60"/>
                          <a:pt x="493" y="30"/>
                          <a:pt x="571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3623" y="9279"/>
                    <a:ext cx="245" cy="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35" y="70"/>
                      </a:cxn>
                      <a:cxn ang="0">
                        <a:pos x="669" y="0"/>
                      </a:cxn>
                    </a:cxnLst>
                    <a:rect l="0" t="0" r="r" b="b"/>
                    <a:pathLst>
                      <a:path w="669" h="70">
                        <a:moveTo>
                          <a:pt x="0" y="0"/>
                        </a:moveTo>
                        <a:cubicBezTo>
                          <a:pt x="112" y="35"/>
                          <a:pt x="224" y="70"/>
                          <a:pt x="335" y="70"/>
                        </a:cubicBezTo>
                        <a:cubicBezTo>
                          <a:pt x="446" y="70"/>
                          <a:pt x="557" y="35"/>
                          <a:pt x="669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3572" y="9660"/>
                    <a:ext cx="52" cy="68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3165" y="9786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3067" y="8032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2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3402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3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3746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3545" y="8766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3426" y="8850"/>
                    <a:ext cx="386" cy="163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36" name="135 Grupo"/>
          <p:cNvGrpSpPr/>
          <p:nvPr/>
        </p:nvGrpSpPr>
        <p:grpSpPr>
          <a:xfrm>
            <a:off x="3714744" y="4214818"/>
            <a:ext cx="4011612" cy="1854200"/>
            <a:chOff x="3714744" y="4214818"/>
            <a:chExt cx="4011612" cy="1854200"/>
          </a:xfrm>
        </p:grpSpPr>
        <p:grpSp>
          <p:nvGrpSpPr>
            <p:cNvPr id="33829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33830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1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2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3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6" name="145 Elipse"/>
          <p:cNvSpPr/>
          <p:nvPr/>
        </p:nvSpPr>
        <p:spPr>
          <a:xfrm>
            <a:off x="1285852" y="4929198"/>
            <a:ext cx="428628" cy="214314"/>
          </a:xfrm>
          <a:prstGeom prst="ellipse">
            <a:avLst/>
          </a:prstGeom>
          <a:solidFill>
            <a:schemeClr val="tx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18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1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3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3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4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2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2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49" name="Group 2"/>
          <p:cNvGrpSpPr>
            <a:grpSpLocks/>
          </p:cNvGrpSpPr>
          <p:nvPr/>
        </p:nvGrpSpPr>
        <p:grpSpPr bwMode="auto">
          <a:xfrm>
            <a:off x="1571604" y="3357563"/>
            <a:ext cx="1714511" cy="3054810"/>
            <a:chOff x="5645" y="5364"/>
            <a:chExt cx="1389" cy="2400"/>
          </a:xfrm>
        </p:grpSpPr>
        <p:grpSp>
          <p:nvGrpSpPr>
            <p:cNvPr id="150" name="Group 3"/>
            <p:cNvGrpSpPr>
              <a:grpSpLocks/>
            </p:cNvGrpSpPr>
            <p:nvPr/>
          </p:nvGrpSpPr>
          <p:grpSpPr bwMode="auto">
            <a:xfrm>
              <a:off x="5645" y="5444"/>
              <a:ext cx="1389" cy="2320"/>
              <a:chOff x="5645" y="5444"/>
              <a:chExt cx="1389" cy="2320"/>
            </a:xfrm>
          </p:grpSpPr>
          <p:sp>
            <p:nvSpPr>
              <p:cNvPr id="154" name="Freeform 4"/>
              <p:cNvSpPr>
                <a:spLocks/>
              </p:cNvSpPr>
              <p:nvPr/>
            </p:nvSpPr>
            <p:spPr bwMode="auto">
              <a:xfrm>
                <a:off x="6513" y="5492"/>
                <a:ext cx="521" cy="857"/>
              </a:xfrm>
              <a:custGeom>
                <a:avLst/>
                <a:gdLst/>
                <a:ahLst/>
                <a:cxnLst>
                  <a:cxn ang="0">
                    <a:pos x="19" y="627"/>
                  </a:cxn>
                  <a:cxn ang="0">
                    <a:pos x="163" y="558"/>
                  </a:cxn>
                  <a:cxn ang="0">
                    <a:pos x="309" y="316"/>
                  </a:cxn>
                  <a:cxn ang="0">
                    <a:pos x="363" y="28"/>
                  </a:cxn>
                  <a:cxn ang="0">
                    <a:pos x="405" y="195"/>
                  </a:cxn>
                  <a:cxn ang="0">
                    <a:pos x="405" y="36"/>
                  </a:cxn>
                  <a:cxn ang="0">
                    <a:pos x="471" y="36"/>
                  </a:cxn>
                  <a:cxn ang="0">
                    <a:pos x="471" y="250"/>
                  </a:cxn>
                  <a:cxn ang="0">
                    <a:pos x="471" y="58"/>
                  </a:cxn>
                  <a:cxn ang="0">
                    <a:pos x="553" y="81"/>
                  </a:cxn>
                  <a:cxn ang="0">
                    <a:pos x="544" y="306"/>
                  </a:cxn>
                  <a:cxn ang="0">
                    <a:pos x="309" y="603"/>
                  </a:cxn>
                  <a:cxn ang="0">
                    <a:pos x="51" y="800"/>
                  </a:cxn>
                  <a:cxn ang="0">
                    <a:pos x="19" y="627"/>
                  </a:cxn>
                </a:cxnLst>
                <a:rect l="0" t="0" r="r" b="b"/>
                <a:pathLst>
                  <a:path w="585" h="810">
                    <a:moveTo>
                      <a:pt x="19" y="627"/>
                    </a:moveTo>
                    <a:cubicBezTo>
                      <a:pt x="38" y="587"/>
                      <a:pt x="115" y="610"/>
                      <a:pt x="163" y="558"/>
                    </a:cubicBezTo>
                    <a:cubicBezTo>
                      <a:pt x="211" y="506"/>
                      <a:pt x="276" y="404"/>
                      <a:pt x="309" y="316"/>
                    </a:cubicBezTo>
                    <a:cubicBezTo>
                      <a:pt x="342" y="228"/>
                      <a:pt x="347" y="48"/>
                      <a:pt x="363" y="28"/>
                    </a:cubicBezTo>
                    <a:cubicBezTo>
                      <a:pt x="379" y="8"/>
                      <a:pt x="398" y="194"/>
                      <a:pt x="405" y="195"/>
                    </a:cubicBezTo>
                    <a:cubicBezTo>
                      <a:pt x="412" y="196"/>
                      <a:pt x="394" y="62"/>
                      <a:pt x="405" y="36"/>
                    </a:cubicBezTo>
                    <a:cubicBezTo>
                      <a:pt x="416" y="10"/>
                      <a:pt x="460" y="0"/>
                      <a:pt x="471" y="36"/>
                    </a:cubicBezTo>
                    <a:cubicBezTo>
                      <a:pt x="482" y="72"/>
                      <a:pt x="471" y="246"/>
                      <a:pt x="471" y="250"/>
                    </a:cubicBezTo>
                    <a:cubicBezTo>
                      <a:pt x="471" y="254"/>
                      <a:pt x="457" y="86"/>
                      <a:pt x="471" y="58"/>
                    </a:cubicBezTo>
                    <a:cubicBezTo>
                      <a:pt x="485" y="30"/>
                      <a:pt x="541" y="40"/>
                      <a:pt x="553" y="81"/>
                    </a:cubicBezTo>
                    <a:cubicBezTo>
                      <a:pt x="565" y="122"/>
                      <a:pt x="585" y="219"/>
                      <a:pt x="544" y="306"/>
                    </a:cubicBezTo>
                    <a:cubicBezTo>
                      <a:pt x="503" y="393"/>
                      <a:pt x="391" y="521"/>
                      <a:pt x="309" y="603"/>
                    </a:cubicBezTo>
                    <a:cubicBezTo>
                      <a:pt x="227" y="685"/>
                      <a:pt x="99" y="790"/>
                      <a:pt x="51" y="800"/>
                    </a:cubicBezTo>
                    <a:cubicBezTo>
                      <a:pt x="3" y="810"/>
                      <a:pt x="0" y="667"/>
                      <a:pt x="19" y="62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5"/>
              <p:cNvSpPr>
                <a:spLocks/>
              </p:cNvSpPr>
              <p:nvPr/>
            </p:nvSpPr>
            <p:spPr bwMode="auto">
              <a:xfrm>
                <a:off x="5645" y="5577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6"/>
              <p:cNvSpPr>
                <a:spLocks/>
              </p:cNvSpPr>
              <p:nvPr/>
            </p:nvSpPr>
            <p:spPr bwMode="auto">
              <a:xfrm>
                <a:off x="6063" y="607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7"/>
              <p:cNvSpPr>
                <a:spLocks/>
              </p:cNvSpPr>
              <p:nvPr/>
            </p:nvSpPr>
            <p:spPr bwMode="auto">
              <a:xfrm>
                <a:off x="6040" y="607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8"/>
              <p:cNvSpPr>
                <a:spLocks/>
              </p:cNvSpPr>
              <p:nvPr/>
            </p:nvSpPr>
            <p:spPr bwMode="auto">
              <a:xfrm>
                <a:off x="6382" y="7048"/>
                <a:ext cx="247" cy="505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9" name="Freeform 9"/>
              <p:cNvSpPr>
                <a:spLocks/>
              </p:cNvSpPr>
              <p:nvPr/>
            </p:nvSpPr>
            <p:spPr bwMode="auto">
              <a:xfrm>
                <a:off x="6397" y="744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Freeform 11"/>
              <p:cNvSpPr>
                <a:spLocks/>
              </p:cNvSpPr>
              <p:nvPr/>
            </p:nvSpPr>
            <p:spPr bwMode="auto">
              <a:xfrm>
                <a:off x="6108" y="7048"/>
                <a:ext cx="289" cy="617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1" name="Group 12"/>
              <p:cNvGrpSpPr>
                <a:grpSpLocks/>
              </p:cNvGrpSpPr>
              <p:nvPr/>
            </p:nvGrpSpPr>
            <p:grpSpPr bwMode="auto">
              <a:xfrm>
                <a:off x="5825" y="5444"/>
                <a:ext cx="1049" cy="747"/>
                <a:chOff x="7062" y="5424"/>
                <a:chExt cx="2041" cy="1336"/>
              </a:xfrm>
            </p:grpSpPr>
            <p:sp>
              <p:nvSpPr>
                <p:cNvPr id="165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66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67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68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69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70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71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2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3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5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6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7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8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9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8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81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62" name="Freeform 30"/>
              <p:cNvSpPr>
                <a:spLocks/>
              </p:cNvSpPr>
              <p:nvPr/>
            </p:nvSpPr>
            <p:spPr bwMode="auto">
              <a:xfrm>
                <a:off x="6063" y="6817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3" name="Oval 31"/>
              <p:cNvSpPr>
                <a:spLocks noChangeArrowheads="1"/>
              </p:cNvSpPr>
              <p:nvPr/>
            </p:nvSpPr>
            <p:spPr bwMode="auto">
              <a:xfrm>
                <a:off x="6325" y="681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Freeform 10"/>
              <p:cNvSpPr>
                <a:spLocks/>
              </p:cNvSpPr>
              <p:nvPr/>
            </p:nvSpPr>
            <p:spPr bwMode="auto">
              <a:xfrm>
                <a:off x="6108" y="7497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51" name="Group 32"/>
            <p:cNvGrpSpPr>
              <a:grpSpLocks/>
            </p:cNvGrpSpPr>
            <p:nvPr/>
          </p:nvGrpSpPr>
          <p:grpSpPr bwMode="auto">
            <a:xfrm>
              <a:off x="6033" y="5376"/>
              <a:ext cx="581" cy="329"/>
              <a:chOff x="9396" y="5088"/>
              <a:chExt cx="1086" cy="441"/>
            </a:xfrm>
          </p:grpSpPr>
          <p:sp>
            <p:nvSpPr>
              <p:cNvPr id="152" name="Freeform 33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34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134 Forma libre"/>
          <p:cNvSpPr/>
          <p:nvPr/>
        </p:nvSpPr>
        <p:spPr>
          <a:xfrm>
            <a:off x="44548" y="4004603"/>
            <a:ext cx="8771206" cy="2454813"/>
          </a:xfrm>
          <a:custGeom>
            <a:avLst/>
            <a:gdLst>
              <a:gd name="connsiteX0" fmla="*/ 96129 w 8771206"/>
              <a:gd name="connsiteY0" fmla="*/ 1988234 h 2454813"/>
              <a:gd name="connsiteX1" fmla="*/ 96129 w 8771206"/>
              <a:gd name="connsiteY1" fmla="*/ 1917895 h 2454813"/>
              <a:gd name="connsiteX2" fmla="*/ 672904 w 8771206"/>
              <a:gd name="connsiteY2" fmla="*/ 271975 h 2454813"/>
              <a:gd name="connsiteX3" fmla="*/ 1531034 w 8771206"/>
              <a:gd name="connsiteY3" fmla="*/ 286043 h 2454813"/>
              <a:gd name="connsiteX4" fmla="*/ 2740855 w 8771206"/>
              <a:gd name="connsiteY4" fmla="*/ 201637 h 2454813"/>
              <a:gd name="connsiteX5" fmla="*/ 4330504 w 8771206"/>
              <a:gd name="connsiteY5" fmla="*/ 229772 h 2454813"/>
              <a:gd name="connsiteX6" fmla="*/ 6440658 w 8771206"/>
              <a:gd name="connsiteY6" fmla="*/ 215705 h 2454813"/>
              <a:gd name="connsiteX7" fmla="*/ 7397261 w 8771206"/>
              <a:gd name="connsiteY7" fmla="*/ 271975 h 2454813"/>
              <a:gd name="connsiteX8" fmla="*/ 8353864 w 8771206"/>
              <a:gd name="connsiteY8" fmla="*/ 314179 h 2454813"/>
              <a:gd name="connsiteX9" fmla="*/ 8733692 w 8771206"/>
              <a:gd name="connsiteY9" fmla="*/ 511126 h 2454813"/>
              <a:gd name="connsiteX10" fmla="*/ 8128781 w 8771206"/>
              <a:gd name="connsiteY10" fmla="*/ 1664677 h 2454813"/>
              <a:gd name="connsiteX11" fmla="*/ 7763021 w 8771206"/>
              <a:gd name="connsiteY11" fmla="*/ 2199249 h 2454813"/>
              <a:gd name="connsiteX12" fmla="*/ 5695070 w 8771206"/>
              <a:gd name="connsiteY12" fmla="*/ 2452468 h 2454813"/>
              <a:gd name="connsiteX13" fmla="*/ 3908474 w 8771206"/>
              <a:gd name="connsiteY13" fmla="*/ 2213317 h 2454813"/>
              <a:gd name="connsiteX14" fmla="*/ 2529840 w 8771206"/>
              <a:gd name="connsiteY14" fmla="*/ 2353994 h 2454813"/>
              <a:gd name="connsiteX15" fmla="*/ 1502898 w 8771206"/>
              <a:gd name="connsiteY15" fmla="*/ 2283655 h 2454813"/>
              <a:gd name="connsiteX16" fmla="*/ 25790 w 8771206"/>
              <a:gd name="connsiteY16" fmla="*/ 2227385 h 245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71206" h="2454813">
                <a:moveTo>
                  <a:pt x="96129" y="1988234"/>
                </a:moveTo>
                <a:cubicBezTo>
                  <a:pt x="48064" y="2096086"/>
                  <a:pt x="0" y="2203938"/>
                  <a:pt x="96129" y="1917895"/>
                </a:cubicBezTo>
                <a:cubicBezTo>
                  <a:pt x="192258" y="1631852"/>
                  <a:pt x="433753" y="543950"/>
                  <a:pt x="672904" y="271975"/>
                </a:cubicBezTo>
                <a:cubicBezTo>
                  <a:pt x="912055" y="0"/>
                  <a:pt x="1186376" y="297766"/>
                  <a:pt x="1531034" y="286043"/>
                </a:cubicBezTo>
                <a:cubicBezTo>
                  <a:pt x="1875692" y="274320"/>
                  <a:pt x="2740855" y="201637"/>
                  <a:pt x="2740855" y="201637"/>
                </a:cubicBezTo>
                <a:lnTo>
                  <a:pt x="4330504" y="229772"/>
                </a:lnTo>
                <a:lnTo>
                  <a:pt x="6440658" y="215705"/>
                </a:lnTo>
                <a:cubicBezTo>
                  <a:pt x="6951784" y="222739"/>
                  <a:pt x="7397261" y="271975"/>
                  <a:pt x="7397261" y="271975"/>
                </a:cubicBezTo>
                <a:cubicBezTo>
                  <a:pt x="7716129" y="288387"/>
                  <a:pt x="8131126" y="274321"/>
                  <a:pt x="8353864" y="314179"/>
                </a:cubicBezTo>
                <a:cubicBezTo>
                  <a:pt x="8576602" y="354037"/>
                  <a:pt x="8771206" y="286043"/>
                  <a:pt x="8733692" y="511126"/>
                </a:cubicBezTo>
                <a:cubicBezTo>
                  <a:pt x="8696178" y="736209"/>
                  <a:pt x="8290559" y="1383323"/>
                  <a:pt x="8128781" y="1664677"/>
                </a:cubicBezTo>
                <a:cubicBezTo>
                  <a:pt x="7967003" y="1946031"/>
                  <a:pt x="8168639" y="2067951"/>
                  <a:pt x="7763021" y="2199249"/>
                </a:cubicBezTo>
                <a:cubicBezTo>
                  <a:pt x="7357403" y="2330547"/>
                  <a:pt x="6337494" y="2450123"/>
                  <a:pt x="5695070" y="2452468"/>
                </a:cubicBezTo>
                <a:cubicBezTo>
                  <a:pt x="5052646" y="2454813"/>
                  <a:pt x="4436012" y="2229729"/>
                  <a:pt x="3908474" y="2213317"/>
                </a:cubicBezTo>
                <a:cubicBezTo>
                  <a:pt x="3380936" y="2196905"/>
                  <a:pt x="2930769" y="2342271"/>
                  <a:pt x="2529840" y="2353994"/>
                </a:cubicBezTo>
                <a:cubicBezTo>
                  <a:pt x="2128911" y="2365717"/>
                  <a:pt x="1920240" y="2304756"/>
                  <a:pt x="1502898" y="2283655"/>
                </a:cubicBezTo>
                <a:cubicBezTo>
                  <a:pt x="1085556" y="2262554"/>
                  <a:pt x="555673" y="2244969"/>
                  <a:pt x="25790" y="2227385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34"/>
          <p:cNvGrpSpPr>
            <a:grpSpLocks/>
          </p:cNvGrpSpPr>
          <p:nvPr/>
        </p:nvGrpSpPr>
        <p:grpSpPr bwMode="auto">
          <a:xfrm>
            <a:off x="214282" y="3429000"/>
            <a:ext cx="8929718" cy="866775"/>
            <a:chOff x="3359" y="8696"/>
            <a:chExt cx="6597" cy="1364"/>
          </a:xfrm>
        </p:grpSpPr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265321" y="350574"/>
            <a:ext cx="1301755" cy="928682"/>
            <a:chOff x="2904" y="8552"/>
            <a:chExt cx="1493" cy="1547"/>
          </a:xfrm>
        </p:grpSpPr>
        <p:sp>
          <p:nvSpPr>
            <p:cNvPr id="6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195736" y="404664"/>
            <a:ext cx="6355438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DEBO DUCHARME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ANTES Y DESPUÉS DEL BAÑO</a:t>
            </a:r>
          </a:p>
          <a:p>
            <a:pPr algn="ctr"/>
            <a:r>
              <a:rPr lang="es-ES" sz="800" b="1" dirty="0" smtClean="0">
                <a:latin typeface="Comic Sans MS" pitchFamily="66" charset="0"/>
              </a:rPr>
              <a:t> </a:t>
            </a:r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642910" y="2143116"/>
            <a:ext cx="2643206" cy="3571900"/>
            <a:chOff x="4622" y="7327"/>
            <a:chExt cx="3136" cy="3385"/>
          </a:xfrm>
        </p:grpSpPr>
        <p:sp>
          <p:nvSpPr>
            <p:cNvPr id="33795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6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7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9" name="Freeform 7"/>
            <p:cNvSpPr>
              <a:spLocks/>
            </p:cNvSpPr>
            <p:nvPr/>
          </p:nvSpPr>
          <p:spPr bwMode="auto">
            <a:xfrm rot="-1226424">
              <a:off x="6237" y="8058"/>
              <a:ext cx="247" cy="412"/>
            </a:xfrm>
            <a:custGeom>
              <a:avLst/>
              <a:gdLst/>
              <a:ahLst/>
              <a:cxnLst>
                <a:cxn ang="0">
                  <a:pos x="223" y="3"/>
                </a:cxn>
                <a:cxn ang="0">
                  <a:pos x="223" y="229"/>
                </a:cxn>
                <a:cxn ang="0">
                  <a:pos x="143" y="322"/>
                </a:cxn>
                <a:cxn ang="0">
                  <a:pos x="187" y="220"/>
                </a:cxn>
                <a:cxn ang="0">
                  <a:pos x="18" y="407"/>
                </a:cxn>
                <a:cxn ang="0">
                  <a:pos x="77" y="248"/>
                </a:cxn>
                <a:cxn ang="0">
                  <a:pos x="223" y="3"/>
                </a:cxn>
              </a:cxnLst>
              <a:rect l="0" t="0" r="r" b="b"/>
              <a:pathLst>
                <a:path w="247" h="412">
                  <a:moveTo>
                    <a:pt x="223" y="3"/>
                  </a:moveTo>
                  <a:cubicBezTo>
                    <a:pt x="247" y="0"/>
                    <a:pt x="236" y="176"/>
                    <a:pt x="223" y="229"/>
                  </a:cubicBezTo>
                  <a:cubicBezTo>
                    <a:pt x="210" y="282"/>
                    <a:pt x="149" y="323"/>
                    <a:pt x="143" y="322"/>
                  </a:cubicBezTo>
                  <a:cubicBezTo>
                    <a:pt x="137" y="321"/>
                    <a:pt x="208" y="206"/>
                    <a:pt x="187" y="220"/>
                  </a:cubicBezTo>
                  <a:cubicBezTo>
                    <a:pt x="166" y="234"/>
                    <a:pt x="36" y="402"/>
                    <a:pt x="18" y="407"/>
                  </a:cubicBezTo>
                  <a:cubicBezTo>
                    <a:pt x="0" y="412"/>
                    <a:pt x="49" y="315"/>
                    <a:pt x="77" y="248"/>
                  </a:cubicBezTo>
                  <a:cubicBezTo>
                    <a:pt x="105" y="181"/>
                    <a:pt x="199" y="6"/>
                    <a:pt x="223" y="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 rot="907596">
              <a:off x="6079" y="7977"/>
              <a:ext cx="233" cy="436"/>
            </a:xfrm>
            <a:custGeom>
              <a:avLst/>
              <a:gdLst/>
              <a:ahLst/>
              <a:cxnLst>
                <a:cxn ang="0">
                  <a:pos x="201" y="23"/>
                </a:cxn>
                <a:cxn ang="0">
                  <a:pos x="10" y="203"/>
                </a:cxn>
                <a:cxn ang="0">
                  <a:pos x="140" y="203"/>
                </a:cxn>
                <a:cxn ang="0">
                  <a:pos x="93" y="427"/>
                </a:cxn>
                <a:cxn ang="0">
                  <a:pos x="201" y="258"/>
                </a:cxn>
                <a:cxn ang="0">
                  <a:pos x="201" y="342"/>
                </a:cxn>
                <a:cxn ang="0">
                  <a:pos x="201" y="23"/>
                </a:cxn>
              </a:cxnLst>
              <a:rect l="0" t="0" r="r" b="b"/>
              <a:pathLst>
                <a:path w="233" h="436">
                  <a:moveTo>
                    <a:pt x="201" y="23"/>
                  </a:moveTo>
                  <a:cubicBezTo>
                    <a:pt x="169" y="0"/>
                    <a:pt x="20" y="173"/>
                    <a:pt x="10" y="203"/>
                  </a:cubicBezTo>
                  <a:cubicBezTo>
                    <a:pt x="0" y="233"/>
                    <a:pt x="126" y="166"/>
                    <a:pt x="140" y="203"/>
                  </a:cubicBezTo>
                  <a:cubicBezTo>
                    <a:pt x="154" y="240"/>
                    <a:pt x="83" y="418"/>
                    <a:pt x="93" y="427"/>
                  </a:cubicBezTo>
                  <a:cubicBezTo>
                    <a:pt x="103" y="436"/>
                    <a:pt x="183" y="272"/>
                    <a:pt x="201" y="258"/>
                  </a:cubicBezTo>
                  <a:cubicBezTo>
                    <a:pt x="219" y="244"/>
                    <a:pt x="201" y="381"/>
                    <a:pt x="201" y="342"/>
                  </a:cubicBezTo>
                  <a:cubicBezTo>
                    <a:pt x="201" y="303"/>
                    <a:pt x="233" y="46"/>
                    <a:pt x="201" y="2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6799" y="8058"/>
              <a:ext cx="111" cy="256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75" y="156"/>
                </a:cxn>
                <a:cxn ang="0">
                  <a:pos x="101" y="248"/>
                </a:cxn>
                <a:cxn ang="0">
                  <a:pos x="14" y="202"/>
                </a:cxn>
                <a:cxn ang="0">
                  <a:pos x="14" y="8"/>
                </a:cxn>
              </a:cxnLst>
              <a:rect l="0" t="0" r="r" b="b"/>
              <a:pathLst>
                <a:path w="111" h="256">
                  <a:moveTo>
                    <a:pt x="14" y="8"/>
                  </a:moveTo>
                  <a:cubicBezTo>
                    <a:pt x="24" y="0"/>
                    <a:pt x="60" y="116"/>
                    <a:pt x="75" y="156"/>
                  </a:cubicBezTo>
                  <a:cubicBezTo>
                    <a:pt x="90" y="196"/>
                    <a:pt x="111" y="240"/>
                    <a:pt x="101" y="248"/>
                  </a:cubicBezTo>
                  <a:cubicBezTo>
                    <a:pt x="91" y="256"/>
                    <a:pt x="28" y="241"/>
                    <a:pt x="14" y="202"/>
                  </a:cubicBezTo>
                  <a:cubicBezTo>
                    <a:pt x="0" y="163"/>
                    <a:pt x="4" y="16"/>
                    <a:pt x="14" y="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6408" y="8529"/>
              <a:ext cx="76" cy="21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68" y="184"/>
                </a:cxn>
                <a:cxn ang="0">
                  <a:pos x="2" y="184"/>
                </a:cxn>
                <a:cxn ang="0">
                  <a:pos x="50" y="0"/>
                </a:cxn>
              </a:cxnLst>
              <a:rect l="0" t="0" r="r" b="b"/>
              <a:pathLst>
                <a:path w="76" h="215">
                  <a:moveTo>
                    <a:pt x="50" y="0"/>
                  </a:moveTo>
                  <a:cubicBezTo>
                    <a:pt x="61" y="0"/>
                    <a:pt x="76" y="153"/>
                    <a:pt x="68" y="184"/>
                  </a:cubicBezTo>
                  <a:cubicBezTo>
                    <a:pt x="60" y="215"/>
                    <a:pt x="4" y="208"/>
                    <a:pt x="2" y="184"/>
                  </a:cubicBezTo>
                  <a:cubicBezTo>
                    <a:pt x="0" y="160"/>
                    <a:pt x="39" y="0"/>
                    <a:pt x="50" y="0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8" name="Freeform 6"/>
            <p:cNvSpPr>
              <a:spLocks/>
            </p:cNvSpPr>
            <p:nvPr/>
          </p:nvSpPr>
          <p:spPr bwMode="auto">
            <a:xfrm>
              <a:off x="6488" y="8058"/>
              <a:ext cx="471" cy="552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265" y="291"/>
                </a:cxn>
                <a:cxn ang="0">
                  <a:pos x="469" y="495"/>
                </a:cxn>
                <a:cxn ang="0">
                  <a:pos x="279" y="404"/>
                </a:cxn>
                <a:cxn ang="0">
                  <a:pos x="295" y="542"/>
                </a:cxn>
                <a:cxn ang="0">
                  <a:pos x="124" y="347"/>
                </a:cxn>
                <a:cxn ang="0">
                  <a:pos x="105" y="477"/>
                </a:cxn>
                <a:cxn ang="0">
                  <a:pos x="27" y="31"/>
                </a:cxn>
              </a:cxnLst>
              <a:rect l="0" t="0" r="r" b="b"/>
              <a:pathLst>
                <a:path w="471" h="552">
                  <a:moveTo>
                    <a:pt x="27" y="31"/>
                  </a:moveTo>
                  <a:cubicBezTo>
                    <a:pt x="54" y="0"/>
                    <a:pt x="191" y="214"/>
                    <a:pt x="265" y="291"/>
                  </a:cubicBezTo>
                  <a:cubicBezTo>
                    <a:pt x="339" y="368"/>
                    <a:pt x="467" y="476"/>
                    <a:pt x="469" y="495"/>
                  </a:cubicBezTo>
                  <a:cubicBezTo>
                    <a:pt x="471" y="514"/>
                    <a:pt x="308" y="396"/>
                    <a:pt x="279" y="404"/>
                  </a:cubicBezTo>
                  <a:cubicBezTo>
                    <a:pt x="250" y="412"/>
                    <a:pt x="321" y="552"/>
                    <a:pt x="295" y="542"/>
                  </a:cubicBezTo>
                  <a:cubicBezTo>
                    <a:pt x="269" y="532"/>
                    <a:pt x="156" y="358"/>
                    <a:pt x="124" y="347"/>
                  </a:cubicBezTo>
                  <a:cubicBezTo>
                    <a:pt x="92" y="336"/>
                    <a:pt x="121" y="530"/>
                    <a:pt x="105" y="477"/>
                  </a:cubicBezTo>
                  <a:cubicBezTo>
                    <a:pt x="89" y="424"/>
                    <a:pt x="0" y="62"/>
                    <a:pt x="27" y="31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7" name="126 CuadroTexto"/>
          <p:cNvSpPr txBox="1"/>
          <p:nvPr/>
        </p:nvSpPr>
        <p:spPr>
          <a:xfrm>
            <a:off x="2255931" y="1556792"/>
            <a:ext cx="6574178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ANTES</a:t>
            </a:r>
            <a:r>
              <a:rPr lang="es-ES" sz="20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: </a:t>
            </a:r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Para acostumbrar al cuerpo a la temperatura del agua y eliminar cremas y suciedades.</a:t>
            </a:r>
          </a:p>
          <a:p>
            <a:pPr algn="ctr"/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7" name="Group 12"/>
          <p:cNvGrpSpPr>
            <a:grpSpLocks/>
          </p:cNvGrpSpPr>
          <p:nvPr/>
        </p:nvGrpSpPr>
        <p:grpSpPr bwMode="auto">
          <a:xfrm>
            <a:off x="3391494" y="3268957"/>
            <a:ext cx="1413238" cy="2032002"/>
            <a:chOff x="2627" y="7897"/>
            <a:chExt cx="1965" cy="2638"/>
          </a:xfrm>
        </p:grpSpPr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3131" y="9997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" name="Group 14"/>
            <p:cNvGrpSpPr>
              <a:grpSpLocks/>
            </p:cNvGrpSpPr>
            <p:nvPr/>
          </p:nvGrpSpPr>
          <p:grpSpPr bwMode="auto">
            <a:xfrm>
              <a:off x="2627" y="7897"/>
              <a:ext cx="1965" cy="2638"/>
              <a:chOff x="3352" y="7925"/>
              <a:chExt cx="1965" cy="2638"/>
            </a:xfrm>
          </p:grpSpPr>
          <p:sp>
            <p:nvSpPr>
              <p:cNvPr id="33807" name="Freeform 15"/>
              <p:cNvSpPr>
                <a:spLocks/>
              </p:cNvSpPr>
              <p:nvPr/>
            </p:nvSpPr>
            <p:spPr bwMode="auto">
              <a:xfrm>
                <a:off x="3689" y="8527"/>
                <a:ext cx="122" cy="261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" name="Group 16"/>
              <p:cNvGrpSpPr>
                <a:grpSpLocks/>
              </p:cNvGrpSpPr>
              <p:nvPr/>
            </p:nvGrpSpPr>
            <p:grpSpPr bwMode="auto">
              <a:xfrm>
                <a:off x="3352" y="7925"/>
                <a:ext cx="1965" cy="2638"/>
                <a:chOff x="2740" y="8032"/>
                <a:chExt cx="1965" cy="2638"/>
              </a:xfrm>
            </p:grpSpPr>
            <p:sp>
              <p:nvSpPr>
                <p:cNvPr id="33809" name="Freeform 17"/>
                <p:cNvSpPr>
                  <a:spLocks/>
                </p:cNvSpPr>
                <p:nvPr/>
              </p:nvSpPr>
              <p:spPr bwMode="auto">
                <a:xfrm>
                  <a:off x="3165" y="8238"/>
                  <a:ext cx="946" cy="826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2" name="Group 18"/>
                <p:cNvGrpSpPr>
                  <a:grpSpLocks/>
                </p:cNvGrpSpPr>
                <p:nvPr/>
              </p:nvGrpSpPr>
              <p:grpSpPr bwMode="auto">
                <a:xfrm>
                  <a:off x="2740" y="8032"/>
                  <a:ext cx="1965" cy="2638"/>
                  <a:chOff x="2740" y="8032"/>
                  <a:chExt cx="1965" cy="2638"/>
                </a:xfrm>
              </p:grpSpPr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>
                    <a:off x="2740" y="8273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 rot="5712014">
                    <a:off x="3944" y="8889"/>
                    <a:ext cx="632" cy="891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3716" y="10141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3694" y="10373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3191" y="104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3207" y="8933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3336" y="9279"/>
                    <a:ext cx="209" cy="30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1" y="65"/>
                      </a:cxn>
                      <a:cxn ang="0">
                        <a:pos x="571" y="0"/>
                      </a:cxn>
                    </a:cxnLst>
                    <a:rect l="0" t="0" r="r" b="b"/>
                    <a:pathLst>
                      <a:path w="571" h="70">
                        <a:moveTo>
                          <a:pt x="0" y="28"/>
                        </a:moveTo>
                        <a:cubicBezTo>
                          <a:pt x="113" y="49"/>
                          <a:pt x="226" y="70"/>
                          <a:pt x="321" y="65"/>
                        </a:cubicBezTo>
                        <a:cubicBezTo>
                          <a:pt x="416" y="60"/>
                          <a:pt x="493" y="30"/>
                          <a:pt x="571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3623" y="9279"/>
                    <a:ext cx="245" cy="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35" y="70"/>
                      </a:cxn>
                      <a:cxn ang="0">
                        <a:pos x="669" y="0"/>
                      </a:cxn>
                    </a:cxnLst>
                    <a:rect l="0" t="0" r="r" b="b"/>
                    <a:pathLst>
                      <a:path w="669" h="70">
                        <a:moveTo>
                          <a:pt x="0" y="0"/>
                        </a:moveTo>
                        <a:cubicBezTo>
                          <a:pt x="112" y="35"/>
                          <a:pt x="224" y="70"/>
                          <a:pt x="335" y="70"/>
                        </a:cubicBezTo>
                        <a:cubicBezTo>
                          <a:pt x="446" y="70"/>
                          <a:pt x="557" y="35"/>
                          <a:pt x="669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3572" y="9660"/>
                    <a:ext cx="52" cy="68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3165" y="9786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3067" y="8032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2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3402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3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3746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3545" y="8766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3426" y="8850"/>
                    <a:ext cx="386" cy="163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3" name="Group 2"/>
          <p:cNvGrpSpPr>
            <a:grpSpLocks/>
          </p:cNvGrpSpPr>
          <p:nvPr/>
        </p:nvGrpSpPr>
        <p:grpSpPr bwMode="auto">
          <a:xfrm>
            <a:off x="1571604" y="3357563"/>
            <a:ext cx="1714511" cy="3054810"/>
            <a:chOff x="5645" y="5364"/>
            <a:chExt cx="1389" cy="2400"/>
          </a:xfrm>
        </p:grpSpPr>
        <p:grpSp>
          <p:nvGrpSpPr>
            <p:cNvPr id="14" name="Group 3"/>
            <p:cNvGrpSpPr>
              <a:grpSpLocks/>
            </p:cNvGrpSpPr>
            <p:nvPr/>
          </p:nvGrpSpPr>
          <p:grpSpPr bwMode="auto">
            <a:xfrm>
              <a:off x="5645" y="5444"/>
              <a:ext cx="1389" cy="2320"/>
              <a:chOff x="5645" y="5444"/>
              <a:chExt cx="1389" cy="2320"/>
            </a:xfrm>
          </p:grpSpPr>
          <p:sp>
            <p:nvSpPr>
              <p:cNvPr id="4100" name="Freeform 4"/>
              <p:cNvSpPr>
                <a:spLocks/>
              </p:cNvSpPr>
              <p:nvPr/>
            </p:nvSpPr>
            <p:spPr bwMode="auto">
              <a:xfrm>
                <a:off x="6513" y="5492"/>
                <a:ext cx="521" cy="857"/>
              </a:xfrm>
              <a:custGeom>
                <a:avLst/>
                <a:gdLst/>
                <a:ahLst/>
                <a:cxnLst>
                  <a:cxn ang="0">
                    <a:pos x="19" y="627"/>
                  </a:cxn>
                  <a:cxn ang="0">
                    <a:pos x="163" y="558"/>
                  </a:cxn>
                  <a:cxn ang="0">
                    <a:pos x="309" y="316"/>
                  </a:cxn>
                  <a:cxn ang="0">
                    <a:pos x="363" y="28"/>
                  </a:cxn>
                  <a:cxn ang="0">
                    <a:pos x="405" y="195"/>
                  </a:cxn>
                  <a:cxn ang="0">
                    <a:pos x="405" y="36"/>
                  </a:cxn>
                  <a:cxn ang="0">
                    <a:pos x="471" y="36"/>
                  </a:cxn>
                  <a:cxn ang="0">
                    <a:pos x="471" y="250"/>
                  </a:cxn>
                  <a:cxn ang="0">
                    <a:pos x="471" y="58"/>
                  </a:cxn>
                  <a:cxn ang="0">
                    <a:pos x="553" y="81"/>
                  </a:cxn>
                  <a:cxn ang="0">
                    <a:pos x="544" y="306"/>
                  </a:cxn>
                  <a:cxn ang="0">
                    <a:pos x="309" y="603"/>
                  </a:cxn>
                  <a:cxn ang="0">
                    <a:pos x="51" y="800"/>
                  </a:cxn>
                  <a:cxn ang="0">
                    <a:pos x="19" y="627"/>
                  </a:cxn>
                </a:cxnLst>
                <a:rect l="0" t="0" r="r" b="b"/>
                <a:pathLst>
                  <a:path w="585" h="810">
                    <a:moveTo>
                      <a:pt x="19" y="627"/>
                    </a:moveTo>
                    <a:cubicBezTo>
                      <a:pt x="38" y="587"/>
                      <a:pt x="115" y="610"/>
                      <a:pt x="163" y="558"/>
                    </a:cubicBezTo>
                    <a:cubicBezTo>
                      <a:pt x="211" y="506"/>
                      <a:pt x="276" y="404"/>
                      <a:pt x="309" y="316"/>
                    </a:cubicBezTo>
                    <a:cubicBezTo>
                      <a:pt x="342" y="228"/>
                      <a:pt x="347" y="48"/>
                      <a:pt x="363" y="28"/>
                    </a:cubicBezTo>
                    <a:cubicBezTo>
                      <a:pt x="379" y="8"/>
                      <a:pt x="398" y="194"/>
                      <a:pt x="405" y="195"/>
                    </a:cubicBezTo>
                    <a:cubicBezTo>
                      <a:pt x="412" y="196"/>
                      <a:pt x="394" y="62"/>
                      <a:pt x="405" y="36"/>
                    </a:cubicBezTo>
                    <a:cubicBezTo>
                      <a:pt x="416" y="10"/>
                      <a:pt x="460" y="0"/>
                      <a:pt x="471" y="36"/>
                    </a:cubicBezTo>
                    <a:cubicBezTo>
                      <a:pt x="482" y="72"/>
                      <a:pt x="471" y="246"/>
                      <a:pt x="471" y="250"/>
                    </a:cubicBezTo>
                    <a:cubicBezTo>
                      <a:pt x="471" y="254"/>
                      <a:pt x="457" y="86"/>
                      <a:pt x="471" y="58"/>
                    </a:cubicBezTo>
                    <a:cubicBezTo>
                      <a:pt x="485" y="30"/>
                      <a:pt x="541" y="40"/>
                      <a:pt x="553" y="81"/>
                    </a:cubicBezTo>
                    <a:cubicBezTo>
                      <a:pt x="565" y="122"/>
                      <a:pt x="585" y="219"/>
                      <a:pt x="544" y="306"/>
                    </a:cubicBezTo>
                    <a:cubicBezTo>
                      <a:pt x="503" y="393"/>
                      <a:pt x="391" y="521"/>
                      <a:pt x="309" y="603"/>
                    </a:cubicBezTo>
                    <a:cubicBezTo>
                      <a:pt x="227" y="685"/>
                      <a:pt x="99" y="790"/>
                      <a:pt x="51" y="800"/>
                    </a:cubicBezTo>
                    <a:cubicBezTo>
                      <a:pt x="3" y="810"/>
                      <a:pt x="0" y="667"/>
                      <a:pt x="19" y="62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1" name="Freeform 5"/>
              <p:cNvSpPr>
                <a:spLocks/>
              </p:cNvSpPr>
              <p:nvPr/>
            </p:nvSpPr>
            <p:spPr bwMode="auto">
              <a:xfrm>
                <a:off x="5645" y="5577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2" name="Freeform 6"/>
              <p:cNvSpPr>
                <a:spLocks/>
              </p:cNvSpPr>
              <p:nvPr/>
            </p:nvSpPr>
            <p:spPr bwMode="auto">
              <a:xfrm>
                <a:off x="6063" y="607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" name="Freeform 7"/>
              <p:cNvSpPr>
                <a:spLocks/>
              </p:cNvSpPr>
              <p:nvPr/>
            </p:nvSpPr>
            <p:spPr bwMode="auto">
              <a:xfrm>
                <a:off x="6040" y="607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4" name="Freeform 8"/>
              <p:cNvSpPr>
                <a:spLocks/>
              </p:cNvSpPr>
              <p:nvPr/>
            </p:nvSpPr>
            <p:spPr bwMode="auto">
              <a:xfrm>
                <a:off x="6382" y="7048"/>
                <a:ext cx="247" cy="505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5" name="Freeform 9"/>
              <p:cNvSpPr>
                <a:spLocks/>
              </p:cNvSpPr>
              <p:nvPr/>
            </p:nvSpPr>
            <p:spPr bwMode="auto">
              <a:xfrm>
                <a:off x="6397" y="744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7" name="Freeform 11"/>
              <p:cNvSpPr>
                <a:spLocks/>
              </p:cNvSpPr>
              <p:nvPr/>
            </p:nvSpPr>
            <p:spPr bwMode="auto">
              <a:xfrm>
                <a:off x="6108" y="7048"/>
                <a:ext cx="289" cy="617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" name="Group 12"/>
              <p:cNvGrpSpPr>
                <a:grpSpLocks/>
              </p:cNvGrpSpPr>
              <p:nvPr/>
            </p:nvGrpSpPr>
            <p:grpSpPr bwMode="auto">
              <a:xfrm>
                <a:off x="5822" y="5444"/>
                <a:ext cx="1048" cy="747"/>
                <a:chOff x="7062" y="5424"/>
                <a:chExt cx="2041" cy="1336"/>
              </a:xfrm>
            </p:grpSpPr>
            <p:sp>
              <p:nvSpPr>
                <p:cNvPr id="4109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6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4111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7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411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8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411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1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1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1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1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2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21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2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23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2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25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4126" name="Freeform 30"/>
              <p:cNvSpPr>
                <a:spLocks/>
              </p:cNvSpPr>
              <p:nvPr/>
            </p:nvSpPr>
            <p:spPr bwMode="auto">
              <a:xfrm>
                <a:off x="6063" y="6817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27" name="Oval 31"/>
              <p:cNvSpPr>
                <a:spLocks noChangeArrowheads="1"/>
              </p:cNvSpPr>
              <p:nvPr/>
            </p:nvSpPr>
            <p:spPr bwMode="auto">
              <a:xfrm>
                <a:off x="6325" y="681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6" name="Freeform 10"/>
              <p:cNvSpPr>
                <a:spLocks/>
              </p:cNvSpPr>
              <p:nvPr/>
            </p:nvSpPr>
            <p:spPr bwMode="auto">
              <a:xfrm>
                <a:off x="6108" y="7497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9" name="Group 32"/>
            <p:cNvGrpSpPr>
              <a:grpSpLocks/>
            </p:cNvGrpSpPr>
            <p:nvPr/>
          </p:nvGrpSpPr>
          <p:grpSpPr bwMode="auto">
            <a:xfrm>
              <a:off x="6033" y="5364"/>
              <a:ext cx="581" cy="328"/>
              <a:chOff x="9396" y="5088"/>
              <a:chExt cx="1086" cy="441"/>
            </a:xfrm>
          </p:grpSpPr>
          <p:sp>
            <p:nvSpPr>
              <p:cNvPr id="4129" name="Freeform 33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30" name="Freeform 34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43" name="142 CuadroTexto"/>
          <p:cNvSpPr txBox="1"/>
          <p:nvPr/>
        </p:nvSpPr>
        <p:spPr>
          <a:xfrm>
            <a:off x="2508253" y="2464632"/>
            <a:ext cx="65008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DESPUÉS</a:t>
            </a:r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: Para eliminar el cloro u otros agentes que se utilizan en las piscinas para un baño saludable.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0" name="135 Grupo"/>
          <p:cNvGrpSpPr/>
          <p:nvPr/>
        </p:nvGrpSpPr>
        <p:grpSpPr>
          <a:xfrm>
            <a:off x="3714744" y="4214818"/>
            <a:ext cx="4011612" cy="1854200"/>
            <a:chOff x="3714744" y="4214818"/>
            <a:chExt cx="4011612" cy="1854200"/>
          </a:xfrm>
        </p:grpSpPr>
        <p:grpSp>
          <p:nvGrpSpPr>
            <p:cNvPr id="21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33830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1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2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3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6" name="145 Elipse"/>
          <p:cNvSpPr/>
          <p:nvPr/>
        </p:nvSpPr>
        <p:spPr>
          <a:xfrm>
            <a:off x="1285852" y="4929198"/>
            <a:ext cx="428628" cy="214314"/>
          </a:xfrm>
          <a:prstGeom prst="ellipse">
            <a:avLst/>
          </a:prstGeom>
          <a:solidFill>
            <a:schemeClr val="tx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1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2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3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3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7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4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2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2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134 Forma libre"/>
          <p:cNvSpPr/>
          <p:nvPr/>
        </p:nvSpPr>
        <p:spPr>
          <a:xfrm>
            <a:off x="44548" y="4004603"/>
            <a:ext cx="8771206" cy="2454813"/>
          </a:xfrm>
          <a:custGeom>
            <a:avLst/>
            <a:gdLst>
              <a:gd name="connsiteX0" fmla="*/ 96129 w 8771206"/>
              <a:gd name="connsiteY0" fmla="*/ 1988234 h 2454813"/>
              <a:gd name="connsiteX1" fmla="*/ 96129 w 8771206"/>
              <a:gd name="connsiteY1" fmla="*/ 1917895 h 2454813"/>
              <a:gd name="connsiteX2" fmla="*/ 672904 w 8771206"/>
              <a:gd name="connsiteY2" fmla="*/ 271975 h 2454813"/>
              <a:gd name="connsiteX3" fmla="*/ 1531034 w 8771206"/>
              <a:gd name="connsiteY3" fmla="*/ 286043 h 2454813"/>
              <a:gd name="connsiteX4" fmla="*/ 2740855 w 8771206"/>
              <a:gd name="connsiteY4" fmla="*/ 201637 h 2454813"/>
              <a:gd name="connsiteX5" fmla="*/ 4330504 w 8771206"/>
              <a:gd name="connsiteY5" fmla="*/ 229772 h 2454813"/>
              <a:gd name="connsiteX6" fmla="*/ 6440658 w 8771206"/>
              <a:gd name="connsiteY6" fmla="*/ 215705 h 2454813"/>
              <a:gd name="connsiteX7" fmla="*/ 7397261 w 8771206"/>
              <a:gd name="connsiteY7" fmla="*/ 271975 h 2454813"/>
              <a:gd name="connsiteX8" fmla="*/ 8353864 w 8771206"/>
              <a:gd name="connsiteY8" fmla="*/ 314179 h 2454813"/>
              <a:gd name="connsiteX9" fmla="*/ 8733692 w 8771206"/>
              <a:gd name="connsiteY9" fmla="*/ 511126 h 2454813"/>
              <a:gd name="connsiteX10" fmla="*/ 8128781 w 8771206"/>
              <a:gd name="connsiteY10" fmla="*/ 1664677 h 2454813"/>
              <a:gd name="connsiteX11" fmla="*/ 7763021 w 8771206"/>
              <a:gd name="connsiteY11" fmla="*/ 2199249 h 2454813"/>
              <a:gd name="connsiteX12" fmla="*/ 5695070 w 8771206"/>
              <a:gd name="connsiteY12" fmla="*/ 2452468 h 2454813"/>
              <a:gd name="connsiteX13" fmla="*/ 3908474 w 8771206"/>
              <a:gd name="connsiteY13" fmla="*/ 2213317 h 2454813"/>
              <a:gd name="connsiteX14" fmla="*/ 2529840 w 8771206"/>
              <a:gd name="connsiteY14" fmla="*/ 2353994 h 2454813"/>
              <a:gd name="connsiteX15" fmla="*/ 1502898 w 8771206"/>
              <a:gd name="connsiteY15" fmla="*/ 2283655 h 2454813"/>
              <a:gd name="connsiteX16" fmla="*/ 25790 w 8771206"/>
              <a:gd name="connsiteY16" fmla="*/ 2227385 h 245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71206" h="2454813">
                <a:moveTo>
                  <a:pt x="96129" y="1988234"/>
                </a:moveTo>
                <a:cubicBezTo>
                  <a:pt x="48064" y="2096086"/>
                  <a:pt x="0" y="2203938"/>
                  <a:pt x="96129" y="1917895"/>
                </a:cubicBezTo>
                <a:cubicBezTo>
                  <a:pt x="192258" y="1631852"/>
                  <a:pt x="433753" y="543950"/>
                  <a:pt x="672904" y="271975"/>
                </a:cubicBezTo>
                <a:cubicBezTo>
                  <a:pt x="912055" y="0"/>
                  <a:pt x="1186376" y="297766"/>
                  <a:pt x="1531034" y="286043"/>
                </a:cubicBezTo>
                <a:cubicBezTo>
                  <a:pt x="1875692" y="274320"/>
                  <a:pt x="2740855" y="201637"/>
                  <a:pt x="2740855" y="201637"/>
                </a:cubicBezTo>
                <a:lnTo>
                  <a:pt x="4330504" y="229772"/>
                </a:lnTo>
                <a:lnTo>
                  <a:pt x="6440658" y="215705"/>
                </a:lnTo>
                <a:cubicBezTo>
                  <a:pt x="6951784" y="222739"/>
                  <a:pt x="7397261" y="271975"/>
                  <a:pt x="7397261" y="271975"/>
                </a:cubicBezTo>
                <a:cubicBezTo>
                  <a:pt x="7716129" y="288387"/>
                  <a:pt x="8131126" y="274321"/>
                  <a:pt x="8353864" y="314179"/>
                </a:cubicBezTo>
                <a:cubicBezTo>
                  <a:pt x="8576602" y="354037"/>
                  <a:pt x="8771206" y="286043"/>
                  <a:pt x="8733692" y="511126"/>
                </a:cubicBezTo>
                <a:cubicBezTo>
                  <a:pt x="8696178" y="736209"/>
                  <a:pt x="8290559" y="1383323"/>
                  <a:pt x="8128781" y="1664677"/>
                </a:cubicBezTo>
                <a:cubicBezTo>
                  <a:pt x="7967003" y="1946031"/>
                  <a:pt x="8168639" y="2067951"/>
                  <a:pt x="7763021" y="2199249"/>
                </a:cubicBezTo>
                <a:cubicBezTo>
                  <a:pt x="7357403" y="2330547"/>
                  <a:pt x="6337494" y="2450123"/>
                  <a:pt x="5695070" y="2452468"/>
                </a:cubicBezTo>
                <a:cubicBezTo>
                  <a:pt x="5052646" y="2454813"/>
                  <a:pt x="4436012" y="2229729"/>
                  <a:pt x="3908474" y="2213317"/>
                </a:cubicBezTo>
                <a:cubicBezTo>
                  <a:pt x="3380936" y="2196905"/>
                  <a:pt x="2930769" y="2342271"/>
                  <a:pt x="2529840" y="2353994"/>
                </a:cubicBezTo>
                <a:cubicBezTo>
                  <a:pt x="2128911" y="2365717"/>
                  <a:pt x="1920240" y="2304756"/>
                  <a:pt x="1502898" y="2283655"/>
                </a:cubicBezTo>
                <a:cubicBezTo>
                  <a:pt x="1085556" y="2262554"/>
                  <a:pt x="555673" y="2244969"/>
                  <a:pt x="25790" y="2227385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3826" name="Group 34"/>
          <p:cNvGrpSpPr>
            <a:grpSpLocks/>
          </p:cNvGrpSpPr>
          <p:nvPr/>
        </p:nvGrpSpPr>
        <p:grpSpPr bwMode="auto">
          <a:xfrm>
            <a:off x="214282" y="3429000"/>
            <a:ext cx="8929718" cy="866775"/>
            <a:chOff x="3359" y="8696"/>
            <a:chExt cx="6597" cy="1364"/>
          </a:xfrm>
        </p:grpSpPr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706139" y="550421"/>
            <a:ext cx="5362953" cy="523220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DEBO PROTEGER EL MEDIO AMBIENTE</a:t>
            </a:r>
          </a:p>
        </p:txBody>
      </p:sp>
      <p:grpSp>
        <p:nvGrpSpPr>
          <p:cNvPr id="33794" name="Group 2"/>
          <p:cNvGrpSpPr>
            <a:grpSpLocks/>
          </p:cNvGrpSpPr>
          <p:nvPr/>
        </p:nvGrpSpPr>
        <p:grpSpPr bwMode="auto">
          <a:xfrm>
            <a:off x="642910" y="2143116"/>
            <a:ext cx="2643206" cy="3571900"/>
            <a:chOff x="4622" y="7327"/>
            <a:chExt cx="3136" cy="3385"/>
          </a:xfrm>
        </p:grpSpPr>
        <p:sp>
          <p:nvSpPr>
            <p:cNvPr id="33795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6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97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7" name="126 CuadroTexto"/>
          <p:cNvSpPr txBox="1"/>
          <p:nvPr/>
        </p:nvSpPr>
        <p:spPr>
          <a:xfrm>
            <a:off x="2255931" y="1556792"/>
            <a:ext cx="6574178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000" dirty="0" smtClean="0">
              <a:latin typeface="Comic Sans MS" pitchFamily="66" charset="0"/>
              <a:cs typeface="Arial" pitchFamily="34" charset="0"/>
            </a:endParaRPr>
          </a:p>
          <a:p>
            <a:pPr algn="ctr"/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33804" name="Group 12"/>
          <p:cNvGrpSpPr>
            <a:grpSpLocks/>
          </p:cNvGrpSpPr>
          <p:nvPr/>
        </p:nvGrpSpPr>
        <p:grpSpPr bwMode="auto">
          <a:xfrm>
            <a:off x="3052814" y="3857628"/>
            <a:ext cx="1172841" cy="1817688"/>
            <a:chOff x="2597" y="7897"/>
            <a:chExt cx="1853" cy="2638"/>
          </a:xfrm>
        </p:grpSpPr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3131" y="9997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3806" name="Group 14"/>
            <p:cNvGrpSpPr>
              <a:grpSpLocks/>
            </p:cNvGrpSpPr>
            <p:nvPr/>
          </p:nvGrpSpPr>
          <p:grpSpPr bwMode="auto">
            <a:xfrm>
              <a:off x="2597" y="7897"/>
              <a:ext cx="1853" cy="2638"/>
              <a:chOff x="3322" y="7925"/>
              <a:chExt cx="1853" cy="2638"/>
            </a:xfrm>
          </p:grpSpPr>
          <p:sp>
            <p:nvSpPr>
              <p:cNvPr id="33807" name="Freeform 15"/>
              <p:cNvSpPr>
                <a:spLocks/>
              </p:cNvSpPr>
              <p:nvPr/>
            </p:nvSpPr>
            <p:spPr bwMode="auto">
              <a:xfrm>
                <a:off x="3689" y="8527"/>
                <a:ext cx="122" cy="261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3808" name="Group 16"/>
              <p:cNvGrpSpPr>
                <a:grpSpLocks/>
              </p:cNvGrpSpPr>
              <p:nvPr/>
            </p:nvGrpSpPr>
            <p:grpSpPr bwMode="auto">
              <a:xfrm>
                <a:off x="3322" y="7925"/>
                <a:ext cx="1853" cy="2638"/>
                <a:chOff x="2710" y="8032"/>
                <a:chExt cx="1853" cy="2638"/>
              </a:xfrm>
            </p:grpSpPr>
            <p:sp>
              <p:nvSpPr>
                <p:cNvPr id="33809" name="Freeform 17"/>
                <p:cNvSpPr>
                  <a:spLocks/>
                </p:cNvSpPr>
                <p:nvPr/>
              </p:nvSpPr>
              <p:spPr bwMode="auto">
                <a:xfrm>
                  <a:off x="3165" y="8238"/>
                  <a:ext cx="946" cy="826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3810" name="Group 18"/>
                <p:cNvGrpSpPr>
                  <a:grpSpLocks/>
                </p:cNvGrpSpPr>
                <p:nvPr/>
              </p:nvGrpSpPr>
              <p:grpSpPr bwMode="auto">
                <a:xfrm>
                  <a:off x="2710" y="8032"/>
                  <a:ext cx="1853" cy="2638"/>
                  <a:chOff x="2710" y="8032"/>
                  <a:chExt cx="1853" cy="2638"/>
                </a:xfrm>
              </p:grpSpPr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 rot="20044568">
                    <a:off x="2710" y="8430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 rot="1152203">
                    <a:off x="3886" y="8422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3716" y="10141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3694" y="10373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3191" y="104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3207" y="8933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3336" y="9279"/>
                    <a:ext cx="209" cy="30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1" y="65"/>
                      </a:cxn>
                      <a:cxn ang="0">
                        <a:pos x="571" y="0"/>
                      </a:cxn>
                    </a:cxnLst>
                    <a:rect l="0" t="0" r="r" b="b"/>
                    <a:pathLst>
                      <a:path w="571" h="70">
                        <a:moveTo>
                          <a:pt x="0" y="28"/>
                        </a:moveTo>
                        <a:cubicBezTo>
                          <a:pt x="113" y="49"/>
                          <a:pt x="226" y="70"/>
                          <a:pt x="321" y="65"/>
                        </a:cubicBezTo>
                        <a:cubicBezTo>
                          <a:pt x="416" y="60"/>
                          <a:pt x="493" y="30"/>
                          <a:pt x="571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3623" y="9279"/>
                    <a:ext cx="245" cy="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35" y="70"/>
                      </a:cxn>
                      <a:cxn ang="0">
                        <a:pos x="669" y="0"/>
                      </a:cxn>
                    </a:cxnLst>
                    <a:rect l="0" t="0" r="r" b="b"/>
                    <a:pathLst>
                      <a:path w="669" h="70">
                        <a:moveTo>
                          <a:pt x="0" y="0"/>
                        </a:moveTo>
                        <a:cubicBezTo>
                          <a:pt x="112" y="35"/>
                          <a:pt x="224" y="70"/>
                          <a:pt x="335" y="70"/>
                        </a:cubicBezTo>
                        <a:cubicBezTo>
                          <a:pt x="446" y="70"/>
                          <a:pt x="557" y="35"/>
                          <a:pt x="669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1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3572" y="9660"/>
                    <a:ext cx="52" cy="68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3165" y="9786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3067" y="8032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2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3402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3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3746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3545" y="8766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3426" y="8850"/>
                    <a:ext cx="386" cy="163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sp>
        <p:nvSpPr>
          <p:cNvPr id="143" name="142 CuadroTexto"/>
          <p:cNvSpPr txBox="1"/>
          <p:nvPr/>
        </p:nvSpPr>
        <p:spPr>
          <a:xfrm>
            <a:off x="2135748" y="1549017"/>
            <a:ext cx="65008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 Debo cerrar el grifo después de ducharme y no dejar correr el agua en la ducha o en los lavabos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136" name="135 Grupo"/>
          <p:cNvGrpSpPr/>
          <p:nvPr/>
        </p:nvGrpSpPr>
        <p:grpSpPr>
          <a:xfrm>
            <a:off x="3714744" y="4214818"/>
            <a:ext cx="4011612" cy="1854200"/>
            <a:chOff x="3714744" y="4214818"/>
            <a:chExt cx="4011612" cy="1854200"/>
          </a:xfrm>
        </p:grpSpPr>
        <p:grpSp>
          <p:nvGrpSpPr>
            <p:cNvPr id="33829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33830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1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2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833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6" name="145 Elipse"/>
          <p:cNvSpPr/>
          <p:nvPr/>
        </p:nvSpPr>
        <p:spPr>
          <a:xfrm>
            <a:off x="1285852" y="4929198"/>
            <a:ext cx="428628" cy="214314"/>
          </a:xfrm>
          <a:prstGeom prst="ellipse">
            <a:avLst/>
          </a:prstGeom>
          <a:solidFill>
            <a:schemeClr val="tx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19" name="Group 141"/>
          <p:cNvGrpSpPr>
            <a:grpSpLocks/>
          </p:cNvGrpSpPr>
          <p:nvPr/>
        </p:nvGrpSpPr>
        <p:grpSpPr bwMode="auto">
          <a:xfrm>
            <a:off x="476646" y="502394"/>
            <a:ext cx="1664755" cy="1068788"/>
            <a:chOff x="2904" y="8552"/>
            <a:chExt cx="1493" cy="1547"/>
          </a:xfrm>
        </p:grpSpPr>
        <p:sp>
          <p:nvSpPr>
            <p:cNvPr id="12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5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1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3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4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5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1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1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7170" name="Group 2"/>
          <p:cNvGrpSpPr>
            <a:grpSpLocks/>
          </p:cNvGrpSpPr>
          <p:nvPr/>
        </p:nvGrpSpPr>
        <p:grpSpPr bwMode="auto">
          <a:xfrm>
            <a:off x="1785918" y="2928934"/>
            <a:ext cx="928694" cy="2143141"/>
            <a:chOff x="9096" y="5824"/>
            <a:chExt cx="1557" cy="3555"/>
          </a:xfrm>
        </p:grpSpPr>
        <p:grpSp>
          <p:nvGrpSpPr>
            <p:cNvPr id="7171" name="Group 3"/>
            <p:cNvGrpSpPr>
              <a:grpSpLocks/>
            </p:cNvGrpSpPr>
            <p:nvPr/>
          </p:nvGrpSpPr>
          <p:grpSpPr bwMode="auto">
            <a:xfrm>
              <a:off x="9096" y="6755"/>
              <a:ext cx="1087" cy="2624"/>
              <a:chOff x="9096" y="6755"/>
              <a:chExt cx="1087" cy="2624"/>
            </a:xfrm>
          </p:grpSpPr>
          <p:sp>
            <p:nvSpPr>
              <p:cNvPr id="7172" name="Freeform 4"/>
              <p:cNvSpPr>
                <a:spLocks/>
              </p:cNvSpPr>
              <p:nvPr/>
            </p:nvSpPr>
            <p:spPr bwMode="auto">
              <a:xfrm>
                <a:off x="9301" y="8084"/>
                <a:ext cx="505" cy="1090"/>
              </a:xfrm>
              <a:custGeom>
                <a:avLst/>
                <a:gdLst/>
                <a:ahLst/>
                <a:cxnLst>
                  <a:cxn ang="0">
                    <a:pos x="293" y="19"/>
                  </a:cxn>
                  <a:cxn ang="0">
                    <a:pos x="132" y="512"/>
                  </a:cxn>
                  <a:cxn ang="0">
                    <a:pos x="21" y="1005"/>
                  </a:cxn>
                  <a:cxn ang="0">
                    <a:pos x="256" y="1024"/>
                  </a:cxn>
                  <a:cxn ang="0">
                    <a:pos x="369" y="753"/>
                  </a:cxn>
                  <a:cxn ang="0">
                    <a:pos x="496" y="399"/>
                  </a:cxn>
                  <a:cxn ang="0">
                    <a:pos x="293" y="19"/>
                  </a:cxn>
                </a:cxnLst>
                <a:rect l="0" t="0" r="r" b="b"/>
                <a:pathLst>
                  <a:path w="505" h="1090">
                    <a:moveTo>
                      <a:pt x="293" y="19"/>
                    </a:moveTo>
                    <a:cubicBezTo>
                      <a:pt x="232" y="38"/>
                      <a:pt x="177" y="348"/>
                      <a:pt x="132" y="512"/>
                    </a:cubicBezTo>
                    <a:cubicBezTo>
                      <a:pt x="87" y="676"/>
                      <a:pt x="0" y="920"/>
                      <a:pt x="21" y="1005"/>
                    </a:cubicBezTo>
                    <a:cubicBezTo>
                      <a:pt x="42" y="1090"/>
                      <a:pt x="198" y="1066"/>
                      <a:pt x="256" y="1024"/>
                    </a:cubicBezTo>
                    <a:cubicBezTo>
                      <a:pt x="314" y="982"/>
                      <a:pt x="329" y="857"/>
                      <a:pt x="369" y="753"/>
                    </a:cubicBezTo>
                    <a:cubicBezTo>
                      <a:pt x="409" y="649"/>
                      <a:pt x="505" y="521"/>
                      <a:pt x="496" y="399"/>
                    </a:cubicBezTo>
                    <a:cubicBezTo>
                      <a:pt x="487" y="277"/>
                      <a:pt x="354" y="0"/>
                      <a:pt x="293" y="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3" name="Freeform 5"/>
              <p:cNvSpPr>
                <a:spLocks/>
              </p:cNvSpPr>
              <p:nvPr/>
            </p:nvSpPr>
            <p:spPr bwMode="auto">
              <a:xfrm>
                <a:off x="9547" y="7164"/>
                <a:ext cx="636" cy="843"/>
              </a:xfrm>
              <a:custGeom>
                <a:avLst/>
                <a:gdLst/>
                <a:ahLst/>
                <a:cxnLst>
                  <a:cxn ang="0">
                    <a:pos x="544" y="128"/>
                  </a:cxn>
                  <a:cxn ang="0">
                    <a:pos x="558" y="631"/>
                  </a:cxn>
                  <a:cxn ang="0">
                    <a:pos x="563" y="796"/>
                  </a:cxn>
                  <a:cxn ang="0">
                    <a:pos x="121" y="796"/>
                  </a:cxn>
                  <a:cxn ang="0">
                    <a:pos x="11" y="757"/>
                  </a:cxn>
                  <a:cxn ang="0">
                    <a:pos x="56" y="278"/>
                  </a:cxn>
                  <a:cxn ang="0">
                    <a:pos x="98" y="66"/>
                  </a:cxn>
                  <a:cxn ang="0">
                    <a:pos x="194" y="9"/>
                  </a:cxn>
                  <a:cxn ang="0">
                    <a:pos x="359" y="9"/>
                  </a:cxn>
                  <a:cxn ang="0">
                    <a:pos x="544" y="66"/>
                  </a:cxn>
                </a:cxnLst>
                <a:rect l="0" t="0" r="r" b="b"/>
                <a:pathLst>
                  <a:path w="636" h="843">
                    <a:moveTo>
                      <a:pt x="544" y="128"/>
                    </a:moveTo>
                    <a:cubicBezTo>
                      <a:pt x="549" y="324"/>
                      <a:pt x="555" y="520"/>
                      <a:pt x="558" y="631"/>
                    </a:cubicBezTo>
                    <a:cubicBezTo>
                      <a:pt x="561" y="742"/>
                      <a:pt x="636" y="769"/>
                      <a:pt x="563" y="796"/>
                    </a:cubicBezTo>
                    <a:cubicBezTo>
                      <a:pt x="490" y="823"/>
                      <a:pt x="213" y="802"/>
                      <a:pt x="121" y="796"/>
                    </a:cubicBezTo>
                    <a:cubicBezTo>
                      <a:pt x="29" y="790"/>
                      <a:pt x="22" y="843"/>
                      <a:pt x="11" y="757"/>
                    </a:cubicBezTo>
                    <a:cubicBezTo>
                      <a:pt x="0" y="671"/>
                      <a:pt x="42" y="393"/>
                      <a:pt x="56" y="278"/>
                    </a:cubicBezTo>
                    <a:cubicBezTo>
                      <a:pt x="70" y="163"/>
                      <a:pt x="75" y="111"/>
                      <a:pt x="98" y="66"/>
                    </a:cubicBezTo>
                    <a:cubicBezTo>
                      <a:pt x="121" y="21"/>
                      <a:pt x="151" y="18"/>
                      <a:pt x="194" y="9"/>
                    </a:cubicBezTo>
                    <a:cubicBezTo>
                      <a:pt x="237" y="0"/>
                      <a:pt x="301" y="0"/>
                      <a:pt x="359" y="9"/>
                    </a:cubicBezTo>
                    <a:cubicBezTo>
                      <a:pt x="417" y="18"/>
                      <a:pt x="480" y="42"/>
                      <a:pt x="544" y="6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4" name="Freeform 6"/>
              <p:cNvSpPr>
                <a:spLocks/>
              </p:cNvSpPr>
              <p:nvPr/>
            </p:nvSpPr>
            <p:spPr bwMode="auto">
              <a:xfrm>
                <a:off x="9616" y="6755"/>
                <a:ext cx="530" cy="537"/>
              </a:xfrm>
              <a:custGeom>
                <a:avLst/>
                <a:gdLst/>
                <a:ahLst/>
                <a:cxnLst>
                  <a:cxn ang="0">
                    <a:pos x="290" y="12"/>
                  </a:cxn>
                  <a:cxn ang="0">
                    <a:pos x="146" y="172"/>
                  </a:cxn>
                  <a:cxn ang="0">
                    <a:pos x="29" y="365"/>
                  </a:cxn>
                  <a:cxn ang="0">
                    <a:pos x="52" y="497"/>
                  </a:cxn>
                  <a:cxn ang="0">
                    <a:pos x="344" y="497"/>
                  </a:cxn>
                  <a:cxn ang="0">
                    <a:pos x="501" y="497"/>
                  </a:cxn>
                  <a:cxn ang="0">
                    <a:pos x="519" y="260"/>
                  </a:cxn>
                  <a:cxn ang="0">
                    <a:pos x="456" y="44"/>
                  </a:cxn>
                  <a:cxn ang="0">
                    <a:pos x="350" y="0"/>
                  </a:cxn>
                </a:cxnLst>
                <a:rect l="0" t="0" r="r" b="b"/>
                <a:pathLst>
                  <a:path w="530" h="537">
                    <a:moveTo>
                      <a:pt x="290" y="12"/>
                    </a:moveTo>
                    <a:cubicBezTo>
                      <a:pt x="240" y="62"/>
                      <a:pt x="190" y="113"/>
                      <a:pt x="146" y="172"/>
                    </a:cubicBezTo>
                    <a:cubicBezTo>
                      <a:pt x="102" y="231"/>
                      <a:pt x="45" y="311"/>
                      <a:pt x="29" y="365"/>
                    </a:cubicBezTo>
                    <a:cubicBezTo>
                      <a:pt x="13" y="419"/>
                      <a:pt x="0" y="475"/>
                      <a:pt x="52" y="497"/>
                    </a:cubicBezTo>
                    <a:cubicBezTo>
                      <a:pt x="104" y="519"/>
                      <a:pt x="269" y="497"/>
                      <a:pt x="344" y="497"/>
                    </a:cubicBezTo>
                    <a:cubicBezTo>
                      <a:pt x="419" y="497"/>
                      <a:pt x="472" y="537"/>
                      <a:pt x="501" y="497"/>
                    </a:cubicBezTo>
                    <a:cubicBezTo>
                      <a:pt x="530" y="457"/>
                      <a:pt x="526" y="335"/>
                      <a:pt x="519" y="260"/>
                    </a:cubicBezTo>
                    <a:cubicBezTo>
                      <a:pt x="512" y="185"/>
                      <a:pt x="484" y="87"/>
                      <a:pt x="456" y="44"/>
                    </a:cubicBezTo>
                    <a:cubicBezTo>
                      <a:pt x="428" y="1"/>
                      <a:pt x="389" y="0"/>
                      <a:pt x="350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5" name="Freeform 7"/>
              <p:cNvSpPr>
                <a:spLocks/>
              </p:cNvSpPr>
              <p:nvPr/>
            </p:nvSpPr>
            <p:spPr bwMode="auto">
              <a:xfrm>
                <a:off x="9096" y="6851"/>
                <a:ext cx="980" cy="520"/>
              </a:xfrm>
              <a:custGeom>
                <a:avLst/>
                <a:gdLst/>
                <a:ahLst/>
                <a:cxnLst>
                  <a:cxn ang="0">
                    <a:pos x="783" y="40"/>
                  </a:cxn>
                  <a:cxn ang="0">
                    <a:pos x="928" y="40"/>
                  </a:cxn>
                  <a:cxn ang="0">
                    <a:pos x="976" y="164"/>
                  </a:cxn>
                  <a:cxn ang="0">
                    <a:pos x="905" y="354"/>
                  </a:cxn>
                  <a:cxn ang="0">
                    <a:pos x="616" y="496"/>
                  </a:cxn>
                  <a:cxn ang="0">
                    <a:pos x="159" y="496"/>
                  </a:cxn>
                  <a:cxn ang="0">
                    <a:pos x="5" y="441"/>
                  </a:cxn>
                  <a:cxn ang="0">
                    <a:pos x="159" y="441"/>
                  </a:cxn>
                  <a:cxn ang="0">
                    <a:pos x="270" y="401"/>
                  </a:cxn>
                  <a:cxn ang="0">
                    <a:pos x="74" y="441"/>
                  </a:cxn>
                  <a:cxn ang="0">
                    <a:pos x="5" y="401"/>
                  </a:cxn>
                  <a:cxn ang="0">
                    <a:pos x="64" y="379"/>
                  </a:cxn>
                  <a:cxn ang="0">
                    <a:pos x="270" y="322"/>
                  </a:cxn>
                  <a:cxn ang="0">
                    <a:pos x="55" y="379"/>
                  </a:cxn>
                  <a:cxn ang="0">
                    <a:pos x="5" y="322"/>
                  </a:cxn>
                  <a:cxn ang="0">
                    <a:pos x="83" y="280"/>
                  </a:cxn>
                  <a:cxn ang="0">
                    <a:pos x="462" y="280"/>
                  </a:cxn>
                  <a:cxn ang="0">
                    <a:pos x="654" y="280"/>
                  </a:cxn>
                  <a:cxn ang="0">
                    <a:pos x="783" y="40"/>
                  </a:cxn>
                </a:cxnLst>
                <a:rect l="0" t="0" r="r" b="b"/>
                <a:pathLst>
                  <a:path w="980" h="520">
                    <a:moveTo>
                      <a:pt x="783" y="40"/>
                    </a:moveTo>
                    <a:cubicBezTo>
                      <a:pt x="829" y="0"/>
                      <a:pt x="896" y="19"/>
                      <a:pt x="928" y="40"/>
                    </a:cubicBezTo>
                    <a:cubicBezTo>
                      <a:pt x="960" y="61"/>
                      <a:pt x="980" y="112"/>
                      <a:pt x="976" y="164"/>
                    </a:cubicBezTo>
                    <a:cubicBezTo>
                      <a:pt x="972" y="216"/>
                      <a:pt x="965" y="299"/>
                      <a:pt x="905" y="354"/>
                    </a:cubicBezTo>
                    <a:cubicBezTo>
                      <a:pt x="845" y="409"/>
                      <a:pt x="740" y="472"/>
                      <a:pt x="616" y="496"/>
                    </a:cubicBezTo>
                    <a:cubicBezTo>
                      <a:pt x="492" y="520"/>
                      <a:pt x="261" y="505"/>
                      <a:pt x="159" y="496"/>
                    </a:cubicBezTo>
                    <a:cubicBezTo>
                      <a:pt x="57" y="487"/>
                      <a:pt x="5" y="450"/>
                      <a:pt x="5" y="441"/>
                    </a:cubicBezTo>
                    <a:cubicBezTo>
                      <a:pt x="5" y="432"/>
                      <a:pt x="115" y="448"/>
                      <a:pt x="159" y="441"/>
                    </a:cubicBezTo>
                    <a:cubicBezTo>
                      <a:pt x="203" y="434"/>
                      <a:pt x="284" y="401"/>
                      <a:pt x="270" y="401"/>
                    </a:cubicBezTo>
                    <a:cubicBezTo>
                      <a:pt x="256" y="401"/>
                      <a:pt x="118" y="441"/>
                      <a:pt x="74" y="441"/>
                    </a:cubicBezTo>
                    <a:cubicBezTo>
                      <a:pt x="30" y="441"/>
                      <a:pt x="7" y="411"/>
                      <a:pt x="5" y="401"/>
                    </a:cubicBezTo>
                    <a:cubicBezTo>
                      <a:pt x="3" y="391"/>
                      <a:pt x="20" y="392"/>
                      <a:pt x="64" y="379"/>
                    </a:cubicBezTo>
                    <a:cubicBezTo>
                      <a:pt x="108" y="366"/>
                      <a:pt x="271" y="322"/>
                      <a:pt x="270" y="322"/>
                    </a:cubicBezTo>
                    <a:cubicBezTo>
                      <a:pt x="269" y="322"/>
                      <a:pt x="99" y="379"/>
                      <a:pt x="55" y="379"/>
                    </a:cubicBezTo>
                    <a:cubicBezTo>
                      <a:pt x="11" y="379"/>
                      <a:pt x="0" y="338"/>
                      <a:pt x="5" y="322"/>
                    </a:cubicBezTo>
                    <a:cubicBezTo>
                      <a:pt x="10" y="306"/>
                      <a:pt x="7" y="287"/>
                      <a:pt x="83" y="280"/>
                    </a:cubicBezTo>
                    <a:cubicBezTo>
                      <a:pt x="159" y="273"/>
                      <a:pt x="367" y="280"/>
                      <a:pt x="462" y="280"/>
                    </a:cubicBezTo>
                    <a:cubicBezTo>
                      <a:pt x="557" y="280"/>
                      <a:pt x="606" y="314"/>
                      <a:pt x="654" y="280"/>
                    </a:cubicBezTo>
                    <a:cubicBezTo>
                      <a:pt x="702" y="246"/>
                      <a:pt x="737" y="80"/>
                      <a:pt x="783" y="4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6" name="Freeform 8"/>
              <p:cNvSpPr>
                <a:spLocks/>
              </p:cNvSpPr>
              <p:nvPr/>
            </p:nvSpPr>
            <p:spPr bwMode="auto">
              <a:xfrm>
                <a:off x="9517" y="7929"/>
                <a:ext cx="655" cy="458"/>
              </a:xfrm>
              <a:custGeom>
                <a:avLst/>
                <a:gdLst/>
                <a:ahLst/>
                <a:cxnLst>
                  <a:cxn ang="0">
                    <a:pos x="41" y="31"/>
                  </a:cxn>
                  <a:cxn ang="0">
                    <a:pos x="289" y="31"/>
                  </a:cxn>
                  <a:cxn ang="0">
                    <a:pos x="600" y="31"/>
                  </a:cxn>
                  <a:cxn ang="0">
                    <a:pos x="618" y="219"/>
                  </a:cxn>
                  <a:cxn ang="0">
                    <a:pos x="443" y="314"/>
                  </a:cxn>
                  <a:cxn ang="0">
                    <a:pos x="245" y="415"/>
                  </a:cxn>
                  <a:cxn ang="0">
                    <a:pos x="185" y="415"/>
                  </a:cxn>
                  <a:cxn ang="0">
                    <a:pos x="41" y="155"/>
                  </a:cxn>
                  <a:cxn ang="0">
                    <a:pos x="41" y="31"/>
                  </a:cxn>
                </a:cxnLst>
                <a:rect l="0" t="0" r="r" b="b"/>
                <a:pathLst>
                  <a:path w="655" h="458">
                    <a:moveTo>
                      <a:pt x="41" y="31"/>
                    </a:moveTo>
                    <a:cubicBezTo>
                      <a:pt x="82" y="10"/>
                      <a:pt x="196" y="31"/>
                      <a:pt x="289" y="31"/>
                    </a:cubicBezTo>
                    <a:cubicBezTo>
                      <a:pt x="382" y="31"/>
                      <a:pt x="545" y="0"/>
                      <a:pt x="600" y="31"/>
                    </a:cubicBezTo>
                    <a:cubicBezTo>
                      <a:pt x="655" y="62"/>
                      <a:pt x="644" y="172"/>
                      <a:pt x="618" y="219"/>
                    </a:cubicBezTo>
                    <a:cubicBezTo>
                      <a:pt x="592" y="266"/>
                      <a:pt x="505" y="281"/>
                      <a:pt x="443" y="314"/>
                    </a:cubicBezTo>
                    <a:cubicBezTo>
                      <a:pt x="381" y="347"/>
                      <a:pt x="288" y="398"/>
                      <a:pt x="245" y="415"/>
                    </a:cubicBezTo>
                    <a:cubicBezTo>
                      <a:pt x="202" y="432"/>
                      <a:pt x="219" y="458"/>
                      <a:pt x="185" y="415"/>
                    </a:cubicBezTo>
                    <a:cubicBezTo>
                      <a:pt x="151" y="372"/>
                      <a:pt x="70" y="219"/>
                      <a:pt x="41" y="155"/>
                    </a:cubicBezTo>
                    <a:cubicBezTo>
                      <a:pt x="12" y="91"/>
                      <a:pt x="0" y="52"/>
                      <a:pt x="41" y="3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7" name="Freeform 9"/>
              <p:cNvSpPr>
                <a:spLocks/>
              </p:cNvSpPr>
              <p:nvPr/>
            </p:nvSpPr>
            <p:spPr bwMode="auto">
              <a:xfrm>
                <a:off x="9696" y="8154"/>
                <a:ext cx="475" cy="1127"/>
              </a:xfrm>
              <a:custGeom>
                <a:avLst/>
                <a:gdLst/>
                <a:ahLst/>
                <a:cxnLst>
                  <a:cxn ang="0">
                    <a:pos x="421" y="40"/>
                  </a:cxn>
                  <a:cxn ang="0">
                    <a:pos x="376" y="327"/>
                  </a:cxn>
                  <a:cxn ang="0">
                    <a:pos x="395" y="587"/>
                  </a:cxn>
                  <a:cxn ang="0">
                    <a:pos x="450" y="923"/>
                  </a:cxn>
                  <a:cxn ang="0">
                    <a:pos x="409" y="1043"/>
                  </a:cxn>
                  <a:cxn ang="0">
                    <a:pos x="54" y="1025"/>
                  </a:cxn>
                  <a:cxn ang="0">
                    <a:pos x="83" y="430"/>
                  </a:cxn>
                  <a:cxn ang="0">
                    <a:pos x="54" y="190"/>
                  </a:cxn>
                  <a:cxn ang="0">
                    <a:pos x="210" y="89"/>
                  </a:cxn>
                  <a:cxn ang="0">
                    <a:pos x="421" y="40"/>
                  </a:cxn>
                </a:cxnLst>
                <a:rect l="0" t="0" r="r" b="b"/>
                <a:pathLst>
                  <a:path w="475" h="1127">
                    <a:moveTo>
                      <a:pt x="421" y="40"/>
                    </a:moveTo>
                    <a:cubicBezTo>
                      <a:pt x="449" y="80"/>
                      <a:pt x="380" y="236"/>
                      <a:pt x="376" y="327"/>
                    </a:cubicBezTo>
                    <a:cubicBezTo>
                      <a:pt x="372" y="418"/>
                      <a:pt x="383" y="488"/>
                      <a:pt x="395" y="587"/>
                    </a:cubicBezTo>
                    <a:cubicBezTo>
                      <a:pt x="407" y="686"/>
                      <a:pt x="448" y="847"/>
                      <a:pt x="450" y="923"/>
                    </a:cubicBezTo>
                    <a:cubicBezTo>
                      <a:pt x="452" y="999"/>
                      <a:pt x="475" y="1026"/>
                      <a:pt x="409" y="1043"/>
                    </a:cubicBezTo>
                    <a:cubicBezTo>
                      <a:pt x="343" y="1060"/>
                      <a:pt x="108" y="1127"/>
                      <a:pt x="54" y="1025"/>
                    </a:cubicBezTo>
                    <a:cubicBezTo>
                      <a:pt x="0" y="923"/>
                      <a:pt x="83" y="569"/>
                      <a:pt x="83" y="430"/>
                    </a:cubicBezTo>
                    <a:cubicBezTo>
                      <a:pt x="83" y="291"/>
                      <a:pt x="33" y="247"/>
                      <a:pt x="54" y="190"/>
                    </a:cubicBezTo>
                    <a:cubicBezTo>
                      <a:pt x="75" y="133"/>
                      <a:pt x="146" y="117"/>
                      <a:pt x="210" y="89"/>
                    </a:cubicBezTo>
                    <a:cubicBezTo>
                      <a:pt x="274" y="61"/>
                      <a:pt x="393" y="0"/>
                      <a:pt x="421" y="4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8" name="Freeform 10"/>
              <p:cNvSpPr>
                <a:spLocks/>
              </p:cNvSpPr>
              <p:nvPr/>
            </p:nvSpPr>
            <p:spPr bwMode="auto">
              <a:xfrm>
                <a:off x="9096" y="9104"/>
                <a:ext cx="516" cy="207"/>
              </a:xfrm>
              <a:custGeom>
                <a:avLst/>
                <a:gdLst/>
                <a:ahLst/>
                <a:cxnLst>
                  <a:cxn ang="0">
                    <a:pos x="431" y="10"/>
                  </a:cxn>
                  <a:cxn ang="0">
                    <a:pos x="270" y="10"/>
                  </a:cxn>
                  <a:cxn ang="0">
                    <a:pos x="64" y="70"/>
                  </a:cxn>
                  <a:cxn ang="0">
                    <a:pos x="5" y="177"/>
                  </a:cxn>
                  <a:cxn ang="0">
                    <a:pos x="92" y="199"/>
                  </a:cxn>
                  <a:cxn ang="0">
                    <a:pos x="451" y="177"/>
                  </a:cxn>
                  <a:cxn ang="0">
                    <a:pos x="484" y="19"/>
                  </a:cxn>
                </a:cxnLst>
                <a:rect l="0" t="0" r="r" b="b"/>
                <a:pathLst>
                  <a:path w="516" h="207">
                    <a:moveTo>
                      <a:pt x="431" y="10"/>
                    </a:moveTo>
                    <a:cubicBezTo>
                      <a:pt x="381" y="5"/>
                      <a:pt x="331" y="0"/>
                      <a:pt x="270" y="10"/>
                    </a:cubicBezTo>
                    <a:cubicBezTo>
                      <a:pt x="209" y="20"/>
                      <a:pt x="108" y="42"/>
                      <a:pt x="64" y="70"/>
                    </a:cubicBezTo>
                    <a:cubicBezTo>
                      <a:pt x="20" y="98"/>
                      <a:pt x="0" y="156"/>
                      <a:pt x="5" y="177"/>
                    </a:cubicBezTo>
                    <a:cubicBezTo>
                      <a:pt x="10" y="198"/>
                      <a:pt x="18" y="199"/>
                      <a:pt x="92" y="199"/>
                    </a:cubicBezTo>
                    <a:cubicBezTo>
                      <a:pt x="166" y="199"/>
                      <a:pt x="386" y="207"/>
                      <a:pt x="451" y="177"/>
                    </a:cubicBezTo>
                    <a:cubicBezTo>
                      <a:pt x="516" y="147"/>
                      <a:pt x="500" y="83"/>
                      <a:pt x="484" y="19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79" name="Freeform 11"/>
              <p:cNvSpPr>
                <a:spLocks/>
              </p:cNvSpPr>
              <p:nvPr/>
            </p:nvSpPr>
            <p:spPr bwMode="auto">
              <a:xfrm>
                <a:off x="9615" y="9153"/>
                <a:ext cx="566" cy="226"/>
              </a:xfrm>
              <a:custGeom>
                <a:avLst/>
                <a:gdLst/>
                <a:ahLst/>
                <a:cxnLst>
                  <a:cxn ang="0">
                    <a:pos x="520" y="21"/>
                  </a:cxn>
                  <a:cxn ang="0">
                    <a:pos x="264" y="21"/>
                  </a:cxn>
                  <a:cxn ang="0">
                    <a:pos x="115" y="128"/>
                  </a:cxn>
                  <a:cxn ang="0">
                    <a:pos x="53" y="221"/>
                  </a:cxn>
                  <a:cxn ang="0">
                    <a:pos x="434" y="158"/>
                  </a:cxn>
                  <a:cxn ang="0">
                    <a:pos x="539" y="150"/>
                  </a:cxn>
                  <a:cxn ang="0">
                    <a:pos x="520" y="21"/>
                  </a:cxn>
                </a:cxnLst>
                <a:rect l="0" t="0" r="r" b="b"/>
                <a:pathLst>
                  <a:path w="566" h="226">
                    <a:moveTo>
                      <a:pt x="520" y="21"/>
                    </a:moveTo>
                    <a:cubicBezTo>
                      <a:pt x="474" y="0"/>
                      <a:pt x="331" y="3"/>
                      <a:pt x="264" y="21"/>
                    </a:cubicBezTo>
                    <a:cubicBezTo>
                      <a:pt x="197" y="39"/>
                      <a:pt x="150" y="95"/>
                      <a:pt x="115" y="128"/>
                    </a:cubicBezTo>
                    <a:cubicBezTo>
                      <a:pt x="80" y="161"/>
                      <a:pt x="0" y="216"/>
                      <a:pt x="53" y="221"/>
                    </a:cubicBezTo>
                    <a:cubicBezTo>
                      <a:pt x="106" y="226"/>
                      <a:pt x="353" y="170"/>
                      <a:pt x="434" y="158"/>
                    </a:cubicBezTo>
                    <a:cubicBezTo>
                      <a:pt x="515" y="146"/>
                      <a:pt x="522" y="173"/>
                      <a:pt x="539" y="150"/>
                    </a:cubicBezTo>
                    <a:cubicBezTo>
                      <a:pt x="556" y="127"/>
                      <a:pt x="566" y="42"/>
                      <a:pt x="520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180" name="Oval 12"/>
              <p:cNvSpPr>
                <a:spLocks noChangeArrowheads="1"/>
              </p:cNvSpPr>
              <p:nvPr/>
            </p:nvSpPr>
            <p:spPr bwMode="auto">
              <a:xfrm>
                <a:off x="9615" y="7744"/>
                <a:ext cx="81" cy="177"/>
              </a:xfrm>
              <a:prstGeom prst="ellipse">
                <a:avLst/>
              </a:prstGeom>
              <a:solidFill>
                <a:srgbClr val="F68B3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7181" name="Group 13"/>
            <p:cNvGrpSpPr>
              <a:grpSpLocks/>
            </p:cNvGrpSpPr>
            <p:nvPr/>
          </p:nvGrpSpPr>
          <p:grpSpPr bwMode="auto">
            <a:xfrm>
              <a:off x="9255" y="5870"/>
              <a:ext cx="1398" cy="958"/>
              <a:chOff x="7062" y="5424"/>
              <a:chExt cx="2041" cy="1336"/>
            </a:xfrm>
          </p:grpSpPr>
          <p:sp>
            <p:nvSpPr>
              <p:cNvPr id="7182" name="Freeform 14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7183" name="Group 15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7184" name="Freeform 16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7185" name="Group 17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7186" name="Freeform 18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7187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718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8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1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4" name="Oval 26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5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6" name="Oval 28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7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7198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grpSp>
          <p:nvGrpSpPr>
            <p:cNvPr id="7199" name="Group 31"/>
            <p:cNvGrpSpPr>
              <a:grpSpLocks/>
            </p:cNvGrpSpPr>
            <p:nvPr/>
          </p:nvGrpSpPr>
          <p:grpSpPr bwMode="auto">
            <a:xfrm>
              <a:off x="9460" y="5824"/>
              <a:ext cx="885" cy="342"/>
              <a:chOff x="9469" y="5780"/>
              <a:chExt cx="885" cy="342"/>
            </a:xfrm>
          </p:grpSpPr>
          <p:sp>
            <p:nvSpPr>
              <p:cNvPr id="7200" name="Freeform 32"/>
              <p:cNvSpPr>
                <a:spLocks/>
              </p:cNvSpPr>
              <p:nvPr/>
            </p:nvSpPr>
            <p:spPr bwMode="auto">
              <a:xfrm>
                <a:off x="9469" y="5818"/>
                <a:ext cx="885" cy="304"/>
              </a:xfrm>
              <a:custGeom>
                <a:avLst/>
                <a:gdLst/>
                <a:ahLst/>
                <a:cxnLst>
                  <a:cxn ang="0">
                    <a:pos x="68" y="251"/>
                  </a:cxn>
                  <a:cxn ang="0">
                    <a:pos x="15" y="127"/>
                  </a:cxn>
                  <a:cxn ang="0">
                    <a:pos x="156" y="33"/>
                  </a:cxn>
                  <a:cxn ang="0">
                    <a:pos x="480" y="0"/>
                  </a:cxn>
                  <a:cxn ang="0">
                    <a:pos x="671" y="33"/>
                  </a:cxn>
                  <a:cxn ang="0">
                    <a:pos x="799" y="155"/>
                  </a:cxn>
                  <a:cxn ang="0">
                    <a:pos x="789" y="283"/>
                  </a:cxn>
                  <a:cxn ang="0">
                    <a:pos x="480" y="283"/>
                  </a:cxn>
                  <a:cxn ang="0">
                    <a:pos x="267" y="251"/>
                  </a:cxn>
                  <a:cxn ang="0">
                    <a:pos x="68" y="251"/>
                  </a:cxn>
                </a:cxnLst>
                <a:rect l="0" t="0" r="r" b="b"/>
                <a:pathLst>
                  <a:path w="842" h="304">
                    <a:moveTo>
                      <a:pt x="68" y="251"/>
                    </a:moveTo>
                    <a:cubicBezTo>
                      <a:pt x="26" y="230"/>
                      <a:pt x="0" y="163"/>
                      <a:pt x="15" y="127"/>
                    </a:cubicBezTo>
                    <a:cubicBezTo>
                      <a:pt x="30" y="91"/>
                      <a:pt x="79" y="54"/>
                      <a:pt x="156" y="33"/>
                    </a:cubicBezTo>
                    <a:cubicBezTo>
                      <a:pt x="233" y="12"/>
                      <a:pt x="394" y="0"/>
                      <a:pt x="480" y="0"/>
                    </a:cubicBezTo>
                    <a:cubicBezTo>
                      <a:pt x="566" y="0"/>
                      <a:pt x="618" y="7"/>
                      <a:pt x="671" y="33"/>
                    </a:cubicBezTo>
                    <a:cubicBezTo>
                      <a:pt x="724" y="59"/>
                      <a:pt x="779" y="113"/>
                      <a:pt x="799" y="155"/>
                    </a:cubicBezTo>
                    <a:cubicBezTo>
                      <a:pt x="819" y="197"/>
                      <a:pt x="842" y="262"/>
                      <a:pt x="789" y="283"/>
                    </a:cubicBezTo>
                    <a:cubicBezTo>
                      <a:pt x="736" y="304"/>
                      <a:pt x="567" y="288"/>
                      <a:pt x="480" y="283"/>
                    </a:cubicBezTo>
                    <a:cubicBezTo>
                      <a:pt x="393" y="278"/>
                      <a:pt x="336" y="256"/>
                      <a:pt x="267" y="251"/>
                    </a:cubicBezTo>
                    <a:cubicBezTo>
                      <a:pt x="198" y="246"/>
                      <a:pt x="110" y="272"/>
                      <a:pt x="68" y="25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1" name="Freeform 33"/>
              <p:cNvSpPr>
                <a:spLocks/>
              </p:cNvSpPr>
              <p:nvPr/>
            </p:nvSpPr>
            <p:spPr bwMode="auto">
              <a:xfrm>
                <a:off x="9749" y="5780"/>
                <a:ext cx="342" cy="327"/>
              </a:xfrm>
              <a:custGeom>
                <a:avLst/>
                <a:gdLst/>
                <a:ahLst/>
                <a:cxnLst>
                  <a:cxn ang="0">
                    <a:pos x="57" y="38"/>
                  </a:cxn>
                  <a:cxn ang="0">
                    <a:pos x="13" y="239"/>
                  </a:cxn>
                  <a:cxn ang="0">
                    <a:pos x="133" y="323"/>
                  </a:cxn>
                  <a:cxn ang="0">
                    <a:pos x="157" y="214"/>
                  </a:cxn>
                  <a:cxn ang="0">
                    <a:pos x="243" y="29"/>
                  </a:cxn>
                  <a:cxn ang="0">
                    <a:pos x="118" y="38"/>
                  </a:cxn>
                </a:cxnLst>
                <a:rect l="0" t="0" r="r" b="b"/>
                <a:pathLst>
                  <a:path w="249" h="327">
                    <a:moveTo>
                      <a:pt x="57" y="38"/>
                    </a:moveTo>
                    <a:cubicBezTo>
                      <a:pt x="28" y="115"/>
                      <a:pt x="0" y="192"/>
                      <a:pt x="13" y="239"/>
                    </a:cubicBezTo>
                    <a:cubicBezTo>
                      <a:pt x="26" y="286"/>
                      <a:pt x="109" y="327"/>
                      <a:pt x="133" y="323"/>
                    </a:cubicBezTo>
                    <a:cubicBezTo>
                      <a:pt x="157" y="319"/>
                      <a:pt x="139" y="263"/>
                      <a:pt x="157" y="214"/>
                    </a:cubicBezTo>
                    <a:cubicBezTo>
                      <a:pt x="175" y="165"/>
                      <a:pt x="249" y="58"/>
                      <a:pt x="243" y="29"/>
                    </a:cubicBezTo>
                    <a:cubicBezTo>
                      <a:pt x="237" y="0"/>
                      <a:pt x="177" y="19"/>
                      <a:pt x="118" y="38"/>
                    </a:cubicBezTo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560920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4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929190" y="3357562"/>
            <a:ext cx="3714776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CORRER?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209 Forma libre"/>
          <p:cNvSpPr/>
          <p:nvPr/>
        </p:nvSpPr>
        <p:spPr>
          <a:xfrm>
            <a:off x="-168812" y="2857495"/>
            <a:ext cx="5167532" cy="2989975"/>
          </a:xfrm>
          <a:custGeom>
            <a:avLst/>
            <a:gdLst>
              <a:gd name="connsiteX0" fmla="*/ 2461846 w 5167532"/>
              <a:gd name="connsiteY0" fmla="*/ 3221501 h 3329354"/>
              <a:gd name="connsiteX1" fmla="*/ 3221501 w 5167532"/>
              <a:gd name="connsiteY1" fmla="*/ 2377440 h 3329354"/>
              <a:gd name="connsiteX2" fmla="*/ 3938954 w 5167532"/>
              <a:gd name="connsiteY2" fmla="*/ 1603717 h 3329354"/>
              <a:gd name="connsiteX3" fmla="*/ 4431323 w 5167532"/>
              <a:gd name="connsiteY3" fmla="*/ 801858 h 3329354"/>
              <a:gd name="connsiteX4" fmla="*/ 5050301 w 5167532"/>
              <a:gd name="connsiteY4" fmla="*/ 126609 h 3329354"/>
              <a:gd name="connsiteX5" fmla="*/ 3727938 w 5167532"/>
              <a:gd name="connsiteY5" fmla="*/ 42203 h 3329354"/>
              <a:gd name="connsiteX6" fmla="*/ 2644726 w 5167532"/>
              <a:gd name="connsiteY6" fmla="*/ 112541 h 3329354"/>
              <a:gd name="connsiteX7" fmla="*/ 1589649 w 5167532"/>
              <a:gd name="connsiteY7" fmla="*/ 196948 h 3329354"/>
              <a:gd name="connsiteX8" fmla="*/ 604910 w 5167532"/>
              <a:gd name="connsiteY8" fmla="*/ 225083 h 3329354"/>
              <a:gd name="connsiteX9" fmla="*/ 379827 w 5167532"/>
              <a:gd name="connsiteY9" fmla="*/ 1547446 h 3329354"/>
              <a:gd name="connsiteX10" fmla="*/ 211015 w 5167532"/>
              <a:gd name="connsiteY10" fmla="*/ 3066757 h 3329354"/>
              <a:gd name="connsiteX11" fmla="*/ 1645920 w 5167532"/>
              <a:gd name="connsiteY11" fmla="*/ 3123028 h 3329354"/>
              <a:gd name="connsiteX12" fmla="*/ 2588455 w 5167532"/>
              <a:gd name="connsiteY12" fmla="*/ 3165231 h 3329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67532" h="3329354">
                <a:moveTo>
                  <a:pt x="2461846" y="3221501"/>
                </a:moveTo>
                <a:lnTo>
                  <a:pt x="3221501" y="2377440"/>
                </a:lnTo>
                <a:cubicBezTo>
                  <a:pt x="3467686" y="2107809"/>
                  <a:pt x="3737317" y="1866314"/>
                  <a:pt x="3938954" y="1603717"/>
                </a:cubicBezTo>
                <a:cubicBezTo>
                  <a:pt x="4140591" y="1341120"/>
                  <a:pt x="4246098" y="1048043"/>
                  <a:pt x="4431323" y="801858"/>
                </a:cubicBezTo>
                <a:cubicBezTo>
                  <a:pt x="4616548" y="555673"/>
                  <a:pt x="5167532" y="253218"/>
                  <a:pt x="5050301" y="126609"/>
                </a:cubicBezTo>
                <a:cubicBezTo>
                  <a:pt x="4933070" y="0"/>
                  <a:pt x="4128867" y="44548"/>
                  <a:pt x="3727938" y="42203"/>
                </a:cubicBezTo>
                <a:cubicBezTo>
                  <a:pt x="3327009" y="39858"/>
                  <a:pt x="2644726" y="112541"/>
                  <a:pt x="2644726" y="112541"/>
                </a:cubicBezTo>
                <a:cubicBezTo>
                  <a:pt x="2288345" y="138332"/>
                  <a:pt x="1929618" y="178191"/>
                  <a:pt x="1589649" y="196948"/>
                </a:cubicBezTo>
                <a:cubicBezTo>
                  <a:pt x="1249680" y="215705"/>
                  <a:pt x="806547" y="0"/>
                  <a:pt x="604910" y="225083"/>
                </a:cubicBezTo>
                <a:cubicBezTo>
                  <a:pt x="403273" y="450166"/>
                  <a:pt x="445476" y="1073834"/>
                  <a:pt x="379827" y="1547446"/>
                </a:cubicBezTo>
                <a:cubicBezTo>
                  <a:pt x="314178" y="2021058"/>
                  <a:pt x="0" y="2804160"/>
                  <a:pt x="211015" y="3066757"/>
                </a:cubicBezTo>
                <a:cubicBezTo>
                  <a:pt x="422030" y="3329354"/>
                  <a:pt x="1645920" y="3123028"/>
                  <a:pt x="1645920" y="3123028"/>
                </a:cubicBezTo>
                <a:lnTo>
                  <a:pt x="2588455" y="3165231"/>
                </a:ln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678070" y="476672"/>
            <a:ext cx="4786346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CORRER?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4950" name="Group 134"/>
          <p:cNvGrpSpPr>
            <a:grpSpLocks/>
          </p:cNvGrpSpPr>
          <p:nvPr/>
        </p:nvGrpSpPr>
        <p:grpSpPr bwMode="auto">
          <a:xfrm>
            <a:off x="214282" y="2166980"/>
            <a:ext cx="2392030" cy="3598818"/>
            <a:chOff x="2907" y="1510"/>
            <a:chExt cx="2480" cy="3626"/>
          </a:xfrm>
        </p:grpSpPr>
        <p:sp>
          <p:nvSpPr>
            <p:cNvPr id="34951" name="Freeform 135"/>
            <p:cNvSpPr>
              <a:spLocks/>
            </p:cNvSpPr>
            <p:nvPr/>
          </p:nvSpPr>
          <p:spPr bwMode="auto">
            <a:xfrm>
              <a:off x="2907" y="4304"/>
              <a:ext cx="824" cy="821"/>
            </a:xfrm>
            <a:custGeom>
              <a:avLst/>
              <a:gdLst/>
              <a:ahLst/>
              <a:cxnLst>
                <a:cxn ang="0">
                  <a:pos x="276" y="102"/>
                </a:cxn>
                <a:cxn ang="0">
                  <a:pos x="761" y="102"/>
                </a:cxn>
                <a:cxn ang="0">
                  <a:pos x="654" y="601"/>
                </a:cxn>
                <a:cxn ang="0">
                  <a:pos x="502" y="750"/>
                </a:cxn>
                <a:cxn ang="0">
                  <a:pos x="39" y="713"/>
                </a:cxn>
                <a:cxn ang="0">
                  <a:pos x="276" y="102"/>
                </a:cxn>
              </a:cxnLst>
              <a:rect l="0" t="0" r="r" b="b"/>
              <a:pathLst>
                <a:path w="824" h="821">
                  <a:moveTo>
                    <a:pt x="276" y="102"/>
                  </a:moveTo>
                  <a:cubicBezTo>
                    <a:pt x="396" y="0"/>
                    <a:pt x="698" y="19"/>
                    <a:pt x="761" y="102"/>
                  </a:cubicBezTo>
                  <a:cubicBezTo>
                    <a:pt x="824" y="185"/>
                    <a:pt x="697" y="493"/>
                    <a:pt x="654" y="601"/>
                  </a:cubicBezTo>
                  <a:cubicBezTo>
                    <a:pt x="611" y="709"/>
                    <a:pt x="604" y="731"/>
                    <a:pt x="502" y="750"/>
                  </a:cubicBezTo>
                  <a:cubicBezTo>
                    <a:pt x="400" y="769"/>
                    <a:pt x="78" y="821"/>
                    <a:pt x="39" y="713"/>
                  </a:cubicBezTo>
                  <a:cubicBezTo>
                    <a:pt x="0" y="605"/>
                    <a:pt x="156" y="204"/>
                    <a:pt x="276" y="10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4952" name="Group 136"/>
            <p:cNvGrpSpPr>
              <a:grpSpLocks/>
            </p:cNvGrpSpPr>
            <p:nvPr/>
          </p:nvGrpSpPr>
          <p:grpSpPr bwMode="auto">
            <a:xfrm>
              <a:off x="3113" y="1510"/>
              <a:ext cx="2274" cy="3626"/>
              <a:chOff x="3113" y="1510"/>
              <a:chExt cx="2274" cy="3626"/>
            </a:xfrm>
          </p:grpSpPr>
          <p:sp>
            <p:nvSpPr>
              <p:cNvPr id="34953" name="Freeform 137"/>
              <p:cNvSpPr>
                <a:spLocks/>
              </p:cNvSpPr>
              <p:nvPr/>
            </p:nvSpPr>
            <p:spPr bwMode="auto">
              <a:xfrm>
                <a:off x="4017" y="4202"/>
                <a:ext cx="758" cy="934"/>
              </a:xfrm>
              <a:custGeom>
                <a:avLst/>
                <a:gdLst/>
                <a:ahLst/>
                <a:cxnLst>
                  <a:cxn ang="0">
                    <a:pos x="45" y="204"/>
                  </a:cxn>
                  <a:cxn ang="0">
                    <a:pos x="134" y="815"/>
                  </a:cxn>
                  <a:cxn ang="0">
                    <a:pos x="713" y="815"/>
                  </a:cxn>
                  <a:cxn ang="0">
                    <a:pos x="402" y="102"/>
                  </a:cxn>
                  <a:cxn ang="0">
                    <a:pos x="45" y="204"/>
                  </a:cxn>
                </a:cxnLst>
                <a:rect l="0" t="0" r="r" b="b"/>
                <a:pathLst>
                  <a:path w="758" h="934">
                    <a:moveTo>
                      <a:pt x="45" y="204"/>
                    </a:moveTo>
                    <a:cubicBezTo>
                      <a:pt x="0" y="323"/>
                      <a:pt x="23" y="713"/>
                      <a:pt x="134" y="815"/>
                    </a:cubicBezTo>
                    <a:cubicBezTo>
                      <a:pt x="245" y="917"/>
                      <a:pt x="668" y="934"/>
                      <a:pt x="713" y="815"/>
                    </a:cubicBezTo>
                    <a:cubicBezTo>
                      <a:pt x="758" y="696"/>
                      <a:pt x="508" y="204"/>
                      <a:pt x="402" y="102"/>
                    </a:cubicBezTo>
                    <a:cubicBezTo>
                      <a:pt x="296" y="0"/>
                      <a:pt x="90" y="85"/>
                      <a:pt x="45" y="204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4954" name="Group 138"/>
              <p:cNvGrpSpPr>
                <a:grpSpLocks/>
              </p:cNvGrpSpPr>
              <p:nvPr/>
            </p:nvGrpSpPr>
            <p:grpSpPr bwMode="auto">
              <a:xfrm>
                <a:off x="3113" y="1510"/>
                <a:ext cx="2274" cy="3009"/>
                <a:chOff x="1820" y="1742"/>
                <a:chExt cx="2274" cy="3009"/>
              </a:xfrm>
            </p:grpSpPr>
            <p:sp>
              <p:nvSpPr>
                <p:cNvPr id="34955" name="Freeform 139"/>
                <p:cNvSpPr>
                  <a:spLocks/>
                </p:cNvSpPr>
                <p:nvPr/>
              </p:nvSpPr>
              <p:spPr bwMode="auto">
                <a:xfrm rot="655368">
                  <a:off x="3350" y="2613"/>
                  <a:ext cx="744" cy="575"/>
                </a:xfrm>
                <a:custGeom>
                  <a:avLst/>
                  <a:gdLst/>
                  <a:ahLst/>
                  <a:cxnLst>
                    <a:cxn ang="0">
                      <a:pos x="19" y="433"/>
                    </a:cxn>
                    <a:cxn ang="0">
                      <a:pos x="234" y="261"/>
                    </a:cxn>
                    <a:cxn ang="0">
                      <a:pos x="650" y="2"/>
                    </a:cxn>
                    <a:cxn ang="0">
                      <a:pos x="920" y="271"/>
                    </a:cxn>
                    <a:cxn ang="0">
                      <a:pos x="502" y="684"/>
                    </a:cxn>
                    <a:cxn ang="0">
                      <a:pos x="234" y="781"/>
                    </a:cxn>
                    <a:cxn ang="0">
                      <a:pos x="121" y="662"/>
                    </a:cxn>
                    <a:cxn ang="0">
                      <a:pos x="19" y="433"/>
                    </a:cxn>
                  </a:cxnLst>
                  <a:rect l="0" t="0" r="r" b="b"/>
                  <a:pathLst>
                    <a:path w="945" h="785">
                      <a:moveTo>
                        <a:pt x="19" y="433"/>
                      </a:moveTo>
                      <a:cubicBezTo>
                        <a:pt x="38" y="366"/>
                        <a:pt x="129" y="333"/>
                        <a:pt x="234" y="261"/>
                      </a:cubicBezTo>
                      <a:cubicBezTo>
                        <a:pt x="339" y="189"/>
                        <a:pt x="536" y="0"/>
                        <a:pt x="650" y="2"/>
                      </a:cubicBezTo>
                      <a:cubicBezTo>
                        <a:pt x="764" y="4"/>
                        <a:pt x="945" y="157"/>
                        <a:pt x="920" y="271"/>
                      </a:cubicBezTo>
                      <a:cubicBezTo>
                        <a:pt x="895" y="385"/>
                        <a:pt x="616" y="599"/>
                        <a:pt x="502" y="684"/>
                      </a:cubicBezTo>
                      <a:cubicBezTo>
                        <a:pt x="388" y="769"/>
                        <a:pt x="297" y="785"/>
                        <a:pt x="234" y="781"/>
                      </a:cubicBezTo>
                      <a:cubicBezTo>
                        <a:pt x="171" y="777"/>
                        <a:pt x="160" y="724"/>
                        <a:pt x="121" y="662"/>
                      </a:cubicBezTo>
                      <a:cubicBezTo>
                        <a:pt x="82" y="600"/>
                        <a:pt x="0" y="500"/>
                        <a:pt x="19" y="43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4956" name="Group 140"/>
                <p:cNvGrpSpPr>
                  <a:grpSpLocks/>
                </p:cNvGrpSpPr>
                <p:nvPr/>
              </p:nvGrpSpPr>
              <p:grpSpPr bwMode="auto">
                <a:xfrm>
                  <a:off x="1820" y="1742"/>
                  <a:ext cx="2212" cy="3009"/>
                  <a:chOff x="1820" y="1742"/>
                  <a:chExt cx="2212" cy="3009"/>
                </a:xfrm>
              </p:grpSpPr>
              <p:sp>
                <p:nvSpPr>
                  <p:cNvPr id="34957" name="Freeform 141"/>
                  <p:cNvSpPr>
                    <a:spLocks/>
                  </p:cNvSpPr>
                  <p:nvPr/>
                </p:nvSpPr>
                <p:spPr bwMode="auto">
                  <a:xfrm>
                    <a:off x="2939" y="2816"/>
                    <a:ext cx="684" cy="811"/>
                  </a:xfrm>
                  <a:custGeom>
                    <a:avLst/>
                    <a:gdLst/>
                    <a:ahLst/>
                    <a:cxnLst>
                      <a:cxn ang="0">
                        <a:pos x="92" y="149"/>
                      </a:cxn>
                      <a:cxn ang="0">
                        <a:pos x="163" y="149"/>
                      </a:cxn>
                      <a:cxn ang="0">
                        <a:pos x="514" y="14"/>
                      </a:cxn>
                      <a:cxn ang="0">
                        <a:pos x="746" y="235"/>
                      </a:cxn>
                      <a:cxn ang="0">
                        <a:pos x="449" y="549"/>
                      </a:cxn>
                      <a:cxn ang="0">
                        <a:pos x="92" y="695"/>
                      </a:cxn>
                      <a:cxn ang="0">
                        <a:pos x="13" y="695"/>
                      </a:cxn>
                      <a:cxn ang="0">
                        <a:pos x="13" y="437"/>
                      </a:cxn>
                      <a:cxn ang="0">
                        <a:pos x="92" y="149"/>
                      </a:cxn>
                    </a:cxnLst>
                    <a:rect l="0" t="0" r="r" b="b"/>
                    <a:pathLst>
                      <a:path w="757" h="738">
                        <a:moveTo>
                          <a:pt x="92" y="149"/>
                        </a:moveTo>
                        <a:cubicBezTo>
                          <a:pt x="117" y="101"/>
                          <a:pt x="93" y="171"/>
                          <a:pt x="163" y="149"/>
                        </a:cubicBezTo>
                        <a:cubicBezTo>
                          <a:pt x="233" y="127"/>
                          <a:pt x="417" y="0"/>
                          <a:pt x="514" y="14"/>
                        </a:cubicBezTo>
                        <a:cubicBezTo>
                          <a:pt x="611" y="28"/>
                          <a:pt x="757" y="146"/>
                          <a:pt x="746" y="235"/>
                        </a:cubicBezTo>
                        <a:cubicBezTo>
                          <a:pt x="735" y="324"/>
                          <a:pt x="558" y="472"/>
                          <a:pt x="449" y="549"/>
                        </a:cubicBezTo>
                        <a:cubicBezTo>
                          <a:pt x="340" y="626"/>
                          <a:pt x="165" y="671"/>
                          <a:pt x="92" y="695"/>
                        </a:cubicBezTo>
                        <a:cubicBezTo>
                          <a:pt x="19" y="719"/>
                          <a:pt x="26" y="738"/>
                          <a:pt x="13" y="695"/>
                        </a:cubicBezTo>
                        <a:cubicBezTo>
                          <a:pt x="0" y="652"/>
                          <a:pt x="0" y="528"/>
                          <a:pt x="13" y="437"/>
                        </a:cubicBezTo>
                        <a:cubicBezTo>
                          <a:pt x="26" y="346"/>
                          <a:pt x="67" y="197"/>
                          <a:pt x="92" y="14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4958" name="Group 142"/>
                  <p:cNvGrpSpPr>
                    <a:grpSpLocks/>
                  </p:cNvGrpSpPr>
                  <p:nvPr/>
                </p:nvGrpSpPr>
                <p:grpSpPr bwMode="auto">
                  <a:xfrm>
                    <a:off x="1986" y="1742"/>
                    <a:ext cx="1364" cy="2361"/>
                    <a:chOff x="5680" y="1263"/>
                    <a:chExt cx="1638" cy="2622"/>
                  </a:xfrm>
                </p:grpSpPr>
                <p:grpSp>
                  <p:nvGrpSpPr>
                    <p:cNvPr id="34959" name="Group 14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750" y="1263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34960" name="Group 14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34961" name="Freeform 1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2" name="Oval 14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3" name="Freeform 1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4" name="Oval 14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5" name="Freeform 1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6" name="Freeform 1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7" name="Freeform 1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8" name="Freeform 1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9" name="Freeform 1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70" name="Freeform 1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71" name="Freeform 1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34972" name="Group 15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34973" name="Group 15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34974" name="Oval 15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5" name="Oval 15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6" name="Oval 16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7" name="Oval 16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8" name="Freeform 16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9" name="Freeform 16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0" name="Freeform 16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1" name="Freeform 16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2" name="Rectangle 166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3" name="Rectangle 16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4" name="Rectangle 16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5" name="Rectangle 16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6" name="Rectangle 17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7" name="Rectangle 17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8" name="Rectangle 17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9" name="Oval 17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0" name="Freeform 17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1" name="Freeform 17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2" name="Freeform 17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3" name="Freeform 17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4" name="WordArt 178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34995" name="Rectangle 17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6" name="Rectangle 18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7" name="Rectangle 18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34998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99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3500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5680" y="2552"/>
                      <a:ext cx="1440" cy="1333"/>
                    </a:xfrm>
                    <a:custGeom>
                      <a:avLst/>
                      <a:gdLst/>
                      <a:ahLst/>
                      <a:cxnLst>
                        <a:cxn ang="0">
                          <a:pos x="495" y="28"/>
                        </a:cxn>
                        <a:cxn ang="0">
                          <a:pos x="857" y="281"/>
                        </a:cxn>
                        <a:cxn ang="0">
                          <a:pos x="1322" y="44"/>
                        </a:cxn>
                        <a:cxn ang="0">
                          <a:pos x="1628" y="224"/>
                        </a:cxn>
                        <a:cxn ang="0">
                          <a:pos x="1545" y="465"/>
                        </a:cxn>
                        <a:cxn ang="0">
                          <a:pos x="1480" y="606"/>
                        </a:cxn>
                        <a:cxn ang="0">
                          <a:pos x="1433" y="1292"/>
                        </a:cxn>
                        <a:cxn ang="0">
                          <a:pos x="1368" y="1341"/>
                        </a:cxn>
                        <a:cxn ang="0">
                          <a:pos x="895" y="1674"/>
                        </a:cxn>
                        <a:cxn ang="0">
                          <a:pos x="374" y="1483"/>
                        </a:cxn>
                        <a:cxn ang="0">
                          <a:pos x="253" y="1445"/>
                        </a:cxn>
                        <a:cxn ang="0">
                          <a:pos x="207" y="792"/>
                        </a:cxn>
                        <a:cxn ang="0">
                          <a:pos x="244" y="550"/>
                        </a:cxn>
                        <a:cxn ang="0">
                          <a:pos x="40" y="114"/>
                        </a:cxn>
                        <a:cxn ang="0">
                          <a:pos x="495" y="28"/>
                        </a:cxn>
                      </a:cxnLst>
                      <a:rect l="0" t="0" r="r" b="b"/>
                      <a:pathLst>
                        <a:path w="1665" h="1698">
                          <a:moveTo>
                            <a:pt x="495" y="28"/>
                          </a:moveTo>
                          <a:cubicBezTo>
                            <a:pt x="631" y="56"/>
                            <a:pt x="719" y="278"/>
                            <a:pt x="857" y="281"/>
                          </a:cubicBezTo>
                          <a:cubicBezTo>
                            <a:pt x="995" y="284"/>
                            <a:pt x="1194" y="53"/>
                            <a:pt x="1322" y="44"/>
                          </a:cubicBezTo>
                          <a:cubicBezTo>
                            <a:pt x="1450" y="35"/>
                            <a:pt x="1591" y="154"/>
                            <a:pt x="1628" y="224"/>
                          </a:cubicBezTo>
                          <a:cubicBezTo>
                            <a:pt x="1665" y="294"/>
                            <a:pt x="1570" y="401"/>
                            <a:pt x="1545" y="465"/>
                          </a:cubicBezTo>
                          <a:cubicBezTo>
                            <a:pt x="1520" y="529"/>
                            <a:pt x="1499" y="468"/>
                            <a:pt x="1480" y="606"/>
                          </a:cubicBezTo>
                          <a:cubicBezTo>
                            <a:pt x="1461" y="744"/>
                            <a:pt x="1452" y="1170"/>
                            <a:pt x="1433" y="1292"/>
                          </a:cubicBezTo>
                          <a:cubicBezTo>
                            <a:pt x="1414" y="1414"/>
                            <a:pt x="1458" y="1277"/>
                            <a:pt x="1368" y="1341"/>
                          </a:cubicBezTo>
                          <a:cubicBezTo>
                            <a:pt x="1278" y="1405"/>
                            <a:pt x="1061" y="1650"/>
                            <a:pt x="895" y="1674"/>
                          </a:cubicBezTo>
                          <a:cubicBezTo>
                            <a:pt x="729" y="1698"/>
                            <a:pt x="481" y="1521"/>
                            <a:pt x="374" y="1483"/>
                          </a:cubicBezTo>
                          <a:cubicBezTo>
                            <a:pt x="267" y="1445"/>
                            <a:pt x="281" y="1560"/>
                            <a:pt x="253" y="1445"/>
                          </a:cubicBezTo>
                          <a:cubicBezTo>
                            <a:pt x="225" y="1330"/>
                            <a:pt x="208" y="941"/>
                            <a:pt x="207" y="792"/>
                          </a:cubicBezTo>
                          <a:cubicBezTo>
                            <a:pt x="206" y="643"/>
                            <a:pt x="272" y="663"/>
                            <a:pt x="244" y="550"/>
                          </a:cubicBezTo>
                          <a:cubicBezTo>
                            <a:pt x="216" y="437"/>
                            <a:pt x="0" y="201"/>
                            <a:pt x="40" y="114"/>
                          </a:cubicBezTo>
                          <a:cubicBezTo>
                            <a:pt x="80" y="27"/>
                            <a:pt x="359" y="0"/>
                            <a:pt x="495" y="28"/>
                          </a:cubicBez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6162" y="2591"/>
                      <a:ext cx="652" cy="18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479" y="182"/>
                        </a:cxn>
                        <a:cxn ang="0">
                          <a:pos x="1131" y="14"/>
                        </a:cxn>
                        <a:cxn ang="0">
                          <a:pos x="1131" y="96"/>
                        </a:cxn>
                        <a:cxn ang="0">
                          <a:pos x="712" y="296"/>
                        </a:cxn>
                        <a:cxn ang="0">
                          <a:pos x="479" y="395"/>
                        </a:cxn>
                        <a:cxn ang="0">
                          <a:pos x="192" y="296"/>
                        </a:cxn>
                        <a:cxn ang="0">
                          <a:pos x="55" y="96"/>
                        </a:cxn>
                      </a:cxnLst>
                      <a:rect l="0" t="0" r="r" b="b"/>
                      <a:pathLst>
                        <a:path w="1240" h="395">
                          <a:moveTo>
                            <a:pt x="0" y="14"/>
                          </a:moveTo>
                          <a:cubicBezTo>
                            <a:pt x="145" y="98"/>
                            <a:pt x="291" y="182"/>
                            <a:pt x="479" y="182"/>
                          </a:cubicBezTo>
                          <a:cubicBezTo>
                            <a:pt x="667" y="182"/>
                            <a:pt x="1022" y="28"/>
                            <a:pt x="1131" y="14"/>
                          </a:cubicBezTo>
                          <a:cubicBezTo>
                            <a:pt x="1240" y="0"/>
                            <a:pt x="1201" y="49"/>
                            <a:pt x="1131" y="96"/>
                          </a:cubicBezTo>
                          <a:cubicBezTo>
                            <a:pt x="1061" y="143"/>
                            <a:pt x="821" y="246"/>
                            <a:pt x="712" y="296"/>
                          </a:cubicBezTo>
                          <a:cubicBezTo>
                            <a:pt x="603" y="346"/>
                            <a:pt x="566" y="395"/>
                            <a:pt x="479" y="395"/>
                          </a:cubicBezTo>
                          <a:cubicBezTo>
                            <a:pt x="392" y="395"/>
                            <a:pt x="263" y="346"/>
                            <a:pt x="192" y="296"/>
                          </a:cubicBezTo>
                          <a:cubicBezTo>
                            <a:pt x="121" y="246"/>
                            <a:pt x="88" y="171"/>
                            <a:pt x="55" y="96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6007" y="2562"/>
                      <a:ext cx="867" cy="251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16"/>
                        </a:cxn>
                        <a:cxn ang="0">
                          <a:pos x="6" y="143"/>
                        </a:cxn>
                        <a:cxn ang="0">
                          <a:pos x="174" y="143"/>
                        </a:cxn>
                        <a:cxn ang="0">
                          <a:pos x="416" y="319"/>
                        </a:cxn>
                        <a:cxn ang="0">
                          <a:pos x="852" y="143"/>
                        </a:cxn>
                        <a:cxn ang="0">
                          <a:pos x="993" y="210"/>
                        </a:cxn>
                        <a:cxn ang="0">
                          <a:pos x="915" y="60"/>
                        </a:cxn>
                        <a:cxn ang="0">
                          <a:pos x="769" y="143"/>
                        </a:cxn>
                        <a:cxn ang="0">
                          <a:pos x="536" y="240"/>
                        </a:cxn>
                        <a:cxn ang="0">
                          <a:pos x="459" y="240"/>
                        </a:cxn>
                        <a:cxn ang="0">
                          <a:pos x="350" y="240"/>
                        </a:cxn>
                        <a:cxn ang="0">
                          <a:pos x="136" y="16"/>
                        </a:cxn>
                      </a:cxnLst>
                      <a:rect l="0" t="0" r="r" b="b"/>
                      <a:pathLst>
                        <a:path w="1003" h="319">
                          <a:moveTo>
                            <a:pt x="136" y="16"/>
                          </a:moveTo>
                          <a:cubicBezTo>
                            <a:pt x="79" y="0"/>
                            <a:pt x="0" y="122"/>
                            <a:pt x="6" y="143"/>
                          </a:cubicBezTo>
                          <a:cubicBezTo>
                            <a:pt x="12" y="164"/>
                            <a:pt x="106" y="114"/>
                            <a:pt x="174" y="143"/>
                          </a:cubicBezTo>
                          <a:cubicBezTo>
                            <a:pt x="242" y="172"/>
                            <a:pt x="303" y="319"/>
                            <a:pt x="416" y="319"/>
                          </a:cubicBezTo>
                          <a:cubicBezTo>
                            <a:pt x="529" y="319"/>
                            <a:pt x="756" y="161"/>
                            <a:pt x="852" y="143"/>
                          </a:cubicBezTo>
                          <a:cubicBezTo>
                            <a:pt x="948" y="125"/>
                            <a:pt x="983" y="224"/>
                            <a:pt x="993" y="210"/>
                          </a:cubicBezTo>
                          <a:cubicBezTo>
                            <a:pt x="1003" y="196"/>
                            <a:pt x="952" y="71"/>
                            <a:pt x="915" y="60"/>
                          </a:cubicBezTo>
                          <a:cubicBezTo>
                            <a:pt x="878" y="49"/>
                            <a:pt x="832" y="113"/>
                            <a:pt x="769" y="143"/>
                          </a:cubicBezTo>
                          <a:cubicBezTo>
                            <a:pt x="706" y="173"/>
                            <a:pt x="588" y="224"/>
                            <a:pt x="536" y="240"/>
                          </a:cubicBezTo>
                          <a:cubicBezTo>
                            <a:pt x="484" y="256"/>
                            <a:pt x="490" y="240"/>
                            <a:pt x="459" y="240"/>
                          </a:cubicBezTo>
                          <a:cubicBezTo>
                            <a:pt x="428" y="240"/>
                            <a:pt x="402" y="272"/>
                            <a:pt x="350" y="240"/>
                          </a:cubicBezTo>
                          <a:cubicBezTo>
                            <a:pt x="298" y="208"/>
                            <a:pt x="193" y="32"/>
                            <a:pt x="136" y="1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3" name="Oval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6" y="2027"/>
                      <a:ext cx="108" cy="1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4" name="Oval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74" y="2027"/>
                      <a:ext cx="108" cy="1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35005" name="Freeform 189"/>
                  <p:cNvSpPr>
                    <a:spLocks/>
                  </p:cNvSpPr>
                  <p:nvPr/>
                </p:nvSpPr>
                <p:spPr bwMode="auto">
                  <a:xfrm>
                    <a:off x="3794" y="2709"/>
                    <a:ext cx="178" cy="107"/>
                  </a:xfrm>
                  <a:custGeom>
                    <a:avLst/>
                    <a:gdLst/>
                    <a:ahLst/>
                    <a:cxnLst>
                      <a:cxn ang="0">
                        <a:pos x="325" y="0"/>
                      </a:cxn>
                      <a:cxn ang="0">
                        <a:pos x="149" y="47"/>
                      </a:cxn>
                      <a:cxn ang="0">
                        <a:pos x="0" y="129"/>
                      </a:cxn>
                    </a:cxnLst>
                    <a:rect l="0" t="0" r="r" b="b"/>
                    <a:pathLst>
                      <a:path w="325" h="129">
                        <a:moveTo>
                          <a:pt x="325" y="0"/>
                        </a:moveTo>
                        <a:cubicBezTo>
                          <a:pt x="264" y="12"/>
                          <a:pt x="203" y="25"/>
                          <a:pt x="149" y="47"/>
                        </a:cubicBezTo>
                        <a:cubicBezTo>
                          <a:pt x="95" y="69"/>
                          <a:pt x="47" y="99"/>
                          <a:pt x="0" y="129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06" name="Freeform 190"/>
                  <p:cNvSpPr>
                    <a:spLocks/>
                  </p:cNvSpPr>
                  <p:nvPr/>
                </p:nvSpPr>
                <p:spPr bwMode="auto">
                  <a:xfrm>
                    <a:off x="1820" y="3804"/>
                    <a:ext cx="1365" cy="947"/>
                  </a:xfrm>
                  <a:custGeom>
                    <a:avLst/>
                    <a:gdLst/>
                    <a:ahLst/>
                    <a:cxnLst>
                      <a:cxn ang="0">
                        <a:pos x="670" y="406"/>
                      </a:cxn>
                      <a:cxn ang="0">
                        <a:pos x="828" y="325"/>
                      </a:cxn>
                      <a:cxn ang="0">
                        <a:pos x="1404" y="604"/>
                      </a:cxn>
                      <a:cxn ang="0">
                        <a:pos x="1587" y="709"/>
                      </a:cxn>
                      <a:cxn ang="0">
                        <a:pos x="1870" y="613"/>
                      </a:cxn>
                      <a:cxn ang="0">
                        <a:pos x="2495" y="56"/>
                      </a:cxn>
                      <a:cxn ang="0">
                        <a:pos x="2532" y="279"/>
                      </a:cxn>
                      <a:cxn ang="0">
                        <a:pos x="2586" y="1242"/>
                      </a:cxn>
                      <a:cxn ang="0">
                        <a:pos x="2710" y="1893"/>
                      </a:cxn>
                      <a:cxn ang="0">
                        <a:pos x="1937" y="2200"/>
                      </a:cxn>
                      <a:cxn ang="0">
                        <a:pos x="1630" y="1516"/>
                      </a:cxn>
                      <a:cxn ang="0">
                        <a:pos x="1203" y="2278"/>
                      </a:cxn>
                      <a:cxn ang="0">
                        <a:pos x="141" y="2332"/>
                      </a:cxn>
                      <a:cxn ang="0">
                        <a:pos x="354" y="1355"/>
                      </a:cxn>
                      <a:cxn ang="0">
                        <a:pos x="670" y="406"/>
                      </a:cxn>
                    </a:cxnLst>
                    <a:rect l="0" t="0" r="r" b="b"/>
                    <a:pathLst>
                      <a:path w="2818" h="2486">
                        <a:moveTo>
                          <a:pt x="670" y="406"/>
                        </a:moveTo>
                        <a:cubicBezTo>
                          <a:pt x="749" y="235"/>
                          <a:pt x="706" y="292"/>
                          <a:pt x="828" y="325"/>
                        </a:cubicBezTo>
                        <a:cubicBezTo>
                          <a:pt x="950" y="358"/>
                          <a:pt x="1278" y="540"/>
                          <a:pt x="1404" y="604"/>
                        </a:cubicBezTo>
                        <a:cubicBezTo>
                          <a:pt x="1530" y="668"/>
                          <a:pt x="1509" y="707"/>
                          <a:pt x="1587" y="709"/>
                        </a:cubicBezTo>
                        <a:cubicBezTo>
                          <a:pt x="1665" y="711"/>
                          <a:pt x="1719" y="722"/>
                          <a:pt x="1870" y="613"/>
                        </a:cubicBezTo>
                        <a:cubicBezTo>
                          <a:pt x="2021" y="504"/>
                          <a:pt x="2385" y="112"/>
                          <a:pt x="2495" y="56"/>
                        </a:cubicBezTo>
                        <a:cubicBezTo>
                          <a:pt x="2605" y="0"/>
                          <a:pt x="2517" y="81"/>
                          <a:pt x="2532" y="279"/>
                        </a:cubicBezTo>
                        <a:cubicBezTo>
                          <a:pt x="2547" y="477"/>
                          <a:pt x="2556" y="973"/>
                          <a:pt x="2586" y="1242"/>
                        </a:cubicBezTo>
                        <a:cubicBezTo>
                          <a:pt x="2616" y="1511"/>
                          <a:pt x="2818" y="1733"/>
                          <a:pt x="2710" y="1893"/>
                        </a:cubicBezTo>
                        <a:cubicBezTo>
                          <a:pt x="2602" y="2053"/>
                          <a:pt x="2117" y="2263"/>
                          <a:pt x="1937" y="2200"/>
                        </a:cubicBezTo>
                        <a:cubicBezTo>
                          <a:pt x="1757" y="2137"/>
                          <a:pt x="1752" y="1503"/>
                          <a:pt x="1630" y="1516"/>
                        </a:cubicBezTo>
                        <a:cubicBezTo>
                          <a:pt x="1508" y="1529"/>
                          <a:pt x="1451" y="2142"/>
                          <a:pt x="1203" y="2278"/>
                        </a:cubicBezTo>
                        <a:cubicBezTo>
                          <a:pt x="955" y="2414"/>
                          <a:pt x="282" y="2486"/>
                          <a:pt x="141" y="2332"/>
                        </a:cubicBezTo>
                        <a:cubicBezTo>
                          <a:pt x="0" y="2178"/>
                          <a:pt x="268" y="1676"/>
                          <a:pt x="354" y="1355"/>
                        </a:cubicBezTo>
                        <a:cubicBezTo>
                          <a:pt x="440" y="1034"/>
                          <a:pt x="591" y="577"/>
                          <a:pt x="670" y="40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07" name="WordArt 191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4542042">
                    <a:off x="1895" y="4253"/>
                    <a:ext cx="591" cy="180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5009" name="Freeform 193"/>
                  <p:cNvSpPr>
                    <a:spLocks/>
                  </p:cNvSpPr>
                  <p:nvPr/>
                </p:nvSpPr>
                <p:spPr bwMode="auto">
                  <a:xfrm>
                    <a:off x="2399" y="3085"/>
                    <a:ext cx="631" cy="397"/>
                  </a:xfrm>
                  <a:custGeom>
                    <a:avLst/>
                    <a:gdLst/>
                    <a:ahLst/>
                    <a:cxnLst>
                      <a:cxn ang="0">
                        <a:pos x="199" y="146"/>
                      </a:cxn>
                      <a:cxn ang="0">
                        <a:pos x="395" y="34"/>
                      </a:cxn>
                      <a:cxn ang="0">
                        <a:pos x="605" y="42"/>
                      </a:cxn>
                      <a:cxn ang="0">
                        <a:pos x="552" y="285"/>
                      </a:cxn>
                      <a:cxn ang="0">
                        <a:pos x="360" y="388"/>
                      </a:cxn>
                      <a:cxn ang="0">
                        <a:pos x="33" y="342"/>
                      </a:cxn>
                      <a:cxn ang="0">
                        <a:pos x="199" y="146"/>
                      </a:cxn>
                    </a:cxnLst>
                    <a:rect l="0" t="0" r="r" b="b"/>
                    <a:pathLst>
                      <a:path w="631" h="397">
                        <a:moveTo>
                          <a:pt x="199" y="146"/>
                        </a:moveTo>
                        <a:cubicBezTo>
                          <a:pt x="259" y="95"/>
                          <a:pt x="327" y="51"/>
                          <a:pt x="395" y="34"/>
                        </a:cubicBezTo>
                        <a:cubicBezTo>
                          <a:pt x="463" y="17"/>
                          <a:pt x="579" y="0"/>
                          <a:pt x="605" y="42"/>
                        </a:cubicBezTo>
                        <a:cubicBezTo>
                          <a:pt x="631" y="84"/>
                          <a:pt x="593" y="227"/>
                          <a:pt x="552" y="285"/>
                        </a:cubicBezTo>
                        <a:cubicBezTo>
                          <a:pt x="511" y="343"/>
                          <a:pt x="446" y="379"/>
                          <a:pt x="360" y="388"/>
                        </a:cubicBezTo>
                        <a:cubicBezTo>
                          <a:pt x="274" y="397"/>
                          <a:pt x="66" y="381"/>
                          <a:pt x="33" y="342"/>
                        </a:cubicBezTo>
                        <a:cubicBezTo>
                          <a:pt x="0" y="303"/>
                          <a:pt x="139" y="197"/>
                          <a:pt x="199" y="146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0" name="Freeform 194"/>
                  <p:cNvSpPr>
                    <a:spLocks/>
                  </p:cNvSpPr>
                  <p:nvPr/>
                </p:nvSpPr>
                <p:spPr bwMode="auto">
                  <a:xfrm>
                    <a:off x="1941" y="3005"/>
                    <a:ext cx="701" cy="468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17" y="144"/>
                      </a:cxn>
                      <a:cxn ang="0">
                        <a:pos x="207" y="422"/>
                      </a:cxn>
                      <a:cxn ang="0">
                        <a:pos x="596" y="422"/>
                      </a:cxn>
                      <a:cxn ang="0">
                        <a:pos x="636" y="183"/>
                      </a:cxn>
                      <a:cxn ang="0">
                        <a:pos x="207" y="0"/>
                      </a:cxn>
                    </a:cxnLst>
                    <a:rect l="0" t="0" r="r" b="b"/>
                    <a:pathLst>
                      <a:path w="701" h="468">
                        <a:moveTo>
                          <a:pt x="103" y="0"/>
                        </a:moveTo>
                        <a:cubicBezTo>
                          <a:pt x="51" y="37"/>
                          <a:pt x="0" y="74"/>
                          <a:pt x="17" y="144"/>
                        </a:cubicBezTo>
                        <a:cubicBezTo>
                          <a:pt x="34" y="214"/>
                          <a:pt x="110" y="376"/>
                          <a:pt x="207" y="422"/>
                        </a:cubicBezTo>
                        <a:cubicBezTo>
                          <a:pt x="304" y="468"/>
                          <a:pt x="524" y="462"/>
                          <a:pt x="596" y="422"/>
                        </a:cubicBezTo>
                        <a:cubicBezTo>
                          <a:pt x="668" y="382"/>
                          <a:pt x="701" y="253"/>
                          <a:pt x="636" y="183"/>
                        </a:cubicBezTo>
                        <a:cubicBezTo>
                          <a:pt x="571" y="113"/>
                          <a:pt x="286" y="30"/>
                          <a:pt x="207" y="0"/>
                        </a:cubicBezTo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1" name="Freeform 195"/>
                  <p:cNvSpPr>
                    <a:spLocks/>
                  </p:cNvSpPr>
                  <p:nvPr/>
                </p:nvSpPr>
                <p:spPr bwMode="auto">
                  <a:xfrm>
                    <a:off x="2704" y="3180"/>
                    <a:ext cx="276" cy="83"/>
                  </a:xfrm>
                  <a:custGeom>
                    <a:avLst/>
                    <a:gdLst/>
                    <a:ahLst/>
                    <a:cxnLst>
                      <a:cxn ang="0">
                        <a:pos x="276" y="35"/>
                      </a:cxn>
                      <a:cxn ang="0">
                        <a:pos x="103" y="8"/>
                      </a:cxn>
                      <a:cxn ang="0">
                        <a:pos x="0" y="83"/>
                      </a:cxn>
                    </a:cxnLst>
                    <a:rect l="0" t="0" r="r" b="b"/>
                    <a:pathLst>
                      <a:path w="276" h="83">
                        <a:moveTo>
                          <a:pt x="276" y="35"/>
                        </a:moveTo>
                        <a:cubicBezTo>
                          <a:pt x="212" y="17"/>
                          <a:pt x="149" y="0"/>
                          <a:pt x="103" y="8"/>
                        </a:cubicBezTo>
                        <a:cubicBezTo>
                          <a:pt x="57" y="16"/>
                          <a:pt x="28" y="49"/>
                          <a:pt x="0" y="83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2" name="Freeform 196"/>
                  <p:cNvSpPr>
                    <a:spLocks/>
                  </p:cNvSpPr>
                  <p:nvPr/>
                </p:nvSpPr>
                <p:spPr bwMode="auto">
                  <a:xfrm>
                    <a:off x="2741" y="3298"/>
                    <a:ext cx="210" cy="48"/>
                  </a:xfrm>
                  <a:custGeom>
                    <a:avLst/>
                    <a:gdLst/>
                    <a:ahLst/>
                    <a:cxnLst>
                      <a:cxn ang="0">
                        <a:pos x="210" y="48"/>
                      </a:cxn>
                      <a:cxn ang="0">
                        <a:pos x="75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10" h="48">
                        <a:moveTo>
                          <a:pt x="210" y="48"/>
                        </a:moveTo>
                        <a:cubicBezTo>
                          <a:pt x="160" y="24"/>
                          <a:pt x="110" y="0"/>
                          <a:pt x="75" y="0"/>
                        </a:cubicBezTo>
                        <a:cubicBezTo>
                          <a:pt x="40" y="0"/>
                          <a:pt x="20" y="24"/>
                          <a:pt x="0" y="48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3" name="Freeform 197"/>
                  <p:cNvSpPr>
                    <a:spLocks/>
                  </p:cNvSpPr>
                  <p:nvPr/>
                </p:nvSpPr>
                <p:spPr bwMode="auto">
                  <a:xfrm>
                    <a:off x="3827" y="2806"/>
                    <a:ext cx="205" cy="106"/>
                  </a:xfrm>
                  <a:custGeom>
                    <a:avLst/>
                    <a:gdLst/>
                    <a:ahLst/>
                    <a:cxnLst>
                      <a:cxn ang="0">
                        <a:pos x="205" y="0"/>
                      </a:cxn>
                      <a:cxn ang="0">
                        <a:pos x="68" y="24"/>
                      </a:cxn>
                      <a:cxn ang="0">
                        <a:pos x="0" y="106"/>
                      </a:cxn>
                    </a:cxnLst>
                    <a:rect l="0" t="0" r="r" b="b"/>
                    <a:pathLst>
                      <a:path w="205" h="106">
                        <a:moveTo>
                          <a:pt x="205" y="0"/>
                        </a:moveTo>
                        <a:cubicBezTo>
                          <a:pt x="153" y="3"/>
                          <a:pt x="102" y="6"/>
                          <a:pt x="68" y="24"/>
                        </a:cubicBezTo>
                        <a:cubicBezTo>
                          <a:pt x="34" y="42"/>
                          <a:pt x="17" y="74"/>
                          <a:pt x="0" y="106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35019" name="Group 203"/>
          <p:cNvGrpSpPr>
            <a:grpSpLocks/>
          </p:cNvGrpSpPr>
          <p:nvPr/>
        </p:nvGrpSpPr>
        <p:grpSpPr bwMode="auto">
          <a:xfrm>
            <a:off x="2143108" y="2500306"/>
            <a:ext cx="6572296" cy="3357586"/>
            <a:chOff x="5030" y="1746"/>
            <a:chExt cx="6937" cy="3362"/>
          </a:xfrm>
        </p:grpSpPr>
        <p:sp>
          <p:nvSpPr>
            <p:cNvPr id="35020" name="Freeform 204"/>
            <p:cNvSpPr>
              <a:spLocks/>
            </p:cNvSpPr>
            <p:nvPr/>
          </p:nvSpPr>
          <p:spPr bwMode="auto">
            <a:xfrm>
              <a:off x="6513" y="1746"/>
              <a:ext cx="5454" cy="2202"/>
            </a:xfrm>
            <a:custGeom>
              <a:avLst/>
              <a:gdLst/>
              <a:ahLst/>
              <a:cxnLst>
                <a:cxn ang="0">
                  <a:pos x="55" y="1933"/>
                </a:cxn>
                <a:cxn ang="0">
                  <a:pos x="1170" y="452"/>
                </a:cxn>
                <a:cxn ang="0">
                  <a:pos x="2742" y="194"/>
                </a:cxn>
                <a:cxn ang="0">
                  <a:pos x="4923" y="194"/>
                </a:cxn>
                <a:cxn ang="0">
                  <a:pos x="5442" y="285"/>
                </a:cxn>
                <a:cxn ang="0">
                  <a:pos x="4853" y="1905"/>
                </a:cxn>
                <a:cxn ang="0">
                  <a:pos x="2470" y="2069"/>
                </a:cxn>
                <a:cxn ang="0">
                  <a:pos x="0" y="1961"/>
                </a:cxn>
              </a:cxnLst>
              <a:rect l="0" t="0" r="r" b="b"/>
              <a:pathLst>
                <a:path w="5454" h="2202">
                  <a:moveTo>
                    <a:pt x="55" y="1933"/>
                  </a:moveTo>
                  <a:cubicBezTo>
                    <a:pt x="388" y="1337"/>
                    <a:pt x="722" y="742"/>
                    <a:pt x="1170" y="452"/>
                  </a:cubicBezTo>
                  <a:cubicBezTo>
                    <a:pt x="1618" y="162"/>
                    <a:pt x="2117" y="237"/>
                    <a:pt x="2742" y="194"/>
                  </a:cubicBezTo>
                  <a:cubicBezTo>
                    <a:pt x="3367" y="151"/>
                    <a:pt x="4473" y="179"/>
                    <a:pt x="4923" y="194"/>
                  </a:cubicBezTo>
                  <a:cubicBezTo>
                    <a:pt x="5373" y="209"/>
                    <a:pt x="5454" y="0"/>
                    <a:pt x="5442" y="285"/>
                  </a:cubicBezTo>
                  <a:cubicBezTo>
                    <a:pt x="5430" y="570"/>
                    <a:pt x="5348" y="1608"/>
                    <a:pt x="4853" y="1905"/>
                  </a:cubicBezTo>
                  <a:cubicBezTo>
                    <a:pt x="4358" y="2202"/>
                    <a:pt x="3279" y="2060"/>
                    <a:pt x="2470" y="2069"/>
                  </a:cubicBezTo>
                  <a:cubicBezTo>
                    <a:pt x="1661" y="2078"/>
                    <a:pt x="830" y="2019"/>
                    <a:pt x="0" y="1961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21" name="Freeform 205"/>
            <p:cNvSpPr>
              <a:spLocks/>
            </p:cNvSpPr>
            <p:nvPr/>
          </p:nvSpPr>
          <p:spPr bwMode="auto">
            <a:xfrm>
              <a:off x="5030" y="3526"/>
              <a:ext cx="6511" cy="1582"/>
            </a:xfrm>
            <a:custGeom>
              <a:avLst/>
              <a:gdLst/>
              <a:ahLst/>
              <a:cxnLst>
                <a:cxn ang="0">
                  <a:pos x="1631" y="125"/>
                </a:cxn>
                <a:cxn ang="0">
                  <a:pos x="3880" y="153"/>
                </a:cxn>
                <a:cxn ang="0">
                  <a:pos x="6098" y="172"/>
                </a:cxn>
                <a:cxn ang="0">
                  <a:pos x="6361" y="190"/>
                </a:cxn>
                <a:cxn ang="0">
                  <a:pos x="5712" y="1314"/>
                </a:cxn>
                <a:cxn ang="0">
                  <a:pos x="2992" y="1467"/>
                </a:cxn>
                <a:cxn ang="0">
                  <a:pos x="357" y="1467"/>
                </a:cxn>
                <a:cxn ang="0">
                  <a:pos x="851" y="778"/>
                </a:cxn>
                <a:cxn ang="0">
                  <a:pos x="1557" y="125"/>
                </a:cxn>
              </a:cxnLst>
              <a:rect l="0" t="0" r="r" b="b"/>
              <a:pathLst>
                <a:path w="6511" h="1582">
                  <a:moveTo>
                    <a:pt x="1631" y="125"/>
                  </a:moveTo>
                  <a:cubicBezTo>
                    <a:pt x="2383" y="135"/>
                    <a:pt x="3136" y="145"/>
                    <a:pt x="3880" y="153"/>
                  </a:cubicBezTo>
                  <a:cubicBezTo>
                    <a:pt x="4624" y="161"/>
                    <a:pt x="5685" y="166"/>
                    <a:pt x="6098" y="172"/>
                  </a:cubicBezTo>
                  <a:cubicBezTo>
                    <a:pt x="6511" y="178"/>
                    <a:pt x="6425" y="0"/>
                    <a:pt x="6361" y="190"/>
                  </a:cubicBezTo>
                  <a:cubicBezTo>
                    <a:pt x="6297" y="380"/>
                    <a:pt x="6274" y="1101"/>
                    <a:pt x="5712" y="1314"/>
                  </a:cubicBezTo>
                  <a:cubicBezTo>
                    <a:pt x="5150" y="1527"/>
                    <a:pt x="3884" y="1442"/>
                    <a:pt x="2992" y="1467"/>
                  </a:cubicBezTo>
                  <a:cubicBezTo>
                    <a:pt x="2100" y="1492"/>
                    <a:pt x="714" y="1582"/>
                    <a:pt x="357" y="1467"/>
                  </a:cubicBezTo>
                  <a:cubicBezTo>
                    <a:pt x="0" y="1352"/>
                    <a:pt x="651" y="1002"/>
                    <a:pt x="851" y="778"/>
                  </a:cubicBezTo>
                  <a:cubicBezTo>
                    <a:pt x="1051" y="554"/>
                    <a:pt x="1304" y="339"/>
                    <a:pt x="1557" y="12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22" name="Freeform 206"/>
            <p:cNvSpPr>
              <a:spLocks/>
            </p:cNvSpPr>
            <p:nvPr/>
          </p:nvSpPr>
          <p:spPr bwMode="auto">
            <a:xfrm>
              <a:off x="7942" y="2310"/>
              <a:ext cx="1726" cy="176"/>
            </a:xfrm>
            <a:custGeom>
              <a:avLst/>
              <a:gdLst/>
              <a:ahLst/>
              <a:cxnLst>
                <a:cxn ang="0">
                  <a:pos x="0" y="167"/>
                </a:cxn>
                <a:cxn ang="0">
                  <a:pos x="419" y="71"/>
                </a:cxn>
                <a:cxn ang="0">
                  <a:pos x="568" y="167"/>
                </a:cxn>
                <a:cxn ang="0">
                  <a:pos x="1051" y="71"/>
                </a:cxn>
                <a:cxn ang="0">
                  <a:pos x="1246" y="167"/>
                </a:cxn>
                <a:cxn ang="0">
                  <a:pos x="1590" y="16"/>
                </a:cxn>
                <a:cxn ang="0">
                  <a:pos x="1726" y="71"/>
                </a:cxn>
              </a:cxnLst>
              <a:rect l="0" t="0" r="r" b="b"/>
              <a:pathLst>
                <a:path w="1726" h="176">
                  <a:moveTo>
                    <a:pt x="0" y="167"/>
                  </a:moveTo>
                  <a:cubicBezTo>
                    <a:pt x="162" y="119"/>
                    <a:pt x="324" y="71"/>
                    <a:pt x="419" y="71"/>
                  </a:cubicBezTo>
                  <a:cubicBezTo>
                    <a:pt x="514" y="71"/>
                    <a:pt x="463" y="167"/>
                    <a:pt x="568" y="167"/>
                  </a:cubicBezTo>
                  <a:cubicBezTo>
                    <a:pt x="673" y="167"/>
                    <a:pt x="938" y="71"/>
                    <a:pt x="1051" y="71"/>
                  </a:cubicBezTo>
                  <a:cubicBezTo>
                    <a:pt x="1164" y="71"/>
                    <a:pt x="1156" y="176"/>
                    <a:pt x="1246" y="167"/>
                  </a:cubicBezTo>
                  <a:cubicBezTo>
                    <a:pt x="1336" y="158"/>
                    <a:pt x="1510" y="32"/>
                    <a:pt x="1590" y="16"/>
                  </a:cubicBezTo>
                  <a:cubicBezTo>
                    <a:pt x="1670" y="0"/>
                    <a:pt x="1698" y="35"/>
                    <a:pt x="1726" y="71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23" name="Freeform 207"/>
            <p:cNvSpPr>
              <a:spLocks/>
            </p:cNvSpPr>
            <p:nvPr/>
          </p:nvSpPr>
          <p:spPr bwMode="auto">
            <a:xfrm>
              <a:off x="8937" y="2956"/>
              <a:ext cx="2053" cy="17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288" y="75"/>
                </a:cxn>
                <a:cxn ang="0">
                  <a:pos x="521" y="158"/>
                </a:cxn>
                <a:cxn ang="0">
                  <a:pos x="901" y="0"/>
                </a:cxn>
                <a:cxn ang="0">
                  <a:pos x="1282" y="158"/>
                </a:cxn>
                <a:cxn ang="0">
                  <a:pos x="1726" y="75"/>
                </a:cxn>
                <a:cxn ang="0">
                  <a:pos x="2053" y="158"/>
                </a:cxn>
              </a:cxnLst>
              <a:rect l="0" t="0" r="r" b="b"/>
              <a:pathLst>
                <a:path w="2053" h="170">
                  <a:moveTo>
                    <a:pt x="0" y="110"/>
                  </a:moveTo>
                  <a:cubicBezTo>
                    <a:pt x="100" y="88"/>
                    <a:pt x="201" y="67"/>
                    <a:pt x="288" y="75"/>
                  </a:cubicBezTo>
                  <a:cubicBezTo>
                    <a:pt x="375" y="83"/>
                    <a:pt x="419" y="170"/>
                    <a:pt x="521" y="158"/>
                  </a:cubicBezTo>
                  <a:cubicBezTo>
                    <a:pt x="623" y="146"/>
                    <a:pt x="774" y="0"/>
                    <a:pt x="901" y="0"/>
                  </a:cubicBezTo>
                  <a:cubicBezTo>
                    <a:pt x="1028" y="0"/>
                    <a:pt x="1145" y="146"/>
                    <a:pt x="1282" y="158"/>
                  </a:cubicBezTo>
                  <a:cubicBezTo>
                    <a:pt x="1419" y="170"/>
                    <a:pt x="1598" y="75"/>
                    <a:pt x="1726" y="75"/>
                  </a:cubicBezTo>
                  <a:cubicBezTo>
                    <a:pt x="1854" y="75"/>
                    <a:pt x="1953" y="116"/>
                    <a:pt x="2053" y="1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5052" name="Group 236"/>
          <p:cNvGrpSpPr>
            <a:grpSpLocks/>
          </p:cNvGrpSpPr>
          <p:nvPr/>
        </p:nvGrpSpPr>
        <p:grpSpPr bwMode="auto">
          <a:xfrm rot="2346974">
            <a:off x="7922112" y="1624037"/>
            <a:ext cx="623888" cy="650875"/>
            <a:chOff x="1945" y="7873"/>
            <a:chExt cx="2659" cy="2360"/>
          </a:xfrm>
        </p:grpSpPr>
        <p:sp>
          <p:nvSpPr>
            <p:cNvPr id="35053" name="Freeform 237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4" name="Oval 238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5" name="Freeform 239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6" name="Freeform 240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7" name="Freeform 241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8" name="Freeform 242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9" name="Oval 243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155" name="Group 35"/>
          <p:cNvGrpSpPr>
            <a:grpSpLocks/>
          </p:cNvGrpSpPr>
          <p:nvPr/>
        </p:nvGrpSpPr>
        <p:grpSpPr bwMode="auto">
          <a:xfrm>
            <a:off x="3614738" y="2571745"/>
            <a:ext cx="1671642" cy="2857520"/>
            <a:chOff x="6108" y="5258"/>
            <a:chExt cx="1275" cy="2126"/>
          </a:xfrm>
        </p:grpSpPr>
        <p:sp>
          <p:nvSpPr>
            <p:cNvPr id="5156" name="Freeform 36"/>
            <p:cNvSpPr>
              <a:spLocks/>
            </p:cNvSpPr>
            <p:nvPr/>
          </p:nvSpPr>
          <p:spPr bwMode="auto">
            <a:xfrm rot="-44551611">
              <a:off x="6860" y="6759"/>
              <a:ext cx="271" cy="586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6951" y="5866"/>
              <a:ext cx="432" cy="409"/>
            </a:xfrm>
            <a:custGeom>
              <a:avLst/>
              <a:gdLst/>
              <a:ahLst/>
              <a:cxnLst>
                <a:cxn ang="0">
                  <a:pos x="63" y="148"/>
                </a:cxn>
                <a:cxn ang="0">
                  <a:pos x="133" y="301"/>
                </a:cxn>
                <a:cxn ang="0">
                  <a:pos x="318" y="148"/>
                </a:cxn>
                <a:cxn ang="0">
                  <a:pos x="353" y="20"/>
                </a:cxn>
                <a:cxn ang="0">
                  <a:pos x="432" y="33"/>
                </a:cxn>
                <a:cxn ang="0">
                  <a:pos x="353" y="219"/>
                </a:cxn>
                <a:cxn ang="0">
                  <a:pos x="432" y="41"/>
                </a:cxn>
                <a:cxn ang="0">
                  <a:pos x="478" y="76"/>
                </a:cxn>
                <a:cxn ang="0">
                  <a:pos x="432" y="241"/>
                </a:cxn>
                <a:cxn ang="0">
                  <a:pos x="478" y="98"/>
                </a:cxn>
                <a:cxn ang="0">
                  <a:pos x="492" y="258"/>
                </a:cxn>
                <a:cxn ang="0">
                  <a:pos x="327" y="377"/>
                </a:cxn>
                <a:cxn ang="0">
                  <a:pos x="221" y="418"/>
                </a:cxn>
                <a:cxn ang="0">
                  <a:pos x="119" y="418"/>
                </a:cxn>
                <a:cxn ang="0">
                  <a:pos x="17" y="301"/>
                </a:cxn>
                <a:cxn ang="0">
                  <a:pos x="17" y="98"/>
                </a:cxn>
              </a:cxnLst>
              <a:rect l="0" t="0" r="r" b="b"/>
              <a:pathLst>
                <a:path w="517" h="438">
                  <a:moveTo>
                    <a:pt x="63" y="148"/>
                  </a:moveTo>
                  <a:cubicBezTo>
                    <a:pt x="77" y="224"/>
                    <a:pt x="91" y="301"/>
                    <a:pt x="133" y="301"/>
                  </a:cubicBezTo>
                  <a:cubicBezTo>
                    <a:pt x="175" y="301"/>
                    <a:pt x="281" y="195"/>
                    <a:pt x="318" y="148"/>
                  </a:cubicBezTo>
                  <a:cubicBezTo>
                    <a:pt x="355" y="101"/>
                    <a:pt x="334" y="39"/>
                    <a:pt x="353" y="20"/>
                  </a:cubicBezTo>
                  <a:cubicBezTo>
                    <a:pt x="372" y="1"/>
                    <a:pt x="432" y="0"/>
                    <a:pt x="432" y="33"/>
                  </a:cubicBezTo>
                  <a:cubicBezTo>
                    <a:pt x="432" y="66"/>
                    <a:pt x="353" y="218"/>
                    <a:pt x="353" y="219"/>
                  </a:cubicBezTo>
                  <a:cubicBezTo>
                    <a:pt x="353" y="220"/>
                    <a:pt x="411" y="65"/>
                    <a:pt x="432" y="41"/>
                  </a:cubicBezTo>
                  <a:cubicBezTo>
                    <a:pt x="453" y="17"/>
                    <a:pt x="478" y="43"/>
                    <a:pt x="478" y="76"/>
                  </a:cubicBezTo>
                  <a:cubicBezTo>
                    <a:pt x="478" y="109"/>
                    <a:pt x="432" y="237"/>
                    <a:pt x="432" y="241"/>
                  </a:cubicBezTo>
                  <a:cubicBezTo>
                    <a:pt x="432" y="245"/>
                    <a:pt x="468" y="95"/>
                    <a:pt x="478" y="98"/>
                  </a:cubicBezTo>
                  <a:cubicBezTo>
                    <a:pt x="488" y="101"/>
                    <a:pt x="517" y="212"/>
                    <a:pt x="492" y="258"/>
                  </a:cubicBezTo>
                  <a:cubicBezTo>
                    <a:pt x="467" y="304"/>
                    <a:pt x="372" y="350"/>
                    <a:pt x="327" y="377"/>
                  </a:cubicBezTo>
                  <a:cubicBezTo>
                    <a:pt x="282" y="404"/>
                    <a:pt x="256" y="411"/>
                    <a:pt x="221" y="418"/>
                  </a:cubicBezTo>
                  <a:cubicBezTo>
                    <a:pt x="186" y="425"/>
                    <a:pt x="153" y="438"/>
                    <a:pt x="119" y="418"/>
                  </a:cubicBezTo>
                  <a:cubicBezTo>
                    <a:pt x="85" y="398"/>
                    <a:pt x="34" y="354"/>
                    <a:pt x="17" y="301"/>
                  </a:cubicBezTo>
                  <a:cubicBezTo>
                    <a:pt x="0" y="248"/>
                    <a:pt x="8" y="173"/>
                    <a:pt x="17" y="98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6484" y="5964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6461" y="5964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 rot="-2591954">
              <a:off x="6951" y="7207"/>
              <a:ext cx="298" cy="177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 rot="4390792">
              <a:off x="6308" y="6705"/>
              <a:ext cx="260" cy="433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5162" name="Group 42"/>
            <p:cNvGrpSpPr>
              <a:grpSpLocks/>
            </p:cNvGrpSpPr>
            <p:nvPr/>
          </p:nvGrpSpPr>
          <p:grpSpPr bwMode="auto">
            <a:xfrm>
              <a:off x="6243" y="5338"/>
              <a:ext cx="1048" cy="747"/>
              <a:chOff x="7062" y="5424"/>
              <a:chExt cx="2041" cy="1336"/>
            </a:xfrm>
          </p:grpSpPr>
          <p:sp>
            <p:nvSpPr>
              <p:cNvPr id="5163" name="Freeform 43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5164" name="Group 44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5165" name="Freeform 45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5166" name="Group 46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5168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5169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0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1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2" name="Oval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3" name="Freeform 53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4" name="Freeform 54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5" name="Oval 55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6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7" name="Oval 57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8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9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5180" name="Oval 60"/>
            <p:cNvSpPr>
              <a:spLocks noChangeArrowheads="1"/>
            </p:cNvSpPr>
            <p:nvPr/>
          </p:nvSpPr>
          <p:spPr bwMode="auto">
            <a:xfrm>
              <a:off x="6711" y="6651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6496" y="6713"/>
              <a:ext cx="564" cy="303"/>
            </a:xfrm>
            <a:custGeom>
              <a:avLst/>
              <a:gdLst/>
              <a:ahLst/>
              <a:cxnLst>
                <a:cxn ang="0">
                  <a:pos x="24" y="40"/>
                </a:cxn>
                <a:cxn ang="0">
                  <a:pos x="24" y="104"/>
                </a:cxn>
                <a:cxn ang="0">
                  <a:pos x="82" y="104"/>
                </a:cxn>
                <a:cxn ang="0">
                  <a:pos x="136" y="228"/>
                </a:cxn>
                <a:cxn ang="0">
                  <a:pos x="136" y="282"/>
                </a:cxn>
                <a:cxn ang="0">
                  <a:pos x="310" y="282"/>
                </a:cxn>
                <a:cxn ang="0">
                  <a:pos x="380" y="158"/>
                </a:cxn>
                <a:cxn ang="0">
                  <a:pos x="538" y="67"/>
                </a:cxn>
                <a:cxn ang="0">
                  <a:pos x="538" y="0"/>
                </a:cxn>
                <a:cxn ang="0">
                  <a:pos x="403" y="67"/>
                </a:cxn>
                <a:cxn ang="0">
                  <a:pos x="310" y="67"/>
                </a:cxn>
                <a:cxn ang="0">
                  <a:pos x="169" y="87"/>
                </a:cxn>
                <a:cxn ang="0">
                  <a:pos x="24" y="40"/>
                </a:cxn>
              </a:cxnLst>
              <a:rect l="0" t="0" r="r" b="b"/>
              <a:pathLst>
                <a:path w="564" h="303">
                  <a:moveTo>
                    <a:pt x="24" y="40"/>
                  </a:moveTo>
                  <a:cubicBezTo>
                    <a:pt x="0" y="43"/>
                    <a:pt x="14" y="93"/>
                    <a:pt x="24" y="104"/>
                  </a:cubicBezTo>
                  <a:cubicBezTo>
                    <a:pt x="34" y="115"/>
                    <a:pt x="63" y="83"/>
                    <a:pt x="82" y="104"/>
                  </a:cubicBezTo>
                  <a:cubicBezTo>
                    <a:pt x="101" y="125"/>
                    <a:pt x="127" y="198"/>
                    <a:pt x="136" y="228"/>
                  </a:cubicBezTo>
                  <a:cubicBezTo>
                    <a:pt x="145" y="258"/>
                    <a:pt x="107" y="273"/>
                    <a:pt x="136" y="282"/>
                  </a:cubicBezTo>
                  <a:cubicBezTo>
                    <a:pt x="165" y="291"/>
                    <a:pt x="269" y="303"/>
                    <a:pt x="310" y="282"/>
                  </a:cubicBezTo>
                  <a:cubicBezTo>
                    <a:pt x="351" y="261"/>
                    <a:pt x="342" y="194"/>
                    <a:pt x="380" y="158"/>
                  </a:cubicBezTo>
                  <a:cubicBezTo>
                    <a:pt x="418" y="122"/>
                    <a:pt x="512" y="93"/>
                    <a:pt x="538" y="67"/>
                  </a:cubicBezTo>
                  <a:cubicBezTo>
                    <a:pt x="564" y="41"/>
                    <a:pt x="560" y="0"/>
                    <a:pt x="538" y="0"/>
                  </a:cubicBezTo>
                  <a:cubicBezTo>
                    <a:pt x="516" y="0"/>
                    <a:pt x="441" y="56"/>
                    <a:pt x="403" y="67"/>
                  </a:cubicBezTo>
                  <a:cubicBezTo>
                    <a:pt x="365" y="78"/>
                    <a:pt x="349" y="64"/>
                    <a:pt x="310" y="67"/>
                  </a:cubicBezTo>
                  <a:cubicBezTo>
                    <a:pt x="271" y="70"/>
                    <a:pt x="217" y="89"/>
                    <a:pt x="169" y="87"/>
                  </a:cubicBezTo>
                  <a:cubicBezTo>
                    <a:pt x="121" y="85"/>
                    <a:pt x="48" y="37"/>
                    <a:pt x="24" y="4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6449" y="6058"/>
              <a:ext cx="656" cy="458"/>
            </a:xfrm>
            <a:custGeom>
              <a:avLst/>
              <a:gdLst/>
              <a:ahLst/>
              <a:cxnLst>
                <a:cxn ang="0">
                  <a:pos x="133" y="35"/>
                </a:cxn>
                <a:cxn ang="0">
                  <a:pos x="64" y="404"/>
                </a:cxn>
                <a:cxn ang="0">
                  <a:pos x="519" y="358"/>
                </a:cxn>
                <a:cxn ang="0">
                  <a:pos x="641" y="244"/>
                </a:cxn>
                <a:cxn ang="0">
                  <a:pos x="431" y="324"/>
                </a:cxn>
                <a:cxn ang="0">
                  <a:pos x="621" y="226"/>
                </a:cxn>
                <a:cxn ang="0">
                  <a:pos x="565" y="185"/>
                </a:cxn>
                <a:cxn ang="0">
                  <a:pos x="395" y="291"/>
                </a:cxn>
                <a:cxn ang="0">
                  <a:pos x="565" y="185"/>
                </a:cxn>
                <a:cxn ang="0">
                  <a:pos x="519" y="146"/>
                </a:cxn>
                <a:cxn ang="0">
                  <a:pos x="425" y="185"/>
                </a:cxn>
                <a:cxn ang="0">
                  <a:pos x="390" y="270"/>
                </a:cxn>
                <a:cxn ang="0">
                  <a:pos x="220" y="270"/>
                </a:cxn>
                <a:cxn ang="0">
                  <a:pos x="262" y="49"/>
                </a:cxn>
                <a:cxn ang="0">
                  <a:pos x="187" y="0"/>
                </a:cxn>
              </a:cxnLst>
              <a:rect l="0" t="0" r="r" b="b"/>
              <a:pathLst>
                <a:path w="656" h="458">
                  <a:moveTo>
                    <a:pt x="133" y="35"/>
                  </a:moveTo>
                  <a:cubicBezTo>
                    <a:pt x="66" y="192"/>
                    <a:pt x="0" y="350"/>
                    <a:pt x="64" y="404"/>
                  </a:cubicBezTo>
                  <a:cubicBezTo>
                    <a:pt x="128" y="458"/>
                    <a:pt x="423" y="385"/>
                    <a:pt x="519" y="358"/>
                  </a:cubicBezTo>
                  <a:cubicBezTo>
                    <a:pt x="615" y="331"/>
                    <a:pt x="656" y="250"/>
                    <a:pt x="641" y="244"/>
                  </a:cubicBezTo>
                  <a:cubicBezTo>
                    <a:pt x="626" y="238"/>
                    <a:pt x="434" y="327"/>
                    <a:pt x="431" y="324"/>
                  </a:cubicBezTo>
                  <a:cubicBezTo>
                    <a:pt x="428" y="321"/>
                    <a:pt x="599" y="249"/>
                    <a:pt x="621" y="226"/>
                  </a:cubicBezTo>
                  <a:cubicBezTo>
                    <a:pt x="643" y="203"/>
                    <a:pt x="603" y="174"/>
                    <a:pt x="565" y="185"/>
                  </a:cubicBezTo>
                  <a:cubicBezTo>
                    <a:pt x="527" y="196"/>
                    <a:pt x="395" y="291"/>
                    <a:pt x="395" y="291"/>
                  </a:cubicBezTo>
                  <a:cubicBezTo>
                    <a:pt x="395" y="291"/>
                    <a:pt x="544" y="209"/>
                    <a:pt x="565" y="185"/>
                  </a:cubicBezTo>
                  <a:cubicBezTo>
                    <a:pt x="586" y="161"/>
                    <a:pt x="542" y="146"/>
                    <a:pt x="519" y="146"/>
                  </a:cubicBezTo>
                  <a:cubicBezTo>
                    <a:pt x="496" y="146"/>
                    <a:pt x="446" y="164"/>
                    <a:pt x="425" y="185"/>
                  </a:cubicBezTo>
                  <a:cubicBezTo>
                    <a:pt x="404" y="206"/>
                    <a:pt x="424" y="256"/>
                    <a:pt x="390" y="270"/>
                  </a:cubicBezTo>
                  <a:cubicBezTo>
                    <a:pt x="356" y="284"/>
                    <a:pt x="241" y="307"/>
                    <a:pt x="220" y="270"/>
                  </a:cubicBezTo>
                  <a:cubicBezTo>
                    <a:pt x="199" y="233"/>
                    <a:pt x="267" y="94"/>
                    <a:pt x="262" y="49"/>
                  </a:cubicBezTo>
                  <a:cubicBezTo>
                    <a:pt x="257" y="4"/>
                    <a:pt x="222" y="2"/>
                    <a:pt x="187" y="0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5183" name="Group 63"/>
            <p:cNvGrpSpPr>
              <a:grpSpLocks/>
            </p:cNvGrpSpPr>
            <p:nvPr/>
          </p:nvGrpSpPr>
          <p:grpSpPr bwMode="auto">
            <a:xfrm>
              <a:off x="6454" y="5258"/>
              <a:ext cx="581" cy="328"/>
              <a:chOff x="9396" y="5088"/>
              <a:chExt cx="1086" cy="441"/>
            </a:xfrm>
          </p:grpSpPr>
          <p:sp>
            <p:nvSpPr>
              <p:cNvPr id="5184" name="Freeform 64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185" name="Freeform 65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5186" name="Freeform 66"/>
            <p:cNvSpPr>
              <a:spLocks/>
            </p:cNvSpPr>
            <p:nvPr/>
          </p:nvSpPr>
          <p:spPr bwMode="auto">
            <a:xfrm rot="2784276">
              <a:off x="6074" y="6907"/>
              <a:ext cx="289" cy="222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50" name="249 Forma libre"/>
          <p:cNvSpPr/>
          <p:nvPr/>
        </p:nvSpPr>
        <p:spPr>
          <a:xfrm>
            <a:off x="2482948" y="3957711"/>
            <a:ext cx="1456006" cy="75027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1" name="250 Forma libre"/>
          <p:cNvSpPr/>
          <p:nvPr/>
        </p:nvSpPr>
        <p:spPr>
          <a:xfrm flipV="1">
            <a:off x="3214678" y="4185138"/>
            <a:ext cx="876676" cy="45719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2" name="251 Forma libre"/>
          <p:cNvSpPr/>
          <p:nvPr/>
        </p:nvSpPr>
        <p:spPr>
          <a:xfrm>
            <a:off x="2143108" y="4429133"/>
            <a:ext cx="785818" cy="71438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3" name="252 Forma libre"/>
          <p:cNvSpPr/>
          <p:nvPr/>
        </p:nvSpPr>
        <p:spPr>
          <a:xfrm>
            <a:off x="2571736" y="4643446"/>
            <a:ext cx="1456006" cy="75027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4" name="253 Forma libre"/>
          <p:cNvSpPr/>
          <p:nvPr/>
        </p:nvSpPr>
        <p:spPr>
          <a:xfrm>
            <a:off x="2357422" y="5000636"/>
            <a:ext cx="1143008" cy="71438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5" name="254 Forma libre"/>
          <p:cNvSpPr/>
          <p:nvPr/>
        </p:nvSpPr>
        <p:spPr>
          <a:xfrm>
            <a:off x="3357554" y="3571876"/>
            <a:ext cx="527312" cy="75027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5060" name="Group 244"/>
          <p:cNvGrpSpPr>
            <a:grpSpLocks/>
          </p:cNvGrpSpPr>
          <p:nvPr/>
        </p:nvGrpSpPr>
        <p:grpSpPr bwMode="auto">
          <a:xfrm>
            <a:off x="8215306" y="2500306"/>
            <a:ext cx="928694" cy="2555877"/>
            <a:chOff x="2226" y="2120"/>
            <a:chExt cx="783" cy="2456"/>
          </a:xfrm>
        </p:grpSpPr>
        <p:sp>
          <p:nvSpPr>
            <p:cNvPr id="35061" name="Freeform 245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62" name="Freeform 246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3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19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1" name="Group 141"/>
          <p:cNvGrpSpPr>
            <a:grpSpLocks/>
          </p:cNvGrpSpPr>
          <p:nvPr/>
        </p:nvGrpSpPr>
        <p:grpSpPr bwMode="auto">
          <a:xfrm>
            <a:off x="1141263" y="544970"/>
            <a:ext cx="785818" cy="714380"/>
            <a:chOff x="2904" y="8552"/>
            <a:chExt cx="1493" cy="1547"/>
          </a:xfrm>
        </p:grpSpPr>
        <p:sp>
          <p:nvSpPr>
            <p:cNvPr id="20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9" name="Group 141"/>
          <p:cNvGrpSpPr>
            <a:grpSpLocks/>
          </p:cNvGrpSpPr>
          <p:nvPr/>
        </p:nvGrpSpPr>
        <p:grpSpPr bwMode="auto">
          <a:xfrm>
            <a:off x="334967" y="1148430"/>
            <a:ext cx="785818" cy="714380"/>
            <a:chOff x="2904" y="8552"/>
            <a:chExt cx="1493" cy="1547"/>
          </a:xfrm>
        </p:grpSpPr>
        <p:sp>
          <p:nvSpPr>
            <p:cNvPr id="21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0" name="Group 12"/>
          <p:cNvGrpSpPr>
            <a:grpSpLocks/>
          </p:cNvGrpSpPr>
          <p:nvPr/>
        </p:nvGrpSpPr>
        <p:grpSpPr bwMode="auto">
          <a:xfrm>
            <a:off x="5963457" y="3308379"/>
            <a:ext cx="1217614" cy="2032002"/>
            <a:chOff x="2627" y="7897"/>
            <a:chExt cx="1693" cy="2638"/>
          </a:xfrm>
        </p:grpSpPr>
        <p:sp>
          <p:nvSpPr>
            <p:cNvPr id="241" name="Freeform 13"/>
            <p:cNvSpPr>
              <a:spLocks/>
            </p:cNvSpPr>
            <p:nvPr/>
          </p:nvSpPr>
          <p:spPr bwMode="auto">
            <a:xfrm>
              <a:off x="3131" y="9997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42" name="Group 14"/>
            <p:cNvGrpSpPr>
              <a:grpSpLocks/>
            </p:cNvGrpSpPr>
            <p:nvPr/>
          </p:nvGrpSpPr>
          <p:grpSpPr bwMode="auto">
            <a:xfrm>
              <a:off x="2627" y="7897"/>
              <a:ext cx="1693" cy="2638"/>
              <a:chOff x="3352" y="7925"/>
              <a:chExt cx="1693" cy="2638"/>
            </a:xfrm>
          </p:grpSpPr>
          <p:sp>
            <p:nvSpPr>
              <p:cNvPr id="243" name="Freeform 15"/>
              <p:cNvSpPr>
                <a:spLocks/>
              </p:cNvSpPr>
              <p:nvPr/>
            </p:nvSpPr>
            <p:spPr bwMode="auto">
              <a:xfrm>
                <a:off x="3689" y="8527"/>
                <a:ext cx="122" cy="261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4" name="Group 16"/>
              <p:cNvGrpSpPr>
                <a:grpSpLocks/>
              </p:cNvGrpSpPr>
              <p:nvPr/>
            </p:nvGrpSpPr>
            <p:grpSpPr bwMode="auto">
              <a:xfrm>
                <a:off x="3352" y="7925"/>
                <a:ext cx="1693" cy="2638"/>
                <a:chOff x="2740" y="8032"/>
                <a:chExt cx="1693" cy="2638"/>
              </a:xfrm>
            </p:grpSpPr>
            <p:sp>
              <p:nvSpPr>
                <p:cNvPr id="245" name="Freeform 17"/>
                <p:cNvSpPr>
                  <a:spLocks/>
                </p:cNvSpPr>
                <p:nvPr/>
              </p:nvSpPr>
              <p:spPr bwMode="auto">
                <a:xfrm>
                  <a:off x="3165" y="8238"/>
                  <a:ext cx="946" cy="826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46" name="Group 18"/>
                <p:cNvGrpSpPr>
                  <a:grpSpLocks/>
                </p:cNvGrpSpPr>
                <p:nvPr/>
              </p:nvGrpSpPr>
              <p:grpSpPr bwMode="auto">
                <a:xfrm>
                  <a:off x="2740" y="8032"/>
                  <a:ext cx="1693" cy="2638"/>
                  <a:chOff x="2740" y="8032"/>
                  <a:chExt cx="1693" cy="2638"/>
                </a:xfrm>
              </p:grpSpPr>
              <p:sp>
                <p:nvSpPr>
                  <p:cNvPr id="247" name="Freeform 19"/>
                  <p:cNvSpPr>
                    <a:spLocks/>
                  </p:cNvSpPr>
                  <p:nvPr/>
                </p:nvSpPr>
                <p:spPr bwMode="auto">
                  <a:xfrm>
                    <a:off x="2740" y="8273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48" name="Freeform 20"/>
                  <p:cNvSpPr>
                    <a:spLocks/>
                  </p:cNvSpPr>
                  <p:nvPr/>
                </p:nvSpPr>
                <p:spPr bwMode="auto">
                  <a:xfrm>
                    <a:off x="3756" y="8392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49" name="Freeform 21"/>
                  <p:cNvSpPr>
                    <a:spLocks/>
                  </p:cNvSpPr>
                  <p:nvPr/>
                </p:nvSpPr>
                <p:spPr bwMode="auto">
                  <a:xfrm>
                    <a:off x="3716" y="10141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56" name="Freeform 22"/>
                  <p:cNvSpPr>
                    <a:spLocks/>
                  </p:cNvSpPr>
                  <p:nvPr/>
                </p:nvSpPr>
                <p:spPr bwMode="auto">
                  <a:xfrm>
                    <a:off x="3694" y="10373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57" name="Freeform 23"/>
                  <p:cNvSpPr>
                    <a:spLocks/>
                  </p:cNvSpPr>
                  <p:nvPr/>
                </p:nvSpPr>
                <p:spPr bwMode="auto">
                  <a:xfrm>
                    <a:off x="3191" y="104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58" name="Freeform 24"/>
                  <p:cNvSpPr>
                    <a:spLocks/>
                  </p:cNvSpPr>
                  <p:nvPr/>
                </p:nvSpPr>
                <p:spPr bwMode="auto">
                  <a:xfrm>
                    <a:off x="3207" y="8933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59" name="Freeform 25"/>
                  <p:cNvSpPr>
                    <a:spLocks/>
                  </p:cNvSpPr>
                  <p:nvPr/>
                </p:nvSpPr>
                <p:spPr bwMode="auto">
                  <a:xfrm>
                    <a:off x="3336" y="9279"/>
                    <a:ext cx="209" cy="30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1" y="65"/>
                      </a:cxn>
                      <a:cxn ang="0">
                        <a:pos x="571" y="0"/>
                      </a:cxn>
                    </a:cxnLst>
                    <a:rect l="0" t="0" r="r" b="b"/>
                    <a:pathLst>
                      <a:path w="571" h="70">
                        <a:moveTo>
                          <a:pt x="0" y="28"/>
                        </a:moveTo>
                        <a:cubicBezTo>
                          <a:pt x="113" y="49"/>
                          <a:pt x="226" y="70"/>
                          <a:pt x="321" y="65"/>
                        </a:cubicBezTo>
                        <a:cubicBezTo>
                          <a:pt x="416" y="60"/>
                          <a:pt x="493" y="30"/>
                          <a:pt x="571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0" name="Freeform 26"/>
                  <p:cNvSpPr>
                    <a:spLocks/>
                  </p:cNvSpPr>
                  <p:nvPr/>
                </p:nvSpPr>
                <p:spPr bwMode="auto">
                  <a:xfrm>
                    <a:off x="3623" y="9279"/>
                    <a:ext cx="245" cy="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35" y="70"/>
                      </a:cxn>
                      <a:cxn ang="0">
                        <a:pos x="669" y="0"/>
                      </a:cxn>
                    </a:cxnLst>
                    <a:rect l="0" t="0" r="r" b="b"/>
                    <a:pathLst>
                      <a:path w="669" h="70">
                        <a:moveTo>
                          <a:pt x="0" y="0"/>
                        </a:moveTo>
                        <a:cubicBezTo>
                          <a:pt x="112" y="35"/>
                          <a:pt x="224" y="70"/>
                          <a:pt x="335" y="70"/>
                        </a:cubicBezTo>
                        <a:cubicBezTo>
                          <a:pt x="446" y="70"/>
                          <a:pt x="557" y="35"/>
                          <a:pt x="669" y="0"/>
                        </a:cubicBezTo>
                      </a:path>
                    </a:pathLst>
                  </a:custGeom>
                  <a:noFill/>
                  <a:ln w="19050">
                    <a:solidFill>
                      <a:srgbClr val="FABF8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1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3572" y="9660"/>
                    <a:ext cx="52" cy="68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2" name="Freeform 28"/>
                  <p:cNvSpPr>
                    <a:spLocks/>
                  </p:cNvSpPr>
                  <p:nvPr/>
                </p:nvSpPr>
                <p:spPr bwMode="auto">
                  <a:xfrm>
                    <a:off x="3165" y="9786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3" name="Freeform 29"/>
                  <p:cNvSpPr>
                    <a:spLocks/>
                  </p:cNvSpPr>
                  <p:nvPr/>
                </p:nvSpPr>
                <p:spPr bwMode="auto">
                  <a:xfrm>
                    <a:off x="3067" y="8032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4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3402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3746" y="8582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6" name="Freeform 32"/>
                  <p:cNvSpPr>
                    <a:spLocks/>
                  </p:cNvSpPr>
                  <p:nvPr/>
                </p:nvSpPr>
                <p:spPr bwMode="auto">
                  <a:xfrm>
                    <a:off x="3545" y="8766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7" name="Freeform 33"/>
                  <p:cNvSpPr>
                    <a:spLocks/>
                  </p:cNvSpPr>
                  <p:nvPr/>
                </p:nvSpPr>
                <p:spPr bwMode="auto">
                  <a:xfrm>
                    <a:off x="3426" y="8850"/>
                    <a:ext cx="386" cy="163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sp>
        <p:nvSpPr>
          <p:cNvPr id="218" name="217 Forma libre"/>
          <p:cNvSpPr/>
          <p:nvPr/>
        </p:nvSpPr>
        <p:spPr>
          <a:xfrm>
            <a:off x="6216952" y="3292324"/>
            <a:ext cx="745067" cy="268514"/>
          </a:xfrm>
          <a:custGeom>
            <a:avLst/>
            <a:gdLst>
              <a:gd name="connsiteX0" fmla="*/ 53219 w 745067"/>
              <a:gd name="connsiteY0" fmla="*/ 234647 h 268514"/>
              <a:gd name="connsiteX1" fmla="*/ 154819 w 745067"/>
              <a:gd name="connsiteY1" fmla="*/ 45962 h 268514"/>
              <a:gd name="connsiteX2" fmla="*/ 532191 w 745067"/>
              <a:gd name="connsiteY2" fmla="*/ 31447 h 268514"/>
              <a:gd name="connsiteX3" fmla="*/ 735391 w 745067"/>
              <a:gd name="connsiteY3" fmla="*/ 234647 h 268514"/>
              <a:gd name="connsiteX4" fmla="*/ 474134 w 745067"/>
              <a:gd name="connsiteY4" fmla="*/ 234647 h 268514"/>
              <a:gd name="connsiteX5" fmla="*/ 53219 w 745067"/>
              <a:gd name="connsiteY5" fmla="*/ 234647 h 268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5067" h="268514">
                <a:moveTo>
                  <a:pt x="53219" y="234647"/>
                </a:moveTo>
                <a:cubicBezTo>
                  <a:pt x="0" y="203200"/>
                  <a:pt x="74990" y="79829"/>
                  <a:pt x="154819" y="45962"/>
                </a:cubicBezTo>
                <a:cubicBezTo>
                  <a:pt x="234648" y="12095"/>
                  <a:pt x="435429" y="0"/>
                  <a:pt x="532191" y="31447"/>
                </a:cubicBezTo>
                <a:cubicBezTo>
                  <a:pt x="628953" y="62894"/>
                  <a:pt x="745067" y="200780"/>
                  <a:pt x="735391" y="234647"/>
                </a:cubicBezTo>
                <a:cubicBezTo>
                  <a:pt x="725715" y="268514"/>
                  <a:pt x="582991" y="237066"/>
                  <a:pt x="474134" y="234647"/>
                </a:cubicBezTo>
                <a:cubicBezTo>
                  <a:pt x="365277" y="232228"/>
                  <a:pt x="106438" y="266094"/>
                  <a:pt x="53219" y="234647"/>
                </a:cubicBez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9" name="218 Forma libre"/>
          <p:cNvSpPr/>
          <p:nvPr/>
        </p:nvSpPr>
        <p:spPr>
          <a:xfrm>
            <a:off x="6461277" y="3275390"/>
            <a:ext cx="232227" cy="270934"/>
          </a:xfrm>
          <a:custGeom>
            <a:avLst/>
            <a:gdLst>
              <a:gd name="connsiteX0" fmla="*/ 26609 w 232227"/>
              <a:gd name="connsiteY0" fmla="*/ 33867 h 270934"/>
              <a:gd name="connsiteX1" fmla="*/ 26609 w 232227"/>
              <a:gd name="connsiteY1" fmla="*/ 237067 h 270934"/>
              <a:gd name="connsiteX2" fmla="*/ 186266 w 232227"/>
              <a:gd name="connsiteY2" fmla="*/ 237067 h 270934"/>
              <a:gd name="connsiteX3" fmla="*/ 215294 w 232227"/>
              <a:gd name="connsiteY3" fmla="*/ 33867 h 270934"/>
              <a:gd name="connsiteX4" fmla="*/ 84666 w 232227"/>
              <a:gd name="connsiteY4" fmla="*/ 33867 h 27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227" h="270934">
                <a:moveTo>
                  <a:pt x="26609" y="33867"/>
                </a:moveTo>
                <a:cubicBezTo>
                  <a:pt x="13304" y="118533"/>
                  <a:pt x="0" y="203200"/>
                  <a:pt x="26609" y="237067"/>
                </a:cubicBezTo>
                <a:cubicBezTo>
                  <a:pt x="53219" y="270934"/>
                  <a:pt x="154819" y="270934"/>
                  <a:pt x="186266" y="237067"/>
                </a:cubicBezTo>
                <a:cubicBezTo>
                  <a:pt x="217713" y="203200"/>
                  <a:pt x="232227" y="67734"/>
                  <a:pt x="215294" y="33867"/>
                </a:cubicBezTo>
                <a:cubicBezTo>
                  <a:pt x="198361" y="0"/>
                  <a:pt x="141513" y="16933"/>
                  <a:pt x="84666" y="33867"/>
                </a:cubicBezTo>
              </a:path>
            </a:pathLst>
          </a:custGeom>
          <a:solidFill>
            <a:schemeClr val="tx1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20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2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7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97611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209 Forma libre"/>
          <p:cNvSpPr/>
          <p:nvPr/>
        </p:nvSpPr>
        <p:spPr>
          <a:xfrm>
            <a:off x="-168812" y="2857495"/>
            <a:ext cx="5167532" cy="2989975"/>
          </a:xfrm>
          <a:custGeom>
            <a:avLst/>
            <a:gdLst>
              <a:gd name="connsiteX0" fmla="*/ 2461846 w 5167532"/>
              <a:gd name="connsiteY0" fmla="*/ 3221501 h 3329354"/>
              <a:gd name="connsiteX1" fmla="*/ 3221501 w 5167532"/>
              <a:gd name="connsiteY1" fmla="*/ 2377440 h 3329354"/>
              <a:gd name="connsiteX2" fmla="*/ 3938954 w 5167532"/>
              <a:gd name="connsiteY2" fmla="*/ 1603717 h 3329354"/>
              <a:gd name="connsiteX3" fmla="*/ 4431323 w 5167532"/>
              <a:gd name="connsiteY3" fmla="*/ 801858 h 3329354"/>
              <a:gd name="connsiteX4" fmla="*/ 5050301 w 5167532"/>
              <a:gd name="connsiteY4" fmla="*/ 126609 h 3329354"/>
              <a:gd name="connsiteX5" fmla="*/ 3727938 w 5167532"/>
              <a:gd name="connsiteY5" fmla="*/ 42203 h 3329354"/>
              <a:gd name="connsiteX6" fmla="*/ 2644726 w 5167532"/>
              <a:gd name="connsiteY6" fmla="*/ 112541 h 3329354"/>
              <a:gd name="connsiteX7" fmla="*/ 1589649 w 5167532"/>
              <a:gd name="connsiteY7" fmla="*/ 196948 h 3329354"/>
              <a:gd name="connsiteX8" fmla="*/ 604910 w 5167532"/>
              <a:gd name="connsiteY8" fmla="*/ 225083 h 3329354"/>
              <a:gd name="connsiteX9" fmla="*/ 379827 w 5167532"/>
              <a:gd name="connsiteY9" fmla="*/ 1547446 h 3329354"/>
              <a:gd name="connsiteX10" fmla="*/ 211015 w 5167532"/>
              <a:gd name="connsiteY10" fmla="*/ 3066757 h 3329354"/>
              <a:gd name="connsiteX11" fmla="*/ 1645920 w 5167532"/>
              <a:gd name="connsiteY11" fmla="*/ 3123028 h 3329354"/>
              <a:gd name="connsiteX12" fmla="*/ 2588455 w 5167532"/>
              <a:gd name="connsiteY12" fmla="*/ 3165231 h 3329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67532" h="3329354">
                <a:moveTo>
                  <a:pt x="2461846" y="3221501"/>
                </a:moveTo>
                <a:lnTo>
                  <a:pt x="3221501" y="2377440"/>
                </a:lnTo>
                <a:cubicBezTo>
                  <a:pt x="3467686" y="2107809"/>
                  <a:pt x="3737317" y="1866314"/>
                  <a:pt x="3938954" y="1603717"/>
                </a:cubicBezTo>
                <a:cubicBezTo>
                  <a:pt x="4140591" y="1341120"/>
                  <a:pt x="4246098" y="1048043"/>
                  <a:pt x="4431323" y="801858"/>
                </a:cubicBezTo>
                <a:cubicBezTo>
                  <a:pt x="4616548" y="555673"/>
                  <a:pt x="5167532" y="253218"/>
                  <a:pt x="5050301" y="126609"/>
                </a:cubicBezTo>
                <a:cubicBezTo>
                  <a:pt x="4933070" y="0"/>
                  <a:pt x="4128867" y="44548"/>
                  <a:pt x="3727938" y="42203"/>
                </a:cubicBezTo>
                <a:cubicBezTo>
                  <a:pt x="3327009" y="39858"/>
                  <a:pt x="2644726" y="112541"/>
                  <a:pt x="2644726" y="112541"/>
                </a:cubicBezTo>
                <a:cubicBezTo>
                  <a:pt x="2288345" y="138332"/>
                  <a:pt x="1929618" y="178191"/>
                  <a:pt x="1589649" y="196948"/>
                </a:cubicBezTo>
                <a:cubicBezTo>
                  <a:pt x="1249680" y="215705"/>
                  <a:pt x="806547" y="0"/>
                  <a:pt x="604910" y="225083"/>
                </a:cubicBezTo>
                <a:cubicBezTo>
                  <a:pt x="403273" y="450166"/>
                  <a:pt x="445476" y="1073834"/>
                  <a:pt x="379827" y="1547446"/>
                </a:cubicBezTo>
                <a:cubicBezTo>
                  <a:pt x="314178" y="2021058"/>
                  <a:pt x="0" y="2804160"/>
                  <a:pt x="211015" y="3066757"/>
                </a:cubicBezTo>
                <a:cubicBezTo>
                  <a:pt x="422030" y="3329354"/>
                  <a:pt x="1645920" y="3123028"/>
                  <a:pt x="1645920" y="3123028"/>
                </a:cubicBezTo>
                <a:lnTo>
                  <a:pt x="2588455" y="3165231"/>
                </a:ln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573087" y="260648"/>
            <a:ext cx="1399530" cy="1105603"/>
            <a:chOff x="2904" y="8552"/>
            <a:chExt cx="1493" cy="1547"/>
          </a:xfrm>
        </p:grpSpPr>
        <p:sp>
          <p:nvSpPr>
            <p:cNvPr id="5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678070" y="476672"/>
            <a:ext cx="5275320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latin typeface="Comic Sans MS" pitchFamily="66" charset="0"/>
              </a:rPr>
              <a:t>NO DEBO CORRER POR EL BORDILLO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4950" name="Group 134"/>
          <p:cNvGrpSpPr>
            <a:grpSpLocks/>
          </p:cNvGrpSpPr>
          <p:nvPr/>
        </p:nvGrpSpPr>
        <p:grpSpPr bwMode="auto">
          <a:xfrm>
            <a:off x="214282" y="2166980"/>
            <a:ext cx="2789416" cy="3598818"/>
            <a:chOff x="2907" y="1510"/>
            <a:chExt cx="2892" cy="3626"/>
          </a:xfrm>
        </p:grpSpPr>
        <p:sp>
          <p:nvSpPr>
            <p:cNvPr id="34951" name="Freeform 135"/>
            <p:cNvSpPr>
              <a:spLocks/>
            </p:cNvSpPr>
            <p:nvPr/>
          </p:nvSpPr>
          <p:spPr bwMode="auto">
            <a:xfrm>
              <a:off x="2907" y="4304"/>
              <a:ext cx="824" cy="821"/>
            </a:xfrm>
            <a:custGeom>
              <a:avLst/>
              <a:gdLst/>
              <a:ahLst/>
              <a:cxnLst>
                <a:cxn ang="0">
                  <a:pos x="276" y="102"/>
                </a:cxn>
                <a:cxn ang="0">
                  <a:pos x="761" y="102"/>
                </a:cxn>
                <a:cxn ang="0">
                  <a:pos x="654" y="601"/>
                </a:cxn>
                <a:cxn ang="0">
                  <a:pos x="502" y="750"/>
                </a:cxn>
                <a:cxn ang="0">
                  <a:pos x="39" y="713"/>
                </a:cxn>
                <a:cxn ang="0">
                  <a:pos x="276" y="102"/>
                </a:cxn>
              </a:cxnLst>
              <a:rect l="0" t="0" r="r" b="b"/>
              <a:pathLst>
                <a:path w="824" h="821">
                  <a:moveTo>
                    <a:pt x="276" y="102"/>
                  </a:moveTo>
                  <a:cubicBezTo>
                    <a:pt x="396" y="0"/>
                    <a:pt x="698" y="19"/>
                    <a:pt x="761" y="102"/>
                  </a:cubicBezTo>
                  <a:cubicBezTo>
                    <a:pt x="824" y="185"/>
                    <a:pt x="697" y="493"/>
                    <a:pt x="654" y="601"/>
                  </a:cubicBezTo>
                  <a:cubicBezTo>
                    <a:pt x="611" y="709"/>
                    <a:pt x="604" y="731"/>
                    <a:pt x="502" y="750"/>
                  </a:cubicBezTo>
                  <a:cubicBezTo>
                    <a:pt x="400" y="769"/>
                    <a:pt x="78" y="821"/>
                    <a:pt x="39" y="713"/>
                  </a:cubicBezTo>
                  <a:cubicBezTo>
                    <a:pt x="0" y="605"/>
                    <a:pt x="156" y="204"/>
                    <a:pt x="276" y="10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4952" name="Group 136"/>
            <p:cNvGrpSpPr>
              <a:grpSpLocks/>
            </p:cNvGrpSpPr>
            <p:nvPr/>
          </p:nvGrpSpPr>
          <p:grpSpPr bwMode="auto">
            <a:xfrm>
              <a:off x="3113" y="1510"/>
              <a:ext cx="2686" cy="3626"/>
              <a:chOff x="3113" y="1510"/>
              <a:chExt cx="2686" cy="3626"/>
            </a:xfrm>
          </p:grpSpPr>
          <p:sp>
            <p:nvSpPr>
              <p:cNvPr id="34953" name="Freeform 137"/>
              <p:cNvSpPr>
                <a:spLocks/>
              </p:cNvSpPr>
              <p:nvPr/>
            </p:nvSpPr>
            <p:spPr bwMode="auto">
              <a:xfrm>
                <a:off x="4017" y="4202"/>
                <a:ext cx="758" cy="934"/>
              </a:xfrm>
              <a:custGeom>
                <a:avLst/>
                <a:gdLst/>
                <a:ahLst/>
                <a:cxnLst>
                  <a:cxn ang="0">
                    <a:pos x="45" y="204"/>
                  </a:cxn>
                  <a:cxn ang="0">
                    <a:pos x="134" y="815"/>
                  </a:cxn>
                  <a:cxn ang="0">
                    <a:pos x="713" y="815"/>
                  </a:cxn>
                  <a:cxn ang="0">
                    <a:pos x="402" y="102"/>
                  </a:cxn>
                  <a:cxn ang="0">
                    <a:pos x="45" y="204"/>
                  </a:cxn>
                </a:cxnLst>
                <a:rect l="0" t="0" r="r" b="b"/>
                <a:pathLst>
                  <a:path w="758" h="934">
                    <a:moveTo>
                      <a:pt x="45" y="204"/>
                    </a:moveTo>
                    <a:cubicBezTo>
                      <a:pt x="0" y="323"/>
                      <a:pt x="23" y="713"/>
                      <a:pt x="134" y="815"/>
                    </a:cubicBezTo>
                    <a:cubicBezTo>
                      <a:pt x="245" y="917"/>
                      <a:pt x="668" y="934"/>
                      <a:pt x="713" y="815"/>
                    </a:cubicBezTo>
                    <a:cubicBezTo>
                      <a:pt x="758" y="696"/>
                      <a:pt x="508" y="204"/>
                      <a:pt x="402" y="102"/>
                    </a:cubicBezTo>
                    <a:cubicBezTo>
                      <a:pt x="296" y="0"/>
                      <a:pt x="90" y="85"/>
                      <a:pt x="45" y="204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4954" name="Group 138"/>
              <p:cNvGrpSpPr>
                <a:grpSpLocks/>
              </p:cNvGrpSpPr>
              <p:nvPr/>
            </p:nvGrpSpPr>
            <p:grpSpPr bwMode="auto">
              <a:xfrm>
                <a:off x="3113" y="1510"/>
                <a:ext cx="2686" cy="3009"/>
                <a:chOff x="1820" y="1742"/>
                <a:chExt cx="2686" cy="3009"/>
              </a:xfrm>
            </p:grpSpPr>
            <p:sp>
              <p:nvSpPr>
                <p:cNvPr id="34955" name="Freeform 139"/>
                <p:cNvSpPr>
                  <a:spLocks/>
                </p:cNvSpPr>
                <p:nvPr/>
              </p:nvSpPr>
              <p:spPr bwMode="auto">
                <a:xfrm rot="655368">
                  <a:off x="3350" y="2613"/>
                  <a:ext cx="744" cy="575"/>
                </a:xfrm>
                <a:custGeom>
                  <a:avLst/>
                  <a:gdLst/>
                  <a:ahLst/>
                  <a:cxnLst>
                    <a:cxn ang="0">
                      <a:pos x="19" y="433"/>
                    </a:cxn>
                    <a:cxn ang="0">
                      <a:pos x="234" y="261"/>
                    </a:cxn>
                    <a:cxn ang="0">
                      <a:pos x="650" y="2"/>
                    </a:cxn>
                    <a:cxn ang="0">
                      <a:pos x="920" y="271"/>
                    </a:cxn>
                    <a:cxn ang="0">
                      <a:pos x="502" y="684"/>
                    </a:cxn>
                    <a:cxn ang="0">
                      <a:pos x="234" y="781"/>
                    </a:cxn>
                    <a:cxn ang="0">
                      <a:pos x="121" y="662"/>
                    </a:cxn>
                    <a:cxn ang="0">
                      <a:pos x="19" y="433"/>
                    </a:cxn>
                  </a:cxnLst>
                  <a:rect l="0" t="0" r="r" b="b"/>
                  <a:pathLst>
                    <a:path w="945" h="785">
                      <a:moveTo>
                        <a:pt x="19" y="433"/>
                      </a:moveTo>
                      <a:cubicBezTo>
                        <a:pt x="38" y="366"/>
                        <a:pt x="129" y="333"/>
                        <a:pt x="234" y="261"/>
                      </a:cubicBezTo>
                      <a:cubicBezTo>
                        <a:pt x="339" y="189"/>
                        <a:pt x="536" y="0"/>
                        <a:pt x="650" y="2"/>
                      </a:cubicBezTo>
                      <a:cubicBezTo>
                        <a:pt x="764" y="4"/>
                        <a:pt x="945" y="157"/>
                        <a:pt x="920" y="271"/>
                      </a:cubicBezTo>
                      <a:cubicBezTo>
                        <a:pt x="895" y="385"/>
                        <a:pt x="616" y="599"/>
                        <a:pt x="502" y="684"/>
                      </a:cubicBezTo>
                      <a:cubicBezTo>
                        <a:pt x="388" y="769"/>
                        <a:pt x="297" y="785"/>
                        <a:pt x="234" y="781"/>
                      </a:cubicBezTo>
                      <a:cubicBezTo>
                        <a:pt x="171" y="777"/>
                        <a:pt x="160" y="724"/>
                        <a:pt x="121" y="662"/>
                      </a:cubicBezTo>
                      <a:cubicBezTo>
                        <a:pt x="82" y="600"/>
                        <a:pt x="0" y="500"/>
                        <a:pt x="19" y="43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4956" name="Group 140"/>
                <p:cNvGrpSpPr>
                  <a:grpSpLocks/>
                </p:cNvGrpSpPr>
                <p:nvPr/>
              </p:nvGrpSpPr>
              <p:grpSpPr bwMode="auto">
                <a:xfrm>
                  <a:off x="1820" y="1742"/>
                  <a:ext cx="2686" cy="3009"/>
                  <a:chOff x="1820" y="1742"/>
                  <a:chExt cx="2686" cy="3009"/>
                </a:xfrm>
              </p:grpSpPr>
              <p:sp>
                <p:nvSpPr>
                  <p:cNvPr id="34957" name="Freeform 141"/>
                  <p:cNvSpPr>
                    <a:spLocks/>
                  </p:cNvSpPr>
                  <p:nvPr/>
                </p:nvSpPr>
                <p:spPr bwMode="auto">
                  <a:xfrm>
                    <a:off x="2939" y="2816"/>
                    <a:ext cx="684" cy="811"/>
                  </a:xfrm>
                  <a:custGeom>
                    <a:avLst/>
                    <a:gdLst/>
                    <a:ahLst/>
                    <a:cxnLst>
                      <a:cxn ang="0">
                        <a:pos x="92" y="149"/>
                      </a:cxn>
                      <a:cxn ang="0">
                        <a:pos x="163" y="149"/>
                      </a:cxn>
                      <a:cxn ang="0">
                        <a:pos x="514" y="14"/>
                      </a:cxn>
                      <a:cxn ang="0">
                        <a:pos x="746" y="235"/>
                      </a:cxn>
                      <a:cxn ang="0">
                        <a:pos x="449" y="549"/>
                      </a:cxn>
                      <a:cxn ang="0">
                        <a:pos x="92" y="695"/>
                      </a:cxn>
                      <a:cxn ang="0">
                        <a:pos x="13" y="695"/>
                      </a:cxn>
                      <a:cxn ang="0">
                        <a:pos x="13" y="437"/>
                      </a:cxn>
                      <a:cxn ang="0">
                        <a:pos x="92" y="149"/>
                      </a:cxn>
                    </a:cxnLst>
                    <a:rect l="0" t="0" r="r" b="b"/>
                    <a:pathLst>
                      <a:path w="757" h="738">
                        <a:moveTo>
                          <a:pt x="92" y="149"/>
                        </a:moveTo>
                        <a:cubicBezTo>
                          <a:pt x="117" y="101"/>
                          <a:pt x="93" y="171"/>
                          <a:pt x="163" y="149"/>
                        </a:cubicBezTo>
                        <a:cubicBezTo>
                          <a:pt x="233" y="127"/>
                          <a:pt x="417" y="0"/>
                          <a:pt x="514" y="14"/>
                        </a:cubicBezTo>
                        <a:cubicBezTo>
                          <a:pt x="611" y="28"/>
                          <a:pt x="757" y="146"/>
                          <a:pt x="746" y="235"/>
                        </a:cubicBezTo>
                        <a:cubicBezTo>
                          <a:pt x="735" y="324"/>
                          <a:pt x="558" y="472"/>
                          <a:pt x="449" y="549"/>
                        </a:cubicBezTo>
                        <a:cubicBezTo>
                          <a:pt x="340" y="626"/>
                          <a:pt x="165" y="671"/>
                          <a:pt x="92" y="695"/>
                        </a:cubicBezTo>
                        <a:cubicBezTo>
                          <a:pt x="19" y="719"/>
                          <a:pt x="26" y="738"/>
                          <a:pt x="13" y="695"/>
                        </a:cubicBezTo>
                        <a:cubicBezTo>
                          <a:pt x="0" y="652"/>
                          <a:pt x="0" y="528"/>
                          <a:pt x="13" y="437"/>
                        </a:cubicBezTo>
                        <a:cubicBezTo>
                          <a:pt x="26" y="346"/>
                          <a:pt x="67" y="197"/>
                          <a:pt x="92" y="14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4958" name="Group 142"/>
                  <p:cNvGrpSpPr>
                    <a:grpSpLocks/>
                  </p:cNvGrpSpPr>
                  <p:nvPr/>
                </p:nvGrpSpPr>
                <p:grpSpPr bwMode="auto">
                  <a:xfrm>
                    <a:off x="1986" y="1742"/>
                    <a:ext cx="1364" cy="2361"/>
                    <a:chOff x="5680" y="1263"/>
                    <a:chExt cx="1638" cy="2622"/>
                  </a:xfrm>
                </p:grpSpPr>
                <p:grpSp>
                  <p:nvGrpSpPr>
                    <p:cNvPr id="34959" name="Group 14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750" y="1263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34960" name="Group 14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34961" name="Freeform 1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2" name="Oval 14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3" name="Freeform 1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4" name="Oval 14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5" name="Freeform 1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6" name="Freeform 1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7" name="Freeform 1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8" name="Freeform 1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69" name="Freeform 1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70" name="Freeform 1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71" name="Freeform 1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34972" name="Group 15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34973" name="Group 15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34974" name="Oval 15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5" name="Oval 15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6" name="Oval 16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7" name="Oval 16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8" name="Freeform 16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79" name="Freeform 16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0" name="Freeform 16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1" name="Freeform 16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2" name="Rectangle 166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3" name="Rectangle 16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4" name="Rectangle 16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5" name="Rectangle 16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6" name="Rectangle 17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7" name="Rectangle 17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8" name="Rectangle 17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89" name="Oval 17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0" name="Freeform 17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1" name="Freeform 17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2" name="Freeform 17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3" name="Freeform 17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4" name="WordArt 178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34995" name="Rectangle 17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6" name="Rectangle 18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4997" name="Rectangle 18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34998" name="Freeform 1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4999" name="Freeform 1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3500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5680" y="2552"/>
                      <a:ext cx="1440" cy="1333"/>
                    </a:xfrm>
                    <a:custGeom>
                      <a:avLst/>
                      <a:gdLst/>
                      <a:ahLst/>
                      <a:cxnLst>
                        <a:cxn ang="0">
                          <a:pos x="495" y="28"/>
                        </a:cxn>
                        <a:cxn ang="0">
                          <a:pos x="857" y="281"/>
                        </a:cxn>
                        <a:cxn ang="0">
                          <a:pos x="1322" y="44"/>
                        </a:cxn>
                        <a:cxn ang="0">
                          <a:pos x="1628" y="224"/>
                        </a:cxn>
                        <a:cxn ang="0">
                          <a:pos x="1545" y="465"/>
                        </a:cxn>
                        <a:cxn ang="0">
                          <a:pos x="1480" y="606"/>
                        </a:cxn>
                        <a:cxn ang="0">
                          <a:pos x="1433" y="1292"/>
                        </a:cxn>
                        <a:cxn ang="0">
                          <a:pos x="1368" y="1341"/>
                        </a:cxn>
                        <a:cxn ang="0">
                          <a:pos x="895" y="1674"/>
                        </a:cxn>
                        <a:cxn ang="0">
                          <a:pos x="374" y="1483"/>
                        </a:cxn>
                        <a:cxn ang="0">
                          <a:pos x="253" y="1445"/>
                        </a:cxn>
                        <a:cxn ang="0">
                          <a:pos x="207" y="792"/>
                        </a:cxn>
                        <a:cxn ang="0">
                          <a:pos x="244" y="550"/>
                        </a:cxn>
                        <a:cxn ang="0">
                          <a:pos x="40" y="114"/>
                        </a:cxn>
                        <a:cxn ang="0">
                          <a:pos x="495" y="28"/>
                        </a:cxn>
                      </a:cxnLst>
                      <a:rect l="0" t="0" r="r" b="b"/>
                      <a:pathLst>
                        <a:path w="1665" h="1698">
                          <a:moveTo>
                            <a:pt x="495" y="28"/>
                          </a:moveTo>
                          <a:cubicBezTo>
                            <a:pt x="631" y="56"/>
                            <a:pt x="719" y="278"/>
                            <a:pt x="857" y="281"/>
                          </a:cubicBezTo>
                          <a:cubicBezTo>
                            <a:pt x="995" y="284"/>
                            <a:pt x="1194" y="53"/>
                            <a:pt x="1322" y="44"/>
                          </a:cubicBezTo>
                          <a:cubicBezTo>
                            <a:pt x="1450" y="35"/>
                            <a:pt x="1591" y="154"/>
                            <a:pt x="1628" y="224"/>
                          </a:cubicBezTo>
                          <a:cubicBezTo>
                            <a:pt x="1665" y="294"/>
                            <a:pt x="1570" y="401"/>
                            <a:pt x="1545" y="465"/>
                          </a:cubicBezTo>
                          <a:cubicBezTo>
                            <a:pt x="1520" y="529"/>
                            <a:pt x="1499" y="468"/>
                            <a:pt x="1480" y="606"/>
                          </a:cubicBezTo>
                          <a:cubicBezTo>
                            <a:pt x="1461" y="744"/>
                            <a:pt x="1452" y="1170"/>
                            <a:pt x="1433" y="1292"/>
                          </a:cubicBezTo>
                          <a:cubicBezTo>
                            <a:pt x="1414" y="1414"/>
                            <a:pt x="1458" y="1277"/>
                            <a:pt x="1368" y="1341"/>
                          </a:cubicBezTo>
                          <a:cubicBezTo>
                            <a:pt x="1278" y="1405"/>
                            <a:pt x="1061" y="1650"/>
                            <a:pt x="895" y="1674"/>
                          </a:cubicBezTo>
                          <a:cubicBezTo>
                            <a:pt x="729" y="1698"/>
                            <a:pt x="481" y="1521"/>
                            <a:pt x="374" y="1483"/>
                          </a:cubicBezTo>
                          <a:cubicBezTo>
                            <a:pt x="267" y="1445"/>
                            <a:pt x="281" y="1560"/>
                            <a:pt x="253" y="1445"/>
                          </a:cubicBezTo>
                          <a:cubicBezTo>
                            <a:pt x="225" y="1330"/>
                            <a:pt x="208" y="941"/>
                            <a:pt x="207" y="792"/>
                          </a:cubicBezTo>
                          <a:cubicBezTo>
                            <a:pt x="206" y="643"/>
                            <a:pt x="272" y="663"/>
                            <a:pt x="244" y="550"/>
                          </a:cubicBezTo>
                          <a:cubicBezTo>
                            <a:pt x="216" y="437"/>
                            <a:pt x="0" y="201"/>
                            <a:pt x="40" y="114"/>
                          </a:cubicBezTo>
                          <a:cubicBezTo>
                            <a:pt x="80" y="27"/>
                            <a:pt x="359" y="0"/>
                            <a:pt x="495" y="28"/>
                          </a:cubicBez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6162" y="2591"/>
                      <a:ext cx="652" cy="18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479" y="182"/>
                        </a:cxn>
                        <a:cxn ang="0">
                          <a:pos x="1131" y="14"/>
                        </a:cxn>
                        <a:cxn ang="0">
                          <a:pos x="1131" y="96"/>
                        </a:cxn>
                        <a:cxn ang="0">
                          <a:pos x="712" y="296"/>
                        </a:cxn>
                        <a:cxn ang="0">
                          <a:pos x="479" y="395"/>
                        </a:cxn>
                        <a:cxn ang="0">
                          <a:pos x="192" y="296"/>
                        </a:cxn>
                        <a:cxn ang="0">
                          <a:pos x="55" y="96"/>
                        </a:cxn>
                      </a:cxnLst>
                      <a:rect l="0" t="0" r="r" b="b"/>
                      <a:pathLst>
                        <a:path w="1240" h="395">
                          <a:moveTo>
                            <a:pt x="0" y="14"/>
                          </a:moveTo>
                          <a:cubicBezTo>
                            <a:pt x="145" y="98"/>
                            <a:pt x="291" y="182"/>
                            <a:pt x="479" y="182"/>
                          </a:cubicBezTo>
                          <a:cubicBezTo>
                            <a:pt x="667" y="182"/>
                            <a:pt x="1022" y="28"/>
                            <a:pt x="1131" y="14"/>
                          </a:cubicBezTo>
                          <a:cubicBezTo>
                            <a:pt x="1240" y="0"/>
                            <a:pt x="1201" y="49"/>
                            <a:pt x="1131" y="96"/>
                          </a:cubicBezTo>
                          <a:cubicBezTo>
                            <a:pt x="1061" y="143"/>
                            <a:pt x="821" y="246"/>
                            <a:pt x="712" y="296"/>
                          </a:cubicBezTo>
                          <a:cubicBezTo>
                            <a:pt x="603" y="346"/>
                            <a:pt x="566" y="395"/>
                            <a:pt x="479" y="395"/>
                          </a:cubicBezTo>
                          <a:cubicBezTo>
                            <a:pt x="392" y="395"/>
                            <a:pt x="263" y="346"/>
                            <a:pt x="192" y="296"/>
                          </a:cubicBezTo>
                          <a:cubicBezTo>
                            <a:pt x="121" y="246"/>
                            <a:pt x="88" y="171"/>
                            <a:pt x="55" y="96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6007" y="2562"/>
                      <a:ext cx="867" cy="251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16"/>
                        </a:cxn>
                        <a:cxn ang="0">
                          <a:pos x="6" y="143"/>
                        </a:cxn>
                        <a:cxn ang="0">
                          <a:pos x="174" y="143"/>
                        </a:cxn>
                        <a:cxn ang="0">
                          <a:pos x="416" y="319"/>
                        </a:cxn>
                        <a:cxn ang="0">
                          <a:pos x="852" y="143"/>
                        </a:cxn>
                        <a:cxn ang="0">
                          <a:pos x="993" y="210"/>
                        </a:cxn>
                        <a:cxn ang="0">
                          <a:pos x="915" y="60"/>
                        </a:cxn>
                        <a:cxn ang="0">
                          <a:pos x="769" y="143"/>
                        </a:cxn>
                        <a:cxn ang="0">
                          <a:pos x="536" y="240"/>
                        </a:cxn>
                        <a:cxn ang="0">
                          <a:pos x="459" y="240"/>
                        </a:cxn>
                        <a:cxn ang="0">
                          <a:pos x="350" y="240"/>
                        </a:cxn>
                        <a:cxn ang="0">
                          <a:pos x="136" y="16"/>
                        </a:cxn>
                      </a:cxnLst>
                      <a:rect l="0" t="0" r="r" b="b"/>
                      <a:pathLst>
                        <a:path w="1003" h="319">
                          <a:moveTo>
                            <a:pt x="136" y="16"/>
                          </a:moveTo>
                          <a:cubicBezTo>
                            <a:pt x="79" y="0"/>
                            <a:pt x="0" y="122"/>
                            <a:pt x="6" y="143"/>
                          </a:cubicBezTo>
                          <a:cubicBezTo>
                            <a:pt x="12" y="164"/>
                            <a:pt x="106" y="114"/>
                            <a:pt x="174" y="143"/>
                          </a:cubicBezTo>
                          <a:cubicBezTo>
                            <a:pt x="242" y="172"/>
                            <a:pt x="303" y="319"/>
                            <a:pt x="416" y="319"/>
                          </a:cubicBezTo>
                          <a:cubicBezTo>
                            <a:pt x="529" y="319"/>
                            <a:pt x="756" y="161"/>
                            <a:pt x="852" y="143"/>
                          </a:cubicBezTo>
                          <a:cubicBezTo>
                            <a:pt x="948" y="125"/>
                            <a:pt x="983" y="224"/>
                            <a:pt x="993" y="210"/>
                          </a:cubicBezTo>
                          <a:cubicBezTo>
                            <a:pt x="1003" y="196"/>
                            <a:pt x="952" y="71"/>
                            <a:pt x="915" y="60"/>
                          </a:cubicBezTo>
                          <a:cubicBezTo>
                            <a:pt x="878" y="49"/>
                            <a:pt x="832" y="113"/>
                            <a:pt x="769" y="143"/>
                          </a:cubicBezTo>
                          <a:cubicBezTo>
                            <a:pt x="706" y="173"/>
                            <a:pt x="588" y="224"/>
                            <a:pt x="536" y="240"/>
                          </a:cubicBezTo>
                          <a:cubicBezTo>
                            <a:pt x="484" y="256"/>
                            <a:pt x="490" y="240"/>
                            <a:pt x="459" y="240"/>
                          </a:cubicBezTo>
                          <a:cubicBezTo>
                            <a:pt x="428" y="240"/>
                            <a:pt x="402" y="272"/>
                            <a:pt x="350" y="240"/>
                          </a:cubicBezTo>
                          <a:cubicBezTo>
                            <a:pt x="298" y="208"/>
                            <a:pt x="193" y="32"/>
                            <a:pt x="136" y="1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3" name="Oval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6" y="2027"/>
                      <a:ext cx="108" cy="1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04" name="Oval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74" y="2027"/>
                      <a:ext cx="108" cy="1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35005" name="Freeform 189"/>
                  <p:cNvSpPr>
                    <a:spLocks/>
                  </p:cNvSpPr>
                  <p:nvPr/>
                </p:nvSpPr>
                <p:spPr bwMode="auto">
                  <a:xfrm>
                    <a:off x="3794" y="2709"/>
                    <a:ext cx="178" cy="107"/>
                  </a:xfrm>
                  <a:custGeom>
                    <a:avLst/>
                    <a:gdLst/>
                    <a:ahLst/>
                    <a:cxnLst>
                      <a:cxn ang="0">
                        <a:pos x="325" y="0"/>
                      </a:cxn>
                      <a:cxn ang="0">
                        <a:pos x="149" y="47"/>
                      </a:cxn>
                      <a:cxn ang="0">
                        <a:pos x="0" y="129"/>
                      </a:cxn>
                    </a:cxnLst>
                    <a:rect l="0" t="0" r="r" b="b"/>
                    <a:pathLst>
                      <a:path w="325" h="129">
                        <a:moveTo>
                          <a:pt x="325" y="0"/>
                        </a:moveTo>
                        <a:cubicBezTo>
                          <a:pt x="264" y="12"/>
                          <a:pt x="203" y="25"/>
                          <a:pt x="149" y="47"/>
                        </a:cubicBezTo>
                        <a:cubicBezTo>
                          <a:pt x="95" y="69"/>
                          <a:pt x="47" y="99"/>
                          <a:pt x="0" y="129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06" name="Freeform 190"/>
                  <p:cNvSpPr>
                    <a:spLocks/>
                  </p:cNvSpPr>
                  <p:nvPr/>
                </p:nvSpPr>
                <p:spPr bwMode="auto">
                  <a:xfrm>
                    <a:off x="1820" y="3804"/>
                    <a:ext cx="1365" cy="947"/>
                  </a:xfrm>
                  <a:custGeom>
                    <a:avLst/>
                    <a:gdLst/>
                    <a:ahLst/>
                    <a:cxnLst>
                      <a:cxn ang="0">
                        <a:pos x="670" y="406"/>
                      </a:cxn>
                      <a:cxn ang="0">
                        <a:pos x="828" y="325"/>
                      </a:cxn>
                      <a:cxn ang="0">
                        <a:pos x="1404" y="604"/>
                      </a:cxn>
                      <a:cxn ang="0">
                        <a:pos x="1587" y="709"/>
                      </a:cxn>
                      <a:cxn ang="0">
                        <a:pos x="1870" y="613"/>
                      </a:cxn>
                      <a:cxn ang="0">
                        <a:pos x="2495" y="56"/>
                      </a:cxn>
                      <a:cxn ang="0">
                        <a:pos x="2532" y="279"/>
                      </a:cxn>
                      <a:cxn ang="0">
                        <a:pos x="2586" y="1242"/>
                      </a:cxn>
                      <a:cxn ang="0">
                        <a:pos x="2710" y="1893"/>
                      </a:cxn>
                      <a:cxn ang="0">
                        <a:pos x="1937" y="2200"/>
                      </a:cxn>
                      <a:cxn ang="0">
                        <a:pos x="1630" y="1516"/>
                      </a:cxn>
                      <a:cxn ang="0">
                        <a:pos x="1203" y="2278"/>
                      </a:cxn>
                      <a:cxn ang="0">
                        <a:pos x="141" y="2332"/>
                      </a:cxn>
                      <a:cxn ang="0">
                        <a:pos x="354" y="1355"/>
                      </a:cxn>
                      <a:cxn ang="0">
                        <a:pos x="670" y="406"/>
                      </a:cxn>
                    </a:cxnLst>
                    <a:rect l="0" t="0" r="r" b="b"/>
                    <a:pathLst>
                      <a:path w="2818" h="2486">
                        <a:moveTo>
                          <a:pt x="670" y="406"/>
                        </a:moveTo>
                        <a:cubicBezTo>
                          <a:pt x="749" y="235"/>
                          <a:pt x="706" y="292"/>
                          <a:pt x="828" y="325"/>
                        </a:cubicBezTo>
                        <a:cubicBezTo>
                          <a:pt x="950" y="358"/>
                          <a:pt x="1278" y="540"/>
                          <a:pt x="1404" y="604"/>
                        </a:cubicBezTo>
                        <a:cubicBezTo>
                          <a:pt x="1530" y="668"/>
                          <a:pt x="1509" y="707"/>
                          <a:pt x="1587" y="709"/>
                        </a:cubicBezTo>
                        <a:cubicBezTo>
                          <a:pt x="1665" y="711"/>
                          <a:pt x="1719" y="722"/>
                          <a:pt x="1870" y="613"/>
                        </a:cubicBezTo>
                        <a:cubicBezTo>
                          <a:pt x="2021" y="504"/>
                          <a:pt x="2385" y="112"/>
                          <a:pt x="2495" y="56"/>
                        </a:cubicBezTo>
                        <a:cubicBezTo>
                          <a:pt x="2605" y="0"/>
                          <a:pt x="2517" y="81"/>
                          <a:pt x="2532" y="279"/>
                        </a:cubicBezTo>
                        <a:cubicBezTo>
                          <a:pt x="2547" y="477"/>
                          <a:pt x="2556" y="973"/>
                          <a:pt x="2586" y="1242"/>
                        </a:cubicBezTo>
                        <a:cubicBezTo>
                          <a:pt x="2616" y="1511"/>
                          <a:pt x="2818" y="1733"/>
                          <a:pt x="2710" y="1893"/>
                        </a:cubicBezTo>
                        <a:cubicBezTo>
                          <a:pt x="2602" y="2053"/>
                          <a:pt x="2117" y="2263"/>
                          <a:pt x="1937" y="2200"/>
                        </a:cubicBezTo>
                        <a:cubicBezTo>
                          <a:pt x="1757" y="2137"/>
                          <a:pt x="1752" y="1503"/>
                          <a:pt x="1630" y="1516"/>
                        </a:cubicBezTo>
                        <a:cubicBezTo>
                          <a:pt x="1508" y="1529"/>
                          <a:pt x="1451" y="2142"/>
                          <a:pt x="1203" y="2278"/>
                        </a:cubicBezTo>
                        <a:cubicBezTo>
                          <a:pt x="955" y="2414"/>
                          <a:pt x="282" y="2486"/>
                          <a:pt x="141" y="2332"/>
                        </a:cubicBezTo>
                        <a:cubicBezTo>
                          <a:pt x="0" y="2178"/>
                          <a:pt x="268" y="1676"/>
                          <a:pt x="354" y="1355"/>
                        </a:cubicBezTo>
                        <a:cubicBezTo>
                          <a:pt x="440" y="1034"/>
                          <a:pt x="591" y="577"/>
                          <a:pt x="670" y="40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07" name="WordArt 191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4542042">
                    <a:off x="1895" y="4253"/>
                    <a:ext cx="591" cy="180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5008" name="Freeform 192"/>
                  <p:cNvSpPr>
                    <a:spLocks/>
                  </p:cNvSpPr>
                  <p:nvPr/>
                </p:nvSpPr>
                <p:spPr bwMode="auto">
                  <a:xfrm>
                    <a:off x="2647" y="2830"/>
                    <a:ext cx="449" cy="346"/>
                  </a:xfrm>
                  <a:custGeom>
                    <a:avLst/>
                    <a:gdLst/>
                    <a:ahLst/>
                    <a:cxnLst>
                      <a:cxn ang="0">
                        <a:pos x="112" y="21"/>
                      </a:cxn>
                      <a:cxn ang="0">
                        <a:pos x="409" y="145"/>
                      </a:cxn>
                      <a:cxn ang="0">
                        <a:pos x="353" y="326"/>
                      </a:cxn>
                      <a:cxn ang="0">
                        <a:pos x="140" y="267"/>
                      </a:cxn>
                      <a:cxn ang="0">
                        <a:pos x="223" y="145"/>
                      </a:cxn>
                      <a:cxn ang="0">
                        <a:pos x="23" y="21"/>
                      </a:cxn>
                      <a:cxn ang="0">
                        <a:pos x="112" y="21"/>
                      </a:cxn>
                    </a:cxnLst>
                    <a:rect l="0" t="0" r="r" b="b"/>
                    <a:pathLst>
                      <a:path w="449" h="346">
                        <a:moveTo>
                          <a:pt x="112" y="21"/>
                        </a:moveTo>
                        <a:cubicBezTo>
                          <a:pt x="176" y="42"/>
                          <a:pt x="369" y="94"/>
                          <a:pt x="409" y="145"/>
                        </a:cubicBezTo>
                        <a:cubicBezTo>
                          <a:pt x="449" y="196"/>
                          <a:pt x="398" y="306"/>
                          <a:pt x="353" y="326"/>
                        </a:cubicBezTo>
                        <a:cubicBezTo>
                          <a:pt x="308" y="346"/>
                          <a:pt x="162" y="297"/>
                          <a:pt x="140" y="267"/>
                        </a:cubicBezTo>
                        <a:cubicBezTo>
                          <a:pt x="118" y="237"/>
                          <a:pt x="243" y="186"/>
                          <a:pt x="223" y="145"/>
                        </a:cubicBezTo>
                        <a:cubicBezTo>
                          <a:pt x="203" y="104"/>
                          <a:pt x="46" y="42"/>
                          <a:pt x="23" y="21"/>
                        </a:cubicBezTo>
                        <a:cubicBezTo>
                          <a:pt x="0" y="0"/>
                          <a:pt x="48" y="0"/>
                          <a:pt x="112" y="2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09" name="Freeform 193"/>
                  <p:cNvSpPr>
                    <a:spLocks/>
                  </p:cNvSpPr>
                  <p:nvPr/>
                </p:nvSpPr>
                <p:spPr bwMode="auto">
                  <a:xfrm>
                    <a:off x="2399" y="3085"/>
                    <a:ext cx="631" cy="397"/>
                  </a:xfrm>
                  <a:custGeom>
                    <a:avLst/>
                    <a:gdLst/>
                    <a:ahLst/>
                    <a:cxnLst>
                      <a:cxn ang="0">
                        <a:pos x="199" y="146"/>
                      </a:cxn>
                      <a:cxn ang="0">
                        <a:pos x="395" y="34"/>
                      </a:cxn>
                      <a:cxn ang="0">
                        <a:pos x="605" y="42"/>
                      </a:cxn>
                      <a:cxn ang="0">
                        <a:pos x="552" y="285"/>
                      </a:cxn>
                      <a:cxn ang="0">
                        <a:pos x="360" y="388"/>
                      </a:cxn>
                      <a:cxn ang="0">
                        <a:pos x="33" y="342"/>
                      </a:cxn>
                      <a:cxn ang="0">
                        <a:pos x="199" y="146"/>
                      </a:cxn>
                    </a:cxnLst>
                    <a:rect l="0" t="0" r="r" b="b"/>
                    <a:pathLst>
                      <a:path w="631" h="397">
                        <a:moveTo>
                          <a:pt x="199" y="146"/>
                        </a:moveTo>
                        <a:cubicBezTo>
                          <a:pt x="259" y="95"/>
                          <a:pt x="327" y="51"/>
                          <a:pt x="395" y="34"/>
                        </a:cubicBezTo>
                        <a:cubicBezTo>
                          <a:pt x="463" y="17"/>
                          <a:pt x="579" y="0"/>
                          <a:pt x="605" y="42"/>
                        </a:cubicBezTo>
                        <a:cubicBezTo>
                          <a:pt x="631" y="84"/>
                          <a:pt x="593" y="227"/>
                          <a:pt x="552" y="285"/>
                        </a:cubicBezTo>
                        <a:cubicBezTo>
                          <a:pt x="511" y="343"/>
                          <a:pt x="446" y="379"/>
                          <a:pt x="360" y="388"/>
                        </a:cubicBezTo>
                        <a:cubicBezTo>
                          <a:pt x="274" y="397"/>
                          <a:pt x="66" y="381"/>
                          <a:pt x="33" y="342"/>
                        </a:cubicBezTo>
                        <a:cubicBezTo>
                          <a:pt x="0" y="303"/>
                          <a:pt x="139" y="197"/>
                          <a:pt x="199" y="146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0" name="Freeform 194"/>
                  <p:cNvSpPr>
                    <a:spLocks/>
                  </p:cNvSpPr>
                  <p:nvPr/>
                </p:nvSpPr>
                <p:spPr bwMode="auto">
                  <a:xfrm>
                    <a:off x="1941" y="3005"/>
                    <a:ext cx="701" cy="468"/>
                  </a:xfrm>
                  <a:custGeom>
                    <a:avLst/>
                    <a:gdLst/>
                    <a:ahLst/>
                    <a:cxnLst>
                      <a:cxn ang="0">
                        <a:pos x="103" y="0"/>
                      </a:cxn>
                      <a:cxn ang="0">
                        <a:pos x="17" y="144"/>
                      </a:cxn>
                      <a:cxn ang="0">
                        <a:pos x="207" y="422"/>
                      </a:cxn>
                      <a:cxn ang="0">
                        <a:pos x="596" y="422"/>
                      </a:cxn>
                      <a:cxn ang="0">
                        <a:pos x="636" y="183"/>
                      </a:cxn>
                      <a:cxn ang="0">
                        <a:pos x="207" y="0"/>
                      </a:cxn>
                    </a:cxnLst>
                    <a:rect l="0" t="0" r="r" b="b"/>
                    <a:pathLst>
                      <a:path w="701" h="468">
                        <a:moveTo>
                          <a:pt x="103" y="0"/>
                        </a:moveTo>
                        <a:cubicBezTo>
                          <a:pt x="51" y="37"/>
                          <a:pt x="0" y="74"/>
                          <a:pt x="17" y="144"/>
                        </a:cubicBezTo>
                        <a:cubicBezTo>
                          <a:pt x="34" y="214"/>
                          <a:pt x="110" y="376"/>
                          <a:pt x="207" y="422"/>
                        </a:cubicBezTo>
                        <a:cubicBezTo>
                          <a:pt x="304" y="468"/>
                          <a:pt x="524" y="462"/>
                          <a:pt x="596" y="422"/>
                        </a:cubicBezTo>
                        <a:cubicBezTo>
                          <a:pt x="668" y="382"/>
                          <a:pt x="701" y="253"/>
                          <a:pt x="636" y="183"/>
                        </a:cubicBezTo>
                        <a:cubicBezTo>
                          <a:pt x="571" y="113"/>
                          <a:pt x="286" y="30"/>
                          <a:pt x="207" y="0"/>
                        </a:cubicBezTo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1" name="Freeform 195"/>
                  <p:cNvSpPr>
                    <a:spLocks/>
                  </p:cNvSpPr>
                  <p:nvPr/>
                </p:nvSpPr>
                <p:spPr bwMode="auto">
                  <a:xfrm>
                    <a:off x="2704" y="3180"/>
                    <a:ext cx="276" cy="83"/>
                  </a:xfrm>
                  <a:custGeom>
                    <a:avLst/>
                    <a:gdLst/>
                    <a:ahLst/>
                    <a:cxnLst>
                      <a:cxn ang="0">
                        <a:pos x="276" y="35"/>
                      </a:cxn>
                      <a:cxn ang="0">
                        <a:pos x="103" y="8"/>
                      </a:cxn>
                      <a:cxn ang="0">
                        <a:pos x="0" y="83"/>
                      </a:cxn>
                    </a:cxnLst>
                    <a:rect l="0" t="0" r="r" b="b"/>
                    <a:pathLst>
                      <a:path w="276" h="83">
                        <a:moveTo>
                          <a:pt x="276" y="35"/>
                        </a:moveTo>
                        <a:cubicBezTo>
                          <a:pt x="212" y="17"/>
                          <a:pt x="149" y="0"/>
                          <a:pt x="103" y="8"/>
                        </a:cubicBezTo>
                        <a:cubicBezTo>
                          <a:pt x="57" y="16"/>
                          <a:pt x="28" y="49"/>
                          <a:pt x="0" y="83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2" name="Freeform 196"/>
                  <p:cNvSpPr>
                    <a:spLocks/>
                  </p:cNvSpPr>
                  <p:nvPr/>
                </p:nvSpPr>
                <p:spPr bwMode="auto">
                  <a:xfrm>
                    <a:off x="2741" y="3298"/>
                    <a:ext cx="210" cy="48"/>
                  </a:xfrm>
                  <a:custGeom>
                    <a:avLst/>
                    <a:gdLst/>
                    <a:ahLst/>
                    <a:cxnLst>
                      <a:cxn ang="0">
                        <a:pos x="210" y="48"/>
                      </a:cxn>
                      <a:cxn ang="0">
                        <a:pos x="75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10" h="48">
                        <a:moveTo>
                          <a:pt x="210" y="48"/>
                        </a:moveTo>
                        <a:cubicBezTo>
                          <a:pt x="160" y="24"/>
                          <a:pt x="110" y="0"/>
                          <a:pt x="75" y="0"/>
                        </a:cubicBezTo>
                        <a:cubicBezTo>
                          <a:pt x="40" y="0"/>
                          <a:pt x="20" y="24"/>
                          <a:pt x="0" y="48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3" name="Freeform 197"/>
                  <p:cNvSpPr>
                    <a:spLocks/>
                  </p:cNvSpPr>
                  <p:nvPr/>
                </p:nvSpPr>
                <p:spPr bwMode="auto">
                  <a:xfrm>
                    <a:off x="3827" y="2806"/>
                    <a:ext cx="205" cy="106"/>
                  </a:xfrm>
                  <a:custGeom>
                    <a:avLst/>
                    <a:gdLst/>
                    <a:ahLst/>
                    <a:cxnLst>
                      <a:cxn ang="0">
                        <a:pos x="205" y="0"/>
                      </a:cxn>
                      <a:cxn ang="0">
                        <a:pos x="68" y="24"/>
                      </a:cxn>
                      <a:cxn ang="0">
                        <a:pos x="0" y="106"/>
                      </a:cxn>
                    </a:cxnLst>
                    <a:rect l="0" t="0" r="r" b="b"/>
                    <a:pathLst>
                      <a:path w="205" h="106">
                        <a:moveTo>
                          <a:pt x="205" y="0"/>
                        </a:moveTo>
                        <a:cubicBezTo>
                          <a:pt x="153" y="3"/>
                          <a:pt x="102" y="6"/>
                          <a:pt x="68" y="24"/>
                        </a:cubicBezTo>
                        <a:cubicBezTo>
                          <a:pt x="34" y="42"/>
                          <a:pt x="17" y="74"/>
                          <a:pt x="0" y="106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4" name="Freeform 198"/>
                  <p:cNvSpPr>
                    <a:spLocks/>
                  </p:cNvSpPr>
                  <p:nvPr/>
                </p:nvSpPr>
                <p:spPr bwMode="auto">
                  <a:xfrm>
                    <a:off x="3196" y="2006"/>
                    <a:ext cx="1010" cy="800"/>
                  </a:xfrm>
                  <a:custGeom>
                    <a:avLst/>
                    <a:gdLst/>
                    <a:ahLst/>
                    <a:cxnLst>
                      <a:cxn ang="0">
                        <a:pos x="0" y="1023"/>
                      </a:cxn>
                      <a:cxn ang="0">
                        <a:pos x="94" y="775"/>
                      </a:cxn>
                      <a:cxn ang="0">
                        <a:pos x="283" y="740"/>
                      </a:cxn>
                      <a:cxn ang="0">
                        <a:pos x="529" y="389"/>
                      </a:cxn>
                      <a:cxn ang="0">
                        <a:pos x="894" y="169"/>
                      </a:cxn>
                      <a:cxn ang="0">
                        <a:pos x="1169" y="216"/>
                      </a:cxn>
                      <a:cxn ang="0">
                        <a:pos x="1438" y="20"/>
                      </a:cxn>
                      <a:cxn ang="0">
                        <a:pos x="1500" y="93"/>
                      </a:cxn>
                      <a:cxn ang="0">
                        <a:pos x="1271" y="243"/>
                      </a:cxn>
                      <a:cxn ang="0">
                        <a:pos x="983" y="279"/>
                      </a:cxn>
                      <a:cxn ang="0">
                        <a:pos x="836" y="233"/>
                      </a:cxn>
                      <a:cxn ang="0">
                        <a:pos x="472" y="480"/>
                      </a:cxn>
                      <a:cxn ang="0">
                        <a:pos x="293" y="775"/>
                      </a:cxn>
                      <a:cxn ang="0">
                        <a:pos x="118" y="775"/>
                      </a:cxn>
                    </a:cxnLst>
                    <a:rect l="0" t="0" r="r" b="b"/>
                    <a:pathLst>
                      <a:path w="1528" h="1023">
                        <a:moveTo>
                          <a:pt x="0" y="1023"/>
                        </a:moveTo>
                        <a:cubicBezTo>
                          <a:pt x="23" y="922"/>
                          <a:pt x="47" y="822"/>
                          <a:pt x="94" y="775"/>
                        </a:cubicBezTo>
                        <a:cubicBezTo>
                          <a:pt x="141" y="728"/>
                          <a:pt x="211" y="804"/>
                          <a:pt x="283" y="740"/>
                        </a:cubicBezTo>
                        <a:cubicBezTo>
                          <a:pt x="355" y="676"/>
                          <a:pt x="427" y="484"/>
                          <a:pt x="529" y="389"/>
                        </a:cubicBezTo>
                        <a:cubicBezTo>
                          <a:pt x="631" y="294"/>
                          <a:pt x="787" y="198"/>
                          <a:pt x="894" y="169"/>
                        </a:cubicBezTo>
                        <a:cubicBezTo>
                          <a:pt x="1001" y="140"/>
                          <a:pt x="1078" y="241"/>
                          <a:pt x="1169" y="216"/>
                        </a:cubicBezTo>
                        <a:cubicBezTo>
                          <a:pt x="1260" y="191"/>
                          <a:pt x="1383" y="40"/>
                          <a:pt x="1438" y="20"/>
                        </a:cubicBezTo>
                        <a:cubicBezTo>
                          <a:pt x="1493" y="0"/>
                          <a:pt x="1528" y="56"/>
                          <a:pt x="1500" y="93"/>
                        </a:cubicBezTo>
                        <a:cubicBezTo>
                          <a:pt x="1472" y="130"/>
                          <a:pt x="1357" y="212"/>
                          <a:pt x="1271" y="243"/>
                        </a:cubicBezTo>
                        <a:cubicBezTo>
                          <a:pt x="1185" y="274"/>
                          <a:pt x="1055" y="281"/>
                          <a:pt x="983" y="279"/>
                        </a:cubicBezTo>
                        <a:cubicBezTo>
                          <a:pt x="911" y="277"/>
                          <a:pt x="921" y="199"/>
                          <a:pt x="836" y="233"/>
                        </a:cubicBezTo>
                        <a:cubicBezTo>
                          <a:pt x="751" y="267"/>
                          <a:pt x="562" y="390"/>
                          <a:pt x="472" y="480"/>
                        </a:cubicBezTo>
                        <a:cubicBezTo>
                          <a:pt x="382" y="570"/>
                          <a:pt x="352" y="726"/>
                          <a:pt x="293" y="775"/>
                        </a:cubicBezTo>
                        <a:cubicBezTo>
                          <a:pt x="234" y="824"/>
                          <a:pt x="176" y="799"/>
                          <a:pt x="118" y="775"/>
                        </a:cubicBezTo>
                      </a:path>
                    </a:pathLst>
                  </a:custGeom>
                  <a:solidFill>
                    <a:schemeClr val="bg1">
                      <a:lumMod val="95000"/>
                      <a:lumOff val="5000"/>
                    </a:schemeClr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5" name="Freeform 199"/>
                  <p:cNvSpPr>
                    <a:spLocks/>
                  </p:cNvSpPr>
                  <p:nvPr/>
                </p:nvSpPr>
                <p:spPr bwMode="auto">
                  <a:xfrm>
                    <a:off x="3169" y="2510"/>
                    <a:ext cx="1337" cy="340"/>
                  </a:xfrm>
                  <a:custGeom>
                    <a:avLst/>
                    <a:gdLst/>
                    <a:ahLst/>
                    <a:cxnLst>
                      <a:cxn ang="0">
                        <a:pos x="0" y="348"/>
                      </a:cxn>
                      <a:cxn ang="0">
                        <a:pos x="465" y="65"/>
                      </a:cxn>
                      <a:cxn ang="0">
                        <a:pos x="865" y="65"/>
                      </a:cxn>
                      <a:cxn ang="0">
                        <a:pos x="1286" y="0"/>
                      </a:cxn>
                      <a:cxn ang="0">
                        <a:pos x="1656" y="65"/>
                      </a:cxn>
                      <a:cxn ang="0">
                        <a:pos x="1591" y="155"/>
                      </a:cxn>
                      <a:cxn ang="0">
                        <a:pos x="1361" y="100"/>
                      </a:cxn>
                      <a:cxn ang="0">
                        <a:pos x="978" y="100"/>
                      </a:cxn>
                      <a:cxn ang="0">
                        <a:pos x="718" y="100"/>
                      </a:cxn>
                      <a:cxn ang="0">
                        <a:pos x="465" y="100"/>
                      </a:cxn>
                      <a:cxn ang="0">
                        <a:pos x="0" y="348"/>
                      </a:cxn>
                    </a:cxnLst>
                    <a:rect l="0" t="0" r="r" b="b"/>
                    <a:pathLst>
                      <a:path w="1707" h="354">
                        <a:moveTo>
                          <a:pt x="0" y="348"/>
                        </a:moveTo>
                        <a:cubicBezTo>
                          <a:pt x="0" y="342"/>
                          <a:pt x="321" y="112"/>
                          <a:pt x="465" y="65"/>
                        </a:cubicBezTo>
                        <a:cubicBezTo>
                          <a:pt x="609" y="18"/>
                          <a:pt x="728" y="76"/>
                          <a:pt x="865" y="65"/>
                        </a:cubicBezTo>
                        <a:cubicBezTo>
                          <a:pt x="1002" y="54"/>
                          <a:pt x="1154" y="0"/>
                          <a:pt x="1286" y="0"/>
                        </a:cubicBezTo>
                        <a:cubicBezTo>
                          <a:pt x="1418" y="0"/>
                          <a:pt x="1605" y="39"/>
                          <a:pt x="1656" y="65"/>
                        </a:cubicBezTo>
                        <a:cubicBezTo>
                          <a:pt x="1707" y="91"/>
                          <a:pt x="1640" y="149"/>
                          <a:pt x="1591" y="155"/>
                        </a:cubicBezTo>
                        <a:cubicBezTo>
                          <a:pt x="1542" y="161"/>
                          <a:pt x="1463" y="109"/>
                          <a:pt x="1361" y="100"/>
                        </a:cubicBezTo>
                        <a:cubicBezTo>
                          <a:pt x="1259" y="91"/>
                          <a:pt x="1085" y="100"/>
                          <a:pt x="978" y="100"/>
                        </a:cubicBezTo>
                        <a:cubicBezTo>
                          <a:pt x="871" y="100"/>
                          <a:pt x="803" y="100"/>
                          <a:pt x="718" y="100"/>
                        </a:cubicBezTo>
                        <a:cubicBezTo>
                          <a:pt x="633" y="100"/>
                          <a:pt x="576" y="59"/>
                          <a:pt x="465" y="100"/>
                        </a:cubicBezTo>
                        <a:cubicBezTo>
                          <a:pt x="354" y="141"/>
                          <a:pt x="0" y="354"/>
                          <a:pt x="0" y="348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  <a:lumOff val="5000"/>
                    </a:schemeClr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6" name="Freeform 200"/>
                  <p:cNvSpPr>
                    <a:spLocks/>
                  </p:cNvSpPr>
                  <p:nvPr/>
                </p:nvSpPr>
                <p:spPr bwMode="auto">
                  <a:xfrm>
                    <a:off x="3466" y="2366"/>
                    <a:ext cx="769" cy="158"/>
                  </a:xfrm>
                  <a:custGeom>
                    <a:avLst/>
                    <a:gdLst/>
                    <a:ahLst/>
                    <a:cxnLst>
                      <a:cxn ang="0">
                        <a:pos x="707" y="20"/>
                      </a:cxn>
                      <a:cxn ang="0">
                        <a:pos x="486" y="20"/>
                      </a:cxn>
                      <a:cxn ang="0">
                        <a:pos x="223" y="111"/>
                      </a:cxn>
                      <a:cxn ang="0">
                        <a:pos x="19" y="225"/>
                      </a:cxn>
                      <a:cxn ang="0">
                        <a:pos x="334" y="140"/>
                      </a:cxn>
                      <a:cxn ang="0">
                        <a:pos x="707" y="140"/>
                      </a:cxn>
                      <a:cxn ang="0">
                        <a:pos x="707" y="20"/>
                      </a:cxn>
                    </a:cxnLst>
                    <a:rect l="0" t="0" r="r" b="b"/>
                    <a:pathLst>
                      <a:path w="769" h="230">
                        <a:moveTo>
                          <a:pt x="707" y="20"/>
                        </a:moveTo>
                        <a:cubicBezTo>
                          <a:pt x="670" y="0"/>
                          <a:pt x="567" y="5"/>
                          <a:pt x="486" y="20"/>
                        </a:cubicBezTo>
                        <a:cubicBezTo>
                          <a:pt x="405" y="35"/>
                          <a:pt x="301" y="77"/>
                          <a:pt x="223" y="111"/>
                        </a:cubicBezTo>
                        <a:cubicBezTo>
                          <a:pt x="145" y="145"/>
                          <a:pt x="0" y="220"/>
                          <a:pt x="19" y="225"/>
                        </a:cubicBezTo>
                        <a:cubicBezTo>
                          <a:pt x="38" y="230"/>
                          <a:pt x="219" y="154"/>
                          <a:pt x="334" y="140"/>
                        </a:cubicBezTo>
                        <a:cubicBezTo>
                          <a:pt x="449" y="126"/>
                          <a:pt x="645" y="160"/>
                          <a:pt x="707" y="140"/>
                        </a:cubicBezTo>
                        <a:cubicBezTo>
                          <a:pt x="769" y="120"/>
                          <a:pt x="744" y="40"/>
                          <a:pt x="707" y="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  <a:lumOff val="5000"/>
                    </a:schemeClr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18" name="Freeform 202"/>
                  <p:cNvSpPr>
                    <a:spLocks/>
                  </p:cNvSpPr>
                  <p:nvPr/>
                </p:nvSpPr>
                <p:spPr bwMode="auto">
                  <a:xfrm>
                    <a:off x="2933" y="2901"/>
                    <a:ext cx="103" cy="149"/>
                  </a:xfrm>
                  <a:custGeom>
                    <a:avLst/>
                    <a:gdLst/>
                    <a:ahLst/>
                    <a:cxnLst>
                      <a:cxn ang="0">
                        <a:pos x="18" y="2"/>
                      </a:cxn>
                      <a:cxn ang="0">
                        <a:pos x="13" y="123"/>
                      </a:cxn>
                      <a:cxn ang="0">
                        <a:pos x="97" y="135"/>
                      </a:cxn>
                      <a:cxn ang="0">
                        <a:pos x="18" y="2"/>
                      </a:cxn>
                    </a:cxnLst>
                    <a:rect l="0" t="0" r="r" b="b"/>
                    <a:pathLst>
                      <a:path w="103" h="149">
                        <a:moveTo>
                          <a:pt x="18" y="2"/>
                        </a:moveTo>
                        <a:cubicBezTo>
                          <a:pt x="4" y="0"/>
                          <a:pt x="0" y="101"/>
                          <a:pt x="13" y="123"/>
                        </a:cubicBezTo>
                        <a:cubicBezTo>
                          <a:pt x="26" y="145"/>
                          <a:pt x="91" y="149"/>
                          <a:pt x="97" y="135"/>
                        </a:cubicBezTo>
                        <a:cubicBezTo>
                          <a:pt x="103" y="121"/>
                          <a:pt x="32" y="4"/>
                          <a:pt x="18" y="2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35019" name="Group 203"/>
          <p:cNvGrpSpPr>
            <a:grpSpLocks/>
          </p:cNvGrpSpPr>
          <p:nvPr/>
        </p:nvGrpSpPr>
        <p:grpSpPr bwMode="auto">
          <a:xfrm>
            <a:off x="2143108" y="2500306"/>
            <a:ext cx="6572296" cy="3357586"/>
            <a:chOff x="5030" y="1746"/>
            <a:chExt cx="6937" cy="3362"/>
          </a:xfrm>
        </p:grpSpPr>
        <p:sp>
          <p:nvSpPr>
            <p:cNvPr id="35020" name="Freeform 204"/>
            <p:cNvSpPr>
              <a:spLocks/>
            </p:cNvSpPr>
            <p:nvPr/>
          </p:nvSpPr>
          <p:spPr bwMode="auto">
            <a:xfrm>
              <a:off x="6513" y="1746"/>
              <a:ext cx="5454" cy="2202"/>
            </a:xfrm>
            <a:custGeom>
              <a:avLst/>
              <a:gdLst/>
              <a:ahLst/>
              <a:cxnLst>
                <a:cxn ang="0">
                  <a:pos x="55" y="1933"/>
                </a:cxn>
                <a:cxn ang="0">
                  <a:pos x="1170" y="452"/>
                </a:cxn>
                <a:cxn ang="0">
                  <a:pos x="2742" y="194"/>
                </a:cxn>
                <a:cxn ang="0">
                  <a:pos x="4923" y="194"/>
                </a:cxn>
                <a:cxn ang="0">
                  <a:pos x="5442" y="285"/>
                </a:cxn>
                <a:cxn ang="0">
                  <a:pos x="4853" y="1905"/>
                </a:cxn>
                <a:cxn ang="0">
                  <a:pos x="2470" y="2069"/>
                </a:cxn>
                <a:cxn ang="0">
                  <a:pos x="0" y="1961"/>
                </a:cxn>
              </a:cxnLst>
              <a:rect l="0" t="0" r="r" b="b"/>
              <a:pathLst>
                <a:path w="5454" h="2202">
                  <a:moveTo>
                    <a:pt x="55" y="1933"/>
                  </a:moveTo>
                  <a:cubicBezTo>
                    <a:pt x="388" y="1337"/>
                    <a:pt x="722" y="742"/>
                    <a:pt x="1170" y="452"/>
                  </a:cubicBezTo>
                  <a:cubicBezTo>
                    <a:pt x="1618" y="162"/>
                    <a:pt x="2117" y="237"/>
                    <a:pt x="2742" y="194"/>
                  </a:cubicBezTo>
                  <a:cubicBezTo>
                    <a:pt x="3367" y="151"/>
                    <a:pt x="4473" y="179"/>
                    <a:pt x="4923" y="194"/>
                  </a:cubicBezTo>
                  <a:cubicBezTo>
                    <a:pt x="5373" y="209"/>
                    <a:pt x="5454" y="0"/>
                    <a:pt x="5442" y="285"/>
                  </a:cubicBezTo>
                  <a:cubicBezTo>
                    <a:pt x="5430" y="570"/>
                    <a:pt x="5348" y="1608"/>
                    <a:pt x="4853" y="1905"/>
                  </a:cubicBezTo>
                  <a:cubicBezTo>
                    <a:pt x="4358" y="2202"/>
                    <a:pt x="3279" y="2060"/>
                    <a:pt x="2470" y="2069"/>
                  </a:cubicBezTo>
                  <a:cubicBezTo>
                    <a:pt x="1661" y="2078"/>
                    <a:pt x="830" y="2019"/>
                    <a:pt x="0" y="1961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21" name="Freeform 205"/>
            <p:cNvSpPr>
              <a:spLocks/>
            </p:cNvSpPr>
            <p:nvPr/>
          </p:nvSpPr>
          <p:spPr bwMode="auto">
            <a:xfrm>
              <a:off x="5030" y="3526"/>
              <a:ext cx="6511" cy="1582"/>
            </a:xfrm>
            <a:custGeom>
              <a:avLst/>
              <a:gdLst/>
              <a:ahLst/>
              <a:cxnLst>
                <a:cxn ang="0">
                  <a:pos x="1631" y="125"/>
                </a:cxn>
                <a:cxn ang="0">
                  <a:pos x="3880" y="153"/>
                </a:cxn>
                <a:cxn ang="0">
                  <a:pos x="6098" y="172"/>
                </a:cxn>
                <a:cxn ang="0">
                  <a:pos x="6361" y="190"/>
                </a:cxn>
                <a:cxn ang="0">
                  <a:pos x="5712" y="1314"/>
                </a:cxn>
                <a:cxn ang="0">
                  <a:pos x="2992" y="1467"/>
                </a:cxn>
                <a:cxn ang="0">
                  <a:pos x="357" y="1467"/>
                </a:cxn>
                <a:cxn ang="0">
                  <a:pos x="851" y="778"/>
                </a:cxn>
                <a:cxn ang="0">
                  <a:pos x="1557" y="125"/>
                </a:cxn>
              </a:cxnLst>
              <a:rect l="0" t="0" r="r" b="b"/>
              <a:pathLst>
                <a:path w="6511" h="1582">
                  <a:moveTo>
                    <a:pt x="1631" y="125"/>
                  </a:moveTo>
                  <a:cubicBezTo>
                    <a:pt x="2383" y="135"/>
                    <a:pt x="3136" y="145"/>
                    <a:pt x="3880" y="153"/>
                  </a:cubicBezTo>
                  <a:cubicBezTo>
                    <a:pt x="4624" y="161"/>
                    <a:pt x="5685" y="166"/>
                    <a:pt x="6098" y="172"/>
                  </a:cubicBezTo>
                  <a:cubicBezTo>
                    <a:pt x="6511" y="178"/>
                    <a:pt x="6425" y="0"/>
                    <a:pt x="6361" y="190"/>
                  </a:cubicBezTo>
                  <a:cubicBezTo>
                    <a:pt x="6297" y="380"/>
                    <a:pt x="6274" y="1101"/>
                    <a:pt x="5712" y="1314"/>
                  </a:cubicBezTo>
                  <a:cubicBezTo>
                    <a:pt x="5150" y="1527"/>
                    <a:pt x="3884" y="1442"/>
                    <a:pt x="2992" y="1467"/>
                  </a:cubicBezTo>
                  <a:cubicBezTo>
                    <a:pt x="2100" y="1492"/>
                    <a:pt x="714" y="1582"/>
                    <a:pt x="357" y="1467"/>
                  </a:cubicBezTo>
                  <a:cubicBezTo>
                    <a:pt x="0" y="1352"/>
                    <a:pt x="651" y="1002"/>
                    <a:pt x="851" y="778"/>
                  </a:cubicBezTo>
                  <a:cubicBezTo>
                    <a:pt x="1051" y="554"/>
                    <a:pt x="1304" y="339"/>
                    <a:pt x="1557" y="12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22" name="Freeform 206"/>
            <p:cNvSpPr>
              <a:spLocks/>
            </p:cNvSpPr>
            <p:nvPr/>
          </p:nvSpPr>
          <p:spPr bwMode="auto">
            <a:xfrm>
              <a:off x="8649" y="2390"/>
              <a:ext cx="1726" cy="176"/>
            </a:xfrm>
            <a:custGeom>
              <a:avLst/>
              <a:gdLst/>
              <a:ahLst/>
              <a:cxnLst>
                <a:cxn ang="0">
                  <a:pos x="0" y="167"/>
                </a:cxn>
                <a:cxn ang="0">
                  <a:pos x="419" y="71"/>
                </a:cxn>
                <a:cxn ang="0">
                  <a:pos x="568" y="167"/>
                </a:cxn>
                <a:cxn ang="0">
                  <a:pos x="1051" y="71"/>
                </a:cxn>
                <a:cxn ang="0">
                  <a:pos x="1246" y="167"/>
                </a:cxn>
                <a:cxn ang="0">
                  <a:pos x="1590" y="16"/>
                </a:cxn>
                <a:cxn ang="0">
                  <a:pos x="1726" y="71"/>
                </a:cxn>
              </a:cxnLst>
              <a:rect l="0" t="0" r="r" b="b"/>
              <a:pathLst>
                <a:path w="1726" h="176">
                  <a:moveTo>
                    <a:pt x="0" y="167"/>
                  </a:moveTo>
                  <a:cubicBezTo>
                    <a:pt x="162" y="119"/>
                    <a:pt x="324" y="71"/>
                    <a:pt x="419" y="71"/>
                  </a:cubicBezTo>
                  <a:cubicBezTo>
                    <a:pt x="514" y="71"/>
                    <a:pt x="463" y="167"/>
                    <a:pt x="568" y="167"/>
                  </a:cubicBezTo>
                  <a:cubicBezTo>
                    <a:pt x="673" y="167"/>
                    <a:pt x="938" y="71"/>
                    <a:pt x="1051" y="71"/>
                  </a:cubicBezTo>
                  <a:cubicBezTo>
                    <a:pt x="1164" y="71"/>
                    <a:pt x="1156" y="176"/>
                    <a:pt x="1246" y="167"/>
                  </a:cubicBezTo>
                  <a:cubicBezTo>
                    <a:pt x="1336" y="158"/>
                    <a:pt x="1510" y="32"/>
                    <a:pt x="1590" y="16"/>
                  </a:cubicBezTo>
                  <a:cubicBezTo>
                    <a:pt x="1670" y="0"/>
                    <a:pt x="1698" y="35"/>
                    <a:pt x="1726" y="71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23" name="Freeform 207"/>
            <p:cNvSpPr>
              <a:spLocks/>
            </p:cNvSpPr>
            <p:nvPr/>
          </p:nvSpPr>
          <p:spPr bwMode="auto">
            <a:xfrm>
              <a:off x="9403" y="2956"/>
              <a:ext cx="1587" cy="149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288" y="75"/>
                </a:cxn>
                <a:cxn ang="0">
                  <a:pos x="521" y="158"/>
                </a:cxn>
                <a:cxn ang="0">
                  <a:pos x="901" y="0"/>
                </a:cxn>
                <a:cxn ang="0">
                  <a:pos x="1282" y="158"/>
                </a:cxn>
                <a:cxn ang="0">
                  <a:pos x="1726" y="75"/>
                </a:cxn>
                <a:cxn ang="0">
                  <a:pos x="2053" y="158"/>
                </a:cxn>
              </a:cxnLst>
              <a:rect l="0" t="0" r="r" b="b"/>
              <a:pathLst>
                <a:path w="2053" h="170">
                  <a:moveTo>
                    <a:pt x="0" y="110"/>
                  </a:moveTo>
                  <a:cubicBezTo>
                    <a:pt x="100" y="88"/>
                    <a:pt x="201" y="67"/>
                    <a:pt x="288" y="75"/>
                  </a:cubicBezTo>
                  <a:cubicBezTo>
                    <a:pt x="375" y="83"/>
                    <a:pt x="419" y="170"/>
                    <a:pt x="521" y="158"/>
                  </a:cubicBezTo>
                  <a:cubicBezTo>
                    <a:pt x="623" y="146"/>
                    <a:pt x="774" y="0"/>
                    <a:pt x="901" y="0"/>
                  </a:cubicBezTo>
                  <a:cubicBezTo>
                    <a:pt x="1028" y="0"/>
                    <a:pt x="1145" y="146"/>
                    <a:pt x="1282" y="158"/>
                  </a:cubicBezTo>
                  <a:cubicBezTo>
                    <a:pt x="1419" y="170"/>
                    <a:pt x="1598" y="75"/>
                    <a:pt x="1726" y="75"/>
                  </a:cubicBezTo>
                  <a:cubicBezTo>
                    <a:pt x="1854" y="75"/>
                    <a:pt x="1953" y="116"/>
                    <a:pt x="2053" y="1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76" name="275 CuadroTexto"/>
          <p:cNvSpPr txBox="1"/>
          <p:nvPr/>
        </p:nvSpPr>
        <p:spPr>
          <a:xfrm>
            <a:off x="4929190" y="1214422"/>
            <a:ext cx="38657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Puedo resbalar, caer y hacerme mucho daño o hacérselo a los demás.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35024" name="Group 208"/>
          <p:cNvGrpSpPr>
            <a:grpSpLocks/>
          </p:cNvGrpSpPr>
          <p:nvPr/>
        </p:nvGrpSpPr>
        <p:grpSpPr bwMode="auto">
          <a:xfrm>
            <a:off x="5643570" y="4429132"/>
            <a:ext cx="2714644" cy="1214446"/>
            <a:chOff x="6582" y="3455"/>
            <a:chExt cx="2866" cy="1408"/>
          </a:xfrm>
        </p:grpSpPr>
        <p:grpSp>
          <p:nvGrpSpPr>
            <p:cNvPr id="35025" name="Group 209"/>
            <p:cNvGrpSpPr>
              <a:grpSpLocks/>
            </p:cNvGrpSpPr>
            <p:nvPr/>
          </p:nvGrpSpPr>
          <p:grpSpPr bwMode="auto">
            <a:xfrm>
              <a:off x="6582" y="3703"/>
              <a:ext cx="2491" cy="983"/>
              <a:chOff x="6582" y="3703"/>
              <a:chExt cx="2491" cy="983"/>
            </a:xfrm>
          </p:grpSpPr>
          <p:sp>
            <p:nvSpPr>
              <p:cNvPr id="35026" name="Freeform 210"/>
              <p:cNvSpPr>
                <a:spLocks/>
              </p:cNvSpPr>
              <p:nvPr/>
            </p:nvSpPr>
            <p:spPr bwMode="auto">
              <a:xfrm>
                <a:off x="6810" y="3901"/>
                <a:ext cx="619" cy="247"/>
              </a:xfrm>
              <a:custGeom>
                <a:avLst/>
                <a:gdLst/>
                <a:ahLst/>
                <a:cxnLst>
                  <a:cxn ang="0">
                    <a:pos x="573" y="85"/>
                  </a:cxn>
                  <a:cxn ang="0">
                    <a:pos x="158" y="20"/>
                  </a:cxn>
                  <a:cxn ang="0">
                    <a:pos x="46" y="206"/>
                  </a:cxn>
                  <a:cxn ang="0">
                    <a:pos x="436" y="231"/>
                  </a:cxn>
                  <a:cxn ang="0">
                    <a:pos x="573" y="85"/>
                  </a:cxn>
                </a:cxnLst>
                <a:rect l="0" t="0" r="r" b="b"/>
                <a:pathLst>
                  <a:path w="619" h="247">
                    <a:moveTo>
                      <a:pt x="573" y="85"/>
                    </a:moveTo>
                    <a:cubicBezTo>
                      <a:pt x="527" y="50"/>
                      <a:pt x="246" y="0"/>
                      <a:pt x="158" y="20"/>
                    </a:cubicBezTo>
                    <a:cubicBezTo>
                      <a:pt x="70" y="40"/>
                      <a:pt x="0" y="171"/>
                      <a:pt x="46" y="206"/>
                    </a:cubicBezTo>
                    <a:cubicBezTo>
                      <a:pt x="92" y="241"/>
                      <a:pt x="348" y="247"/>
                      <a:pt x="436" y="231"/>
                    </a:cubicBezTo>
                    <a:cubicBezTo>
                      <a:pt x="524" y="215"/>
                      <a:pt x="619" y="120"/>
                      <a:pt x="573" y="85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027" name="Freeform 211"/>
              <p:cNvSpPr>
                <a:spLocks/>
              </p:cNvSpPr>
              <p:nvPr/>
            </p:nvSpPr>
            <p:spPr bwMode="auto">
              <a:xfrm>
                <a:off x="6726" y="4200"/>
                <a:ext cx="492" cy="261"/>
              </a:xfrm>
              <a:custGeom>
                <a:avLst/>
                <a:gdLst/>
                <a:ahLst/>
                <a:cxnLst>
                  <a:cxn ang="0">
                    <a:pos x="455" y="64"/>
                  </a:cxn>
                  <a:cxn ang="0">
                    <a:pos x="167" y="20"/>
                  </a:cxn>
                  <a:cxn ang="0">
                    <a:pos x="37" y="186"/>
                  </a:cxn>
                  <a:cxn ang="0">
                    <a:pos x="390" y="241"/>
                  </a:cxn>
                  <a:cxn ang="0">
                    <a:pos x="455" y="64"/>
                  </a:cxn>
                </a:cxnLst>
                <a:rect l="0" t="0" r="r" b="b"/>
                <a:pathLst>
                  <a:path w="492" h="261">
                    <a:moveTo>
                      <a:pt x="455" y="64"/>
                    </a:moveTo>
                    <a:cubicBezTo>
                      <a:pt x="418" y="27"/>
                      <a:pt x="237" y="0"/>
                      <a:pt x="167" y="20"/>
                    </a:cubicBezTo>
                    <a:cubicBezTo>
                      <a:pt x="97" y="40"/>
                      <a:pt x="0" y="149"/>
                      <a:pt x="37" y="186"/>
                    </a:cubicBezTo>
                    <a:cubicBezTo>
                      <a:pt x="74" y="223"/>
                      <a:pt x="317" y="261"/>
                      <a:pt x="390" y="241"/>
                    </a:cubicBezTo>
                    <a:cubicBezTo>
                      <a:pt x="463" y="221"/>
                      <a:pt x="492" y="101"/>
                      <a:pt x="455" y="64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028" name="Freeform 212"/>
              <p:cNvSpPr>
                <a:spLocks/>
              </p:cNvSpPr>
              <p:nvPr/>
            </p:nvSpPr>
            <p:spPr bwMode="auto">
              <a:xfrm>
                <a:off x="6968" y="3948"/>
                <a:ext cx="789" cy="531"/>
              </a:xfrm>
              <a:custGeom>
                <a:avLst/>
                <a:gdLst/>
                <a:ahLst/>
                <a:cxnLst>
                  <a:cxn ang="0">
                    <a:pos x="743" y="174"/>
                  </a:cxn>
                  <a:cxn ang="0">
                    <a:pos x="480" y="644"/>
                  </a:cxn>
                  <a:cxn ang="0">
                    <a:pos x="55" y="614"/>
                  </a:cxn>
                  <a:cxn ang="0">
                    <a:pos x="148" y="364"/>
                  </a:cxn>
                  <a:cxn ang="0">
                    <a:pos x="480" y="397"/>
                  </a:cxn>
                  <a:cxn ang="0">
                    <a:pos x="480" y="299"/>
                  </a:cxn>
                  <a:cxn ang="0">
                    <a:pos x="186" y="294"/>
                  </a:cxn>
                  <a:cxn ang="0">
                    <a:pos x="480" y="43"/>
                  </a:cxn>
                  <a:cxn ang="0">
                    <a:pos x="613" y="33"/>
                  </a:cxn>
                  <a:cxn ang="0">
                    <a:pos x="827" y="83"/>
                  </a:cxn>
                  <a:cxn ang="0">
                    <a:pos x="724" y="269"/>
                  </a:cxn>
                </a:cxnLst>
                <a:rect l="0" t="0" r="r" b="b"/>
                <a:pathLst>
                  <a:path w="845" h="717">
                    <a:moveTo>
                      <a:pt x="743" y="174"/>
                    </a:moveTo>
                    <a:cubicBezTo>
                      <a:pt x="669" y="372"/>
                      <a:pt x="595" y="571"/>
                      <a:pt x="480" y="644"/>
                    </a:cubicBezTo>
                    <a:cubicBezTo>
                      <a:pt x="365" y="717"/>
                      <a:pt x="110" y="661"/>
                      <a:pt x="55" y="614"/>
                    </a:cubicBezTo>
                    <a:cubicBezTo>
                      <a:pt x="0" y="567"/>
                      <a:pt x="77" y="400"/>
                      <a:pt x="148" y="364"/>
                    </a:cubicBezTo>
                    <a:cubicBezTo>
                      <a:pt x="219" y="328"/>
                      <a:pt x="425" y="408"/>
                      <a:pt x="480" y="397"/>
                    </a:cubicBezTo>
                    <a:cubicBezTo>
                      <a:pt x="535" y="386"/>
                      <a:pt x="529" y="316"/>
                      <a:pt x="480" y="299"/>
                    </a:cubicBezTo>
                    <a:cubicBezTo>
                      <a:pt x="431" y="282"/>
                      <a:pt x="186" y="337"/>
                      <a:pt x="186" y="294"/>
                    </a:cubicBezTo>
                    <a:cubicBezTo>
                      <a:pt x="186" y="251"/>
                      <a:pt x="409" y="86"/>
                      <a:pt x="480" y="43"/>
                    </a:cubicBezTo>
                    <a:cubicBezTo>
                      <a:pt x="551" y="0"/>
                      <a:pt x="555" y="26"/>
                      <a:pt x="613" y="33"/>
                    </a:cubicBezTo>
                    <a:cubicBezTo>
                      <a:pt x="671" y="40"/>
                      <a:pt x="809" y="44"/>
                      <a:pt x="827" y="83"/>
                    </a:cubicBezTo>
                    <a:cubicBezTo>
                      <a:pt x="845" y="122"/>
                      <a:pt x="784" y="195"/>
                      <a:pt x="724" y="269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029" name="Freeform 213"/>
              <p:cNvSpPr>
                <a:spLocks/>
              </p:cNvSpPr>
              <p:nvPr/>
            </p:nvSpPr>
            <p:spPr bwMode="auto">
              <a:xfrm>
                <a:off x="7383" y="4012"/>
                <a:ext cx="1163" cy="586"/>
              </a:xfrm>
              <a:custGeom>
                <a:avLst/>
                <a:gdLst/>
                <a:ahLst/>
                <a:cxnLst>
                  <a:cxn ang="0">
                    <a:pos x="785" y="162"/>
                  </a:cxn>
                  <a:cxn ang="0">
                    <a:pos x="375" y="64"/>
                  </a:cxn>
                  <a:cxn ang="0">
                    <a:pos x="227" y="64"/>
                  </a:cxn>
                  <a:cxn ang="0">
                    <a:pos x="66" y="446"/>
                  </a:cxn>
                  <a:cxn ang="0">
                    <a:pos x="625" y="507"/>
                  </a:cxn>
                  <a:cxn ang="0">
                    <a:pos x="935" y="563"/>
                  </a:cxn>
                  <a:cxn ang="0">
                    <a:pos x="1147" y="368"/>
                  </a:cxn>
                  <a:cxn ang="0">
                    <a:pos x="1029" y="231"/>
                  </a:cxn>
                  <a:cxn ang="0">
                    <a:pos x="785" y="162"/>
                  </a:cxn>
                </a:cxnLst>
                <a:rect l="0" t="0" r="r" b="b"/>
                <a:pathLst>
                  <a:path w="1163" h="586">
                    <a:moveTo>
                      <a:pt x="785" y="162"/>
                    </a:moveTo>
                    <a:cubicBezTo>
                      <a:pt x="676" y="134"/>
                      <a:pt x="468" y="80"/>
                      <a:pt x="375" y="64"/>
                    </a:cubicBezTo>
                    <a:cubicBezTo>
                      <a:pt x="282" y="48"/>
                      <a:pt x="278" y="0"/>
                      <a:pt x="227" y="64"/>
                    </a:cubicBezTo>
                    <a:cubicBezTo>
                      <a:pt x="176" y="128"/>
                      <a:pt x="0" y="372"/>
                      <a:pt x="66" y="446"/>
                    </a:cubicBezTo>
                    <a:cubicBezTo>
                      <a:pt x="132" y="520"/>
                      <a:pt x="480" y="488"/>
                      <a:pt x="625" y="507"/>
                    </a:cubicBezTo>
                    <a:cubicBezTo>
                      <a:pt x="770" y="526"/>
                      <a:pt x="848" y="586"/>
                      <a:pt x="935" y="563"/>
                    </a:cubicBezTo>
                    <a:cubicBezTo>
                      <a:pt x="1022" y="540"/>
                      <a:pt x="1131" y="423"/>
                      <a:pt x="1147" y="368"/>
                    </a:cubicBezTo>
                    <a:cubicBezTo>
                      <a:pt x="1163" y="313"/>
                      <a:pt x="1086" y="261"/>
                      <a:pt x="1029" y="231"/>
                    </a:cubicBezTo>
                    <a:cubicBezTo>
                      <a:pt x="972" y="201"/>
                      <a:pt x="894" y="190"/>
                      <a:pt x="785" y="162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030" name="Freeform 214"/>
              <p:cNvSpPr>
                <a:spLocks/>
              </p:cNvSpPr>
              <p:nvPr/>
            </p:nvSpPr>
            <p:spPr bwMode="auto">
              <a:xfrm rot="2269966">
                <a:off x="8567" y="3965"/>
                <a:ext cx="506" cy="476"/>
              </a:xfrm>
              <a:custGeom>
                <a:avLst/>
                <a:gdLst/>
                <a:ahLst/>
                <a:cxnLst>
                  <a:cxn ang="0">
                    <a:pos x="75" y="477"/>
                  </a:cxn>
                  <a:cxn ang="0">
                    <a:pos x="404" y="345"/>
                  </a:cxn>
                  <a:cxn ang="0">
                    <a:pos x="553" y="62"/>
                  </a:cxn>
                  <a:cxn ang="0">
                    <a:pos x="636" y="0"/>
                  </a:cxn>
                  <a:cxn ang="0">
                    <a:pos x="655" y="61"/>
                  </a:cxn>
                  <a:cxn ang="0">
                    <a:pos x="608" y="158"/>
                  </a:cxn>
                  <a:cxn ang="0">
                    <a:pos x="627" y="62"/>
                  </a:cxn>
                  <a:cxn ang="0">
                    <a:pos x="775" y="61"/>
                  </a:cxn>
                  <a:cxn ang="0">
                    <a:pos x="673" y="246"/>
                  </a:cxn>
                  <a:cxn ang="0">
                    <a:pos x="710" y="62"/>
                  </a:cxn>
                  <a:cxn ang="0">
                    <a:pos x="775" y="62"/>
                  </a:cxn>
                  <a:cxn ang="0">
                    <a:pos x="775" y="265"/>
                  </a:cxn>
                  <a:cxn ang="0">
                    <a:pos x="627" y="387"/>
                  </a:cxn>
                  <a:cxn ang="0">
                    <a:pos x="413" y="505"/>
                  </a:cxn>
                  <a:cxn ang="0">
                    <a:pos x="266" y="616"/>
                  </a:cxn>
                  <a:cxn ang="0">
                    <a:pos x="195" y="616"/>
                  </a:cxn>
                  <a:cxn ang="0">
                    <a:pos x="0" y="505"/>
                  </a:cxn>
                </a:cxnLst>
                <a:rect l="0" t="0" r="r" b="b"/>
                <a:pathLst>
                  <a:path w="800" h="634">
                    <a:moveTo>
                      <a:pt x="75" y="477"/>
                    </a:moveTo>
                    <a:cubicBezTo>
                      <a:pt x="199" y="445"/>
                      <a:pt x="324" y="414"/>
                      <a:pt x="404" y="345"/>
                    </a:cubicBezTo>
                    <a:cubicBezTo>
                      <a:pt x="484" y="276"/>
                      <a:pt x="514" y="120"/>
                      <a:pt x="553" y="62"/>
                    </a:cubicBezTo>
                    <a:cubicBezTo>
                      <a:pt x="592" y="4"/>
                      <a:pt x="619" y="0"/>
                      <a:pt x="636" y="0"/>
                    </a:cubicBezTo>
                    <a:cubicBezTo>
                      <a:pt x="653" y="0"/>
                      <a:pt x="660" y="35"/>
                      <a:pt x="655" y="61"/>
                    </a:cubicBezTo>
                    <a:cubicBezTo>
                      <a:pt x="650" y="87"/>
                      <a:pt x="613" y="158"/>
                      <a:pt x="608" y="158"/>
                    </a:cubicBezTo>
                    <a:cubicBezTo>
                      <a:pt x="603" y="158"/>
                      <a:pt x="599" y="78"/>
                      <a:pt x="627" y="62"/>
                    </a:cubicBezTo>
                    <a:cubicBezTo>
                      <a:pt x="655" y="46"/>
                      <a:pt x="767" y="30"/>
                      <a:pt x="775" y="61"/>
                    </a:cubicBezTo>
                    <a:cubicBezTo>
                      <a:pt x="783" y="92"/>
                      <a:pt x="684" y="246"/>
                      <a:pt x="673" y="246"/>
                    </a:cubicBezTo>
                    <a:cubicBezTo>
                      <a:pt x="662" y="246"/>
                      <a:pt x="693" y="93"/>
                      <a:pt x="710" y="62"/>
                    </a:cubicBezTo>
                    <a:cubicBezTo>
                      <a:pt x="727" y="31"/>
                      <a:pt x="764" y="28"/>
                      <a:pt x="775" y="62"/>
                    </a:cubicBezTo>
                    <a:cubicBezTo>
                      <a:pt x="786" y="96"/>
                      <a:pt x="800" y="211"/>
                      <a:pt x="775" y="265"/>
                    </a:cubicBezTo>
                    <a:cubicBezTo>
                      <a:pt x="750" y="319"/>
                      <a:pt x="687" y="347"/>
                      <a:pt x="627" y="387"/>
                    </a:cubicBezTo>
                    <a:cubicBezTo>
                      <a:pt x="567" y="427"/>
                      <a:pt x="473" y="467"/>
                      <a:pt x="413" y="505"/>
                    </a:cubicBezTo>
                    <a:cubicBezTo>
                      <a:pt x="353" y="543"/>
                      <a:pt x="302" y="598"/>
                      <a:pt x="266" y="616"/>
                    </a:cubicBezTo>
                    <a:cubicBezTo>
                      <a:pt x="230" y="634"/>
                      <a:pt x="239" y="634"/>
                      <a:pt x="195" y="616"/>
                    </a:cubicBezTo>
                    <a:cubicBezTo>
                      <a:pt x="151" y="598"/>
                      <a:pt x="75" y="551"/>
                      <a:pt x="0" y="505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031" name="Freeform 215"/>
              <p:cNvSpPr>
                <a:spLocks/>
              </p:cNvSpPr>
              <p:nvPr/>
            </p:nvSpPr>
            <p:spPr bwMode="auto">
              <a:xfrm>
                <a:off x="8335" y="4380"/>
                <a:ext cx="738" cy="306"/>
              </a:xfrm>
              <a:custGeom>
                <a:avLst/>
                <a:gdLst/>
                <a:ahLst/>
                <a:cxnLst>
                  <a:cxn ang="0">
                    <a:pos x="356" y="112"/>
                  </a:cxn>
                  <a:cxn ang="0">
                    <a:pos x="621" y="114"/>
                  </a:cxn>
                  <a:cxn ang="0">
                    <a:pos x="820" y="147"/>
                  </a:cxn>
                  <a:cxn ang="0">
                    <a:pos x="1034" y="147"/>
                  </a:cxn>
                  <a:cxn ang="0">
                    <a:pos x="1043" y="225"/>
                  </a:cxn>
                  <a:cxn ang="0">
                    <a:pos x="956" y="225"/>
                  </a:cxn>
                  <a:cxn ang="0">
                    <a:pos x="755" y="225"/>
                  </a:cxn>
                  <a:cxn ang="0">
                    <a:pos x="1062" y="225"/>
                  </a:cxn>
                  <a:cxn ang="0">
                    <a:pos x="1062" y="333"/>
                  </a:cxn>
                  <a:cxn ang="0">
                    <a:pos x="820" y="295"/>
                  </a:cxn>
                  <a:cxn ang="0">
                    <a:pos x="681" y="295"/>
                  </a:cxn>
                  <a:cxn ang="0">
                    <a:pos x="956" y="314"/>
                  </a:cxn>
                  <a:cxn ang="0">
                    <a:pos x="1071" y="342"/>
                  </a:cxn>
                  <a:cxn ang="0">
                    <a:pos x="1006" y="407"/>
                  </a:cxn>
                  <a:cxn ang="0">
                    <a:pos x="755" y="388"/>
                  </a:cxn>
                  <a:cxn ang="0">
                    <a:pos x="956" y="435"/>
                  </a:cxn>
                  <a:cxn ang="0">
                    <a:pos x="876" y="528"/>
                  </a:cxn>
                  <a:cxn ang="0">
                    <a:pos x="551" y="416"/>
                  </a:cxn>
                  <a:cxn ang="0">
                    <a:pos x="122" y="225"/>
                  </a:cxn>
                  <a:cxn ang="0">
                    <a:pos x="39" y="13"/>
                  </a:cxn>
                  <a:cxn ang="0">
                    <a:pos x="356" y="112"/>
                  </a:cxn>
                </a:cxnLst>
                <a:rect l="0" t="0" r="r" b="b"/>
                <a:pathLst>
                  <a:path w="1113" h="531">
                    <a:moveTo>
                      <a:pt x="356" y="112"/>
                    </a:moveTo>
                    <a:cubicBezTo>
                      <a:pt x="453" y="129"/>
                      <a:pt x="544" y="108"/>
                      <a:pt x="621" y="114"/>
                    </a:cubicBezTo>
                    <a:cubicBezTo>
                      <a:pt x="698" y="120"/>
                      <a:pt x="751" y="142"/>
                      <a:pt x="820" y="147"/>
                    </a:cubicBezTo>
                    <a:cubicBezTo>
                      <a:pt x="889" y="152"/>
                      <a:pt x="997" y="134"/>
                      <a:pt x="1034" y="147"/>
                    </a:cubicBezTo>
                    <a:cubicBezTo>
                      <a:pt x="1071" y="160"/>
                      <a:pt x="1056" y="212"/>
                      <a:pt x="1043" y="225"/>
                    </a:cubicBezTo>
                    <a:cubicBezTo>
                      <a:pt x="1030" y="238"/>
                      <a:pt x="1004" y="225"/>
                      <a:pt x="956" y="225"/>
                    </a:cubicBezTo>
                    <a:cubicBezTo>
                      <a:pt x="908" y="225"/>
                      <a:pt x="737" y="225"/>
                      <a:pt x="755" y="225"/>
                    </a:cubicBezTo>
                    <a:cubicBezTo>
                      <a:pt x="773" y="225"/>
                      <a:pt x="1011" y="207"/>
                      <a:pt x="1062" y="225"/>
                    </a:cubicBezTo>
                    <a:cubicBezTo>
                      <a:pt x="1113" y="243"/>
                      <a:pt x="1102" y="321"/>
                      <a:pt x="1062" y="333"/>
                    </a:cubicBezTo>
                    <a:cubicBezTo>
                      <a:pt x="1022" y="345"/>
                      <a:pt x="883" y="301"/>
                      <a:pt x="820" y="295"/>
                    </a:cubicBezTo>
                    <a:cubicBezTo>
                      <a:pt x="757" y="289"/>
                      <a:pt x="658" y="292"/>
                      <a:pt x="681" y="295"/>
                    </a:cubicBezTo>
                    <a:cubicBezTo>
                      <a:pt x="704" y="298"/>
                      <a:pt x="891" y="306"/>
                      <a:pt x="956" y="314"/>
                    </a:cubicBezTo>
                    <a:cubicBezTo>
                      <a:pt x="1021" y="322"/>
                      <a:pt x="1063" y="326"/>
                      <a:pt x="1071" y="342"/>
                    </a:cubicBezTo>
                    <a:cubicBezTo>
                      <a:pt x="1079" y="358"/>
                      <a:pt x="1059" y="399"/>
                      <a:pt x="1006" y="407"/>
                    </a:cubicBezTo>
                    <a:cubicBezTo>
                      <a:pt x="953" y="415"/>
                      <a:pt x="763" y="383"/>
                      <a:pt x="755" y="388"/>
                    </a:cubicBezTo>
                    <a:cubicBezTo>
                      <a:pt x="747" y="393"/>
                      <a:pt x="936" y="412"/>
                      <a:pt x="956" y="435"/>
                    </a:cubicBezTo>
                    <a:cubicBezTo>
                      <a:pt x="976" y="458"/>
                      <a:pt x="943" y="531"/>
                      <a:pt x="876" y="528"/>
                    </a:cubicBezTo>
                    <a:cubicBezTo>
                      <a:pt x="809" y="525"/>
                      <a:pt x="677" y="466"/>
                      <a:pt x="551" y="416"/>
                    </a:cubicBezTo>
                    <a:cubicBezTo>
                      <a:pt x="425" y="366"/>
                      <a:pt x="207" y="292"/>
                      <a:pt x="122" y="225"/>
                    </a:cubicBezTo>
                    <a:cubicBezTo>
                      <a:pt x="37" y="158"/>
                      <a:pt x="0" y="26"/>
                      <a:pt x="39" y="13"/>
                    </a:cubicBezTo>
                    <a:cubicBezTo>
                      <a:pt x="78" y="0"/>
                      <a:pt x="259" y="95"/>
                      <a:pt x="356" y="112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5032" name="Group 216"/>
              <p:cNvGrpSpPr>
                <a:grpSpLocks/>
              </p:cNvGrpSpPr>
              <p:nvPr/>
            </p:nvGrpSpPr>
            <p:grpSpPr bwMode="auto">
              <a:xfrm>
                <a:off x="8066" y="3703"/>
                <a:ext cx="655" cy="738"/>
                <a:chOff x="6318" y="5292"/>
                <a:chExt cx="921" cy="1208"/>
              </a:xfrm>
            </p:grpSpPr>
            <p:grpSp>
              <p:nvGrpSpPr>
                <p:cNvPr id="35033" name="Group 217"/>
                <p:cNvGrpSpPr>
                  <a:grpSpLocks/>
                </p:cNvGrpSpPr>
                <p:nvPr/>
              </p:nvGrpSpPr>
              <p:grpSpPr bwMode="auto">
                <a:xfrm>
                  <a:off x="6318" y="5330"/>
                  <a:ext cx="921" cy="1170"/>
                  <a:chOff x="6318" y="5330"/>
                  <a:chExt cx="921" cy="1170"/>
                </a:xfrm>
              </p:grpSpPr>
              <p:sp>
                <p:nvSpPr>
                  <p:cNvPr id="35034" name="Freeform 218"/>
                  <p:cNvSpPr>
                    <a:spLocks/>
                  </p:cNvSpPr>
                  <p:nvPr/>
                </p:nvSpPr>
                <p:spPr bwMode="auto">
                  <a:xfrm>
                    <a:off x="6399" y="5563"/>
                    <a:ext cx="780" cy="937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35" name="Freeform 219"/>
                  <p:cNvSpPr>
                    <a:spLocks/>
                  </p:cNvSpPr>
                  <p:nvPr/>
                </p:nvSpPr>
                <p:spPr bwMode="auto">
                  <a:xfrm>
                    <a:off x="6333" y="5992"/>
                    <a:ext cx="100" cy="296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36" name="Freeform 220"/>
                  <p:cNvSpPr>
                    <a:spLocks/>
                  </p:cNvSpPr>
                  <p:nvPr/>
                </p:nvSpPr>
                <p:spPr bwMode="auto">
                  <a:xfrm>
                    <a:off x="6369" y="6003"/>
                    <a:ext cx="52" cy="205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37" name="Freeform 221"/>
                  <p:cNvSpPr>
                    <a:spLocks/>
                  </p:cNvSpPr>
                  <p:nvPr/>
                </p:nvSpPr>
                <p:spPr bwMode="auto">
                  <a:xfrm>
                    <a:off x="7125" y="5994"/>
                    <a:ext cx="41" cy="216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38" name="Oval 222"/>
                  <p:cNvSpPr>
                    <a:spLocks noChangeArrowheads="1"/>
                  </p:cNvSpPr>
                  <p:nvPr/>
                </p:nvSpPr>
                <p:spPr bwMode="auto">
                  <a:xfrm>
                    <a:off x="6595" y="5954"/>
                    <a:ext cx="83" cy="20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39" name="Oval 223"/>
                  <p:cNvSpPr>
                    <a:spLocks noChangeArrowheads="1"/>
                  </p:cNvSpPr>
                  <p:nvPr/>
                </p:nvSpPr>
                <p:spPr bwMode="auto">
                  <a:xfrm>
                    <a:off x="6878" y="5954"/>
                    <a:ext cx="84" cy="20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40" name="Freeform 224"/>
                  <p:cNvSpPr>
                    <a:spLocks/>
                  </p:cNvSpPr>
                  <p:nvPr/>
                </p:nvSpPr>
                <p:spPr bwMode="auto">
                  <a:xfrm>
                    <a:off x="6712" y="6163"/>
                    <a:ext cx="98" cy="8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41" name="Freeform 225"/>
                  <p:cNvSpPr>
                    <a:spLocks/>
                  </p:cNvSpPr>
                  <p:nvPr/>
                </p:nvSpPr>
                <p:spPr bwMode="auto">
                  <a:xfrm>
                    <a:off x="6318" y="5330"/>
                    <a:ext cx="921" cy="955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5042" name="Freeform 226"/>
                <p:cNvSpPr>
                  <a:spLocks/>
                </p:cNvSpPr>
                <p:nvPr/>
              </p:nvSpPr>
              <p:spPr bwMode="auto">
                <a:xfrm>
                  <a:off x="6579" y="6325"/>
                  <a:ext cx="394" cy="85"/>
                </a:xfrm>
                <a:custGeom>
                  <a:avLst/>
                  <a:gdLst/>
                  <a:ahLst/>
                  <a:cxnLst>
                    <a:cxn ang="0">
                      <a:pos x="16" y="76"/>
                    </a:cxn>
                    <a:cxn ang="0">
                      <a:pos x="134" y="11"/>
                    </a:cxn>
                    <a:cxn ang="0">
                      <a:pos x="299" y="11"/>
                    </a:cxn>
                    <a:cxn ang="0">
                      <a:pos x="383" y="57"/>
                    </a:cxn>
                    <a:cxn ang="0">
                      <a:pos x="231" y="67"/>
                    </a:cxn>
                    <a:cxn ang="0">
                      <a:pos x="16" y="76"/>
                    </a:cxn>
                  </a:cxnLst>
                  <a:rect l="0" t="0" r="r" b="b"/>
                  <a:pathLst>
                    <a:path w="394" h="85">
                      <a:moveTo>
                        <a:pt x="16" y="76"/>
                      </a:moveTo>
                      <a:cubicBezTo>
                        <a:pt x="0" y="67"/>
                        <a:pt x="87" y="22"/>
                        <a:pt x="134" y="11"/>
                      </a:cubicBezTo>
                      <a:cubicBezTo>
                        <a:pt x="181" y="0"/>
                        <a:pt x="258" y="3"/>
                        <a:pt x="299" y="11"/>
                      </a:cubicBezTo>
                      <a:cubicBezTo>
                        <a:pt x="340" y="19"/>
                        <a:pt x="394" y="48"/>
                        <a:pt x="383" y="57"/>
                      </a:cubicBezTo>
                      <a:cubicBezTo>
                        <a:pt x="372" y="66"/>
                        <a:pt x="284" y="61"/>
                        <a:pt x="231" y="67"/>
                      </a:cubicBezTo>
                      <a:cubicBezTo>
                        <a:pt x="178" y="73"/>
                        <a:pt x="32" y="85"/>
                        <a:pt x="16" y="76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043" name="Freeform 227"/>
                <p:cNvSpPr>
                  <a:spLocks/>
                </p:cNvSpPr>
                <p:nvPr/>
              </p:nvSpPr>
              <p:spPr bwMode="auto">
                <a:xfrm>
                  <a:off x="6318" y="5330"/>
                  <a:ext cx="899" cy="468"/>
                </a:xfrm>
                <a:custGeom>
                  <a:avLst/>
                  <a:gdLst/>
                  <a:ahLst/>
                  <a:cxnLst>
                    <a:cxn ang="0">
                      <a:pos x="57" y="364"/>
                    </a:cxn>
                    <a:cxn ang="0">
                      <a:pos x="267" y="354"/>
                    </a:cxn>
                    <a:cxn ang="0">
                      <a:pos x="498" y="417"/>
                    </a:cxn>
                    <a:cxn ang="0">
                      <a:pos x="854" y="417"/>
                    </a:cxn>
                    <a:cxn ang="0">
                      <a:pos x="767" y="112"/>
                    </a:cxn>
                    <a:cxn ang="0">
                      <a:pos x="401" y="8"/>
                    </a:cxn>
                    <a:cxn ang="0">
                      <a:pos x="57" y="159"/>
                    </a:cxn>
                    <a:cxn ang="0">
                      <a:pos x="57" y="364"/>
                    </a:cxn>
                  </a:cxnLst>
                  <a:rect l="0" t="0" r="r" b="b"/>
                  <a:pathLst>
                    <a:path w="899" h="468">
                      <a:moveTo>
                        <a:pt x="57" y="364"/>
                      </a:moveTo>
                      <a:cubicBezTo>
                        <a:pt x="92" y="396"/>
                        <a:pt x="194" y="345"/>
                        <a:pt x="267" y="354"/>
                      </a:cubicBezTo>
                      <a:cubicBezTo>
                        <a:pt x="340" y="363"/>
                        <a:pt x="400" y="407"/>
                        <a:pt x="498" y="417"/>
                      </a:cubicBezTo>
                      <a:cubicBezTo>
                        <a:pt x="596" y="427"/>
                        <a:pt x="809" y="468"/>
                        <a:pt x="854" y="417"/>
                      </a:cubicBezTo>
                      <a:cubicBezTo>
                        <a:pt x="899" y="366"/>
                        <a:pt x="842" y="180"/>
                        <a:pt x="767" y="112"/>
                      </a:cubicBezTo>
                      <a:cubicBezTo>
                        <a:pt x="692" y="44"/>
                        <a:pt x="519" y="0"/>
                        <a:pt x="401" y="8"/>
                      </a:cubicBezTo>
                      <a:cubicBezTo>
                        <a:pt x="283" y="16"/>
                        <a:pt x="114" y="101"/>
                        <a:pt x="57" y="159"/>
                      </a:cubicBezTo>
                      <a:cubicBezTo>
                        <a:pt x="0" y="217"/>
                        <a:pt x="22" y="332"/>
                        <a:pt x="57" y="36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044" name="Freeform 228"/>
                <p:cNvSpPr>
                  <a:spLocks/>
                </p:cNvSpPr>
                <p:nvPr/>
              </p:nvSpPr>
              <p:spPr bwMode="auto">
                <a:xfrm>
                  <a:off x="6642" y="5292"/>
                  <a:ext cx="290" cy="447"/>
                </a:xfrm>
                <a:custGeom>
                  <a:avLst/>
                  <a:gdLst/>
                  <a:ahLst/>
                  <a:cxnLst>
                    <a:cxn ang="0">
                      <a:pos x="49" y="36"/>
                    </a:cxn>
                    <a:cxn ang="0">
                      <a:pos x="26" y="250"/>
                    </a:cxn>
                    <a:cxn ang="0">
                      <a:pos x="205" y="250"/>
                    </a:cxn>
                    <a:cxn ang="0">
                      <a:pos x="205" y="101"/>
                    </a:cxn>
                    <a:cxn ang="0">
                      <a:pos x="205" y="36"/>
                    </a:cxn>
                    <a:cxn ang="0">
                      <a:pos x="49" y="36"/>
                    </a:cxn>
                  </a:cxnLst>
                  <a:rect l="0" t="0" r="r" b="b"/>
                  <a:pathLst>
                    <a:path w="235" h="286">
                      <a:moveTo>
                        <a:pt x="49" y="36"/>
                      </a:moveTo>
                      <a:cubicBezTo>
                        <a:pt x="19" y="72"/>
                        <a:pt x="0" y="214"/>
                        <a:pt x="26" y="250"/>
                      </a:cubicBezTo>
                      <a:cubicBezTo>
                        <a:pt x="52" y="286"/>
                        <a:pt x="175" y="275"/>
                        <a:pt x="205" y="250"/>
                      </a:cubicBezTo>
                      <a:cubicBezTo>
                        <a:pt x="235" y="225"/>
                        <a:pt x="205" y="137"/>
                        <a:pt x="205" y="101"/>
                      </a:cubicBezTo>
                      <a:cubicBezTo>
                        <a:pt x="205" y="65"/>
                        <a:pt x="231" y="47"/>
                        <a:pt x="205" y="36"/>
                      </a:cubicBezTo>
                      <a:cubicBezTo>
                        <a:pt x="179" y="25"/>
                        <a:pt x="79" y="0"/>
                        <a:pt x="49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5045" name="Freeform 229"/>
              <p:cNvSpPr>
                <a:spLocks/>
              </p:cNvSpPr>
              <p:nvPr/>
            </p:nvSpPr>
            <p:spPr bwMode="auto">
              <a:xfrm>
                <a:off x="6669" y="3890"/>
                <a:ext cx="365" cy="240"/>
              </a:xfrm>
              <a:custGeom>
                <a:avLst/>
                <a:gdLst/>
                <a:ahLst/>
                <a:cxnLst>
                  <a:cxn ang="0">
                    <a:pos x="354" y="31"/>
                  </a:cxn>
                  <a:cxn ang="0">
                    <a:pos x="206" y="217"/>
                  </a:cxn>
                  <a:cxn ang="0">
                    <a:pos x="11" y="170"/>
                  </a:cxn>
                  <a:cxn ang="0">
                    <a:pos x="141" y="31"/>
                  </a:cxn>
                  <a:cxn ang="0">
                    <a:pos x="354" y="31"/>
                  </a:cxn>
                </a:cxnLst>
                <a:rect l="0" t="0" r="r" b="b"/>
                <a:pathLst>
                  <a:path w="365" h="240">
                    <a:moveTo>
                      <a:pt x="354" y="31"/>
                    </a:moveTo>
                    <a:cubicBezTo>
                      <a:pt x="365" y="62"/>
                      <a:pt x="263" y="194"/>
                      <a:pt x="206" y="217"/>
                    </a:cubicBezTo>
                    <a:cubicBezTo>
                      <a:pt x="149" y="240"/>
                      <a:pt x="22" y="201"/>
                      <a:pt x="11" y="170"/>
                    </a:cubicBezTo>
                    <a:cubicBezTo>
                      <a:pt x="0" y="139"/>
                      <a:pt x="79" y="54"/>
                      <a:pt x="141" y="31"/>
                    </a:cubicBezTo>
                    <a:cubicBezTo>
                      <a:pt x="203" y="8"/>
                      <a:pt x="343" y="0"/>
                      <a:pt x="35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046" name="Freeform 230"/>
              <p:cNvSpPr>
                <a:spLocks/>
              </p:cNvSpPr>
              <p:nvPr/>
            </p:nvSpPr>
            <p:spPr bwMode="auto">
              <a:xfrm>
                <a:off x="6582" y="4171"/>
                <a:ext cx="344" cy="245"/>
              </a:xfrm>
              <a:custGeom>
                <a:avLst/>
                <a:gdLst/>
                <a:ahLst/>
                <a:cxnLst>
                  <a:cxn ang="0">
                    <a:pos x="330" y="31"/>
                  </a:cxn>
                  <a:cxn ang="0">
                    <a:pos x="228" y="215"/>
                  </a:cxn>
                  <a:cxn ang="0">
                    <a:pos x="14" y="209"/>
                  </a:cxn>
                  <a:cxn ang="0">
                    <a:pos x="144" y="29"/>
                  </a:cxn>
                  <a:cxn ang="0">
                    <a:pos x="330" y="31"/>
                  </a:cxn>
                </a:cxnLst>
                <a:rect l="0" t="0" r="r" b="b"/>
                <a:pathLst>
                  <a:path w="344" h="245">
                    <a:moveTo>
                      <a:pt x="330" y="31"/>
                    </a:moveTo>
                    <a:cubicBezTo>
                      <a:pt x="344" y="62"/>
                      <a:pt x="281" y="185"/>
                      <a:pt x="228" y="215"/>
                    </a:cubicBezTo>
                    <a:cubicBezTo>
                      <a:pt x="175" y="245"/>
                      <a:pt x="28" y="240"/>
                      <a:pt x="14" y="209"/>
                    </a:cubicBezTo>
                    <a:cubicBezTo>
                      <a:pt x="0" y="178"/>
                      <a:pt x="91" y="53"/>
                      <a:pt x="144" y="29"/>
                    </a:cubicBezTo>
                    <a:cubicBezTo>
                      <a:pt x="197" y="5"/>
                      <a:pt x="316" y="0"/>
                      <a:pt x="330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5047" name="AutoShape 231"/>
            <p:cNvSpPr>
              <a:spLocks noChangeArrowheads="1"/>
            </p:cNvSpPr>
            <p:nvPr/>
          </p:nvSpPr>
          <p:spPr bwMode="auto">
            <a:xfrm rot="2203363">
              <a:off x="9073" y="3703"/>
              <a:ext cx="375" cy="309"/>
            </a:xfrm>
            <a:prstGeom prst="star5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48" name="AutoShape 232"/>
            <p:cNvSpPr>
              <a:spLocks noChangeArrowheads="1"/>
            </p:cNvSpPr>
            <p:nvPr/>
          </p:nvSpPr>
          <p:spPr bwMode="auto">
            <a:xfrm rot="1214091">
              <a:off x="8776" y="3455"/>
              <a:ext cx="297" cy="183"/>
            </a:xfrm>
            <a:prstGeom prst="star5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49" name="AutoShape 233"/>
            <p:cNvSpPr>
              <a:spLocks noChangeArrowheads="1"/>
            </p:cNvSpPr>
            <p:nvPr/>
          </p:nvSpPr>
          <p:spPr bwMode="auto">
            <a:xfrm rot="1767478">
              <a:off x="8776" y="3841"/>
              <a:ext cx="247" cy="145"/>
            </a:xfrm>
            <a:prstGeom prst="star5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0" name="AutoShape 234"/>
            <p:cNvSpPr>
              <a:spLocks noChangeArrowheads="1"/>
            </p:cNvSpPr>
            <p:nvPr/>
          </p:nvSpPr>
          <p:spPr bwMode="auto">
            <a:xfrm rot="2203363">
              <a:off x="7269" y="4554"/>
              <a:ext cx="375" cy="309"/>
            </a:xfrm>
            <a:prstGeom prst="star5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1" name="AutoShape 235"/>
            <p:cNvSpPr>
              <a:spLocks noChangeArrowheads="1"/>
            </p:cNvSpPr>
            <p:nvPr/>
          </p:nvSpPr>
          <p:spPr bwMode="auto">
            <a:xfrm rot="1767478">
              <a:off x="7892" y="4598"/>
              <a:ext cx="247" cy="145"/>
            </a:xfrm>
            <a:prstGeom prst="star5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5052" name="Group 236"/>
          <p:cNvGrpSpPr>
            <a:grpSpLocks/>
          </p:cNvGrpSpPr>
          <p:nvPr/>
        </p:nvGrpSpPr>
        <p:grpSpPr bwMode="auto">
          <a:xfrm rot="2346974">
            <a:off x="7707796" y="2338417"/>
            <a:ext cx="623888" cy="650875"/>
            <a:chOff x="1945" y="7873"/>
            <a:chExt cx="2659" cy="2360"/>
          </a:xfrm>
        </p:grpSpPr>
        <p:sp>
          <p:nvSpPr>
            <p:cNvPr id="35053" name="Freeform 237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4" name="Oval 238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5" name="Freeform 239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6" name="Freeform 240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7" name="Freeform 241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8" name="Freeform 242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59" name="Oval 243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155" name="Group 35"/>
          <p:cNvGrpSpPr>
            <a:grpSpLocks/>
          </p:cNvGrpSpPr>
          <p:nvPr/>
        </p:nvGrpSpPr>
        <p:grpSpPr bwMode="auto">
          <a:xfrm>
            <a:off x="3614738" y="3294063"/>
            <a:ext cx="1314452" cy="2135201"/>
            <a:chOff x="6108" y="5258"/>
            <a:chExt cx="1275" cy="2126"/>
          </a:xfrm>
        </p:grpSpPr>
        <p:sp>
          <p:nvSpPr>
            <p:cNvPr id="5156" name="Freeform 36"/>
            <p:cNvSpPr>
              <a:spLocks/>
            </p:cNvSpPr>
            <p:nvPr/>
          </p:nvSpPr>
          <p:spPr bwMode="auto">
            <a:xfrm rot="-44551611">
              <a:off x="6860" y="6759"/>
              <a:ext cx="271" cy="586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6951" y="5866"/>
              <a:ext cx="432" cy="409"/>
            </a:xfrm>
            <a:custGeom>
              <a:avLst/>
              <a:gdLst/>
              <a:ahLst/>
              <a:cxnLst>
                <a:cxn ang="0">
                  <a:pos x="63" y="148"/>
                </a:cxn>
                <a:cxn ang="0">
                  <a:pos x="133" y="301"/>
                </a:cxn>
                <a:cxn ang="0">
                  <a:pos x="318" y="148"/>
                </a:cxn>
                <a:cxn ang="0">
                  <a:pos x="353" y="20"/>
                </a:cxn>
                <a:cxn ang="0">
                  <a:pos x="432" y="33"/>
                </a:cxn>
                <a:cxn ang="0">
                  <a:pos x="353" y="219"/>
                </a:cxn>
                <a:cxn ang="0">
                  <a:pos x="432" y="41"/>
                </a:cxn>
                <a:cxn ang="0">
                  <a:pos x="478" y="76"/>
                </a:cxn>
                <a:cxn ang="0">
                  <a:pos x="432" y="241"/>
                </a:cxn>
                <a:cxn ang="0">
                  <a:pos x="478" y="98"/>
                </a:cxn>
                <a:cxn ang="0">
                  <a:pos x="492" y="258"/>
                </a:cxn>
                <a:cxn ang="0">
                  <a:pos x="327" y="377"/>
                </a:cxn>
                <a:cxn ang="0">
                  <a:pos x="221" y="418"/>
                </a:cxn>
                <a:cxn ang="0">
                  <a:pos x="119" y="418"/>
                </a:cxn>
                <a:cxn ang="0">
                  <a:pos x="17" y="301"/>
                </a:cxn>
                <a:cxn ang="0">
                  <a:pos x="17" y="98"/>
                </a:cxn>
              </a:cxnLst>
              <a:rect l="0" t="0" r="r" b="b"/>
              <a:pathLst>
                <a:path w="517" h="438">
                  <a:moveTo>
                    <a:pt x="63" y="148"/>
                  </a:moveTo>
                  <a:cubicBezTo>
                    <a:pt x="77" y="224"/>
                    <a:pt x="91" y="301"/>
                    <a:pt x="133" y="301"/>
                  </a:cubicBezTo>
                  <a:cubicBezTo>
                    <a:pt x="175" y="301"/>
                    <a:pt x="281" y="195"/>
                    <a:pt x="318" y="148"/>
                  </a:cubicBezTo>
                  <a:cubicBezTo>
                    <a:pt x="355" y="101"/>
                    <a:pt x="334" y="39"/>
                    <a:pt x="353" y="20"/>
                  </a:cubicBezTo>
                  <a:cubicBezTo>
                    <a:pt x="372" y="1"/>
                    <a:pt x="432" y="0"/>
                    <a:pt x="432" y="33"/>
                  </a:cubicBezTo>
                  <a:cubicBezTo>
                    <a:pt x="432" y="66"/>
                    <a:pt x="353" y="218"/>
                    <a:pt x="353" y="219"/>
                  </a:cubicBezTo>
                  <a:cubicBezTo>
                    <a:pt x="353" y="220"/>
                    <a:pt x="411" y="65"/>
                    <a:pt x="432" y="41"/>
                  </a:cubicBezTo>
                  <a:cubicBezTo>
                    <a:pt x="453" y="17"/>
                    <a:pt x="478" y="43"/>
                    <a:pt x="478" y="76"/>
                  </a:cubicBezTo>
                  <a:cubicBezTo>
                    <a:pt x="478" y="109"/>
                    <a:pt x="432" y="237"/>
                    <a:pt x="432" y="241"/>
                  </a:cubicBezTo>
                  <a:cubicBezTo>
                    <a:pt x="432" y="245"/>
                    <a:pt x="468" y="95"/>
                    <a:pt x="478" y="98"/>
                  </a:cubicBezTo>
                  <a:cubicBezTo>
                    <a:pt x="488" y="101"/>
                    <a:pt x="517" y="212"/>
                    <a:pt x="492" y="258"/>
                  </a:cubicBezTo>
                  <a:cubicBezTo>
                    <a:pt x="467" y="304"/>
                    <a:pt x="372" y="350"/>
                    <a:pt x="327" y="377"/>
                  </a:cubicBezTo>
                  <a:cubicBezTo>
                    <a:pt x="282" y="404"/>
                    <a:pt x="256" y="411"/>
                    <a:pt x="221" y="418"/>
                  </a:cubicBezTo>
                  <a:cubicBezTo>
                    <a:pt x="186" y="425"/>
                    <a:pt x="153" y="438"/>
                    <a:pt x="119" y="418"/>
                  </a:cubicBezTo>
                  <a:cubicBezTo>
                    <a:pt x="85" y="398"/>
                    <a:pt x="34" y="354"/>
                    <a:pt x="17" y="301"/>
                  </a:cubicBezTo>
                  <a:cubicBezTo>
                    <a:pt x="0" y="248"/>
                    <a:pt x="8" y="173"/>
                    <a:pt x="17" y="98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6484" y="5964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6461" y="5964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 rot="-2591954">
              <a:off x="6951" y="7207"/>
              <a:ext cx="298" cy="177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 rot="4390792">
              <a:off x="6308" y="6705"/>
              <a:ext cx="260" cy="433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5162" name="Group 42"/>
            <p:cNvGrpSpPr>
              <a:grpSpLocks/>
            </p:cNvGrpSpPr>
            <p:nvPr/>
          </p:nvGrpSpPr>
          <p:grpSpPr bwMode="auto">
            <a:xfrm>
              <a:off x="6243" y="5338"/>
              <a:ext cx="1048" cy="747"/>
              <a:chOff x="7062" y="5424"/>
              <a:chExt cx="2041" cy="1336"/>
            </a:xfrm>
          </p:grpSpPr>
          <p:sp>
            <p:nvSpPr>
              <p:cNvPr id="5163" name="Freeform 43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5164" name="Group 44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5165" name="Freeform 45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5166" name="Group 46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5168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5169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0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1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2" name="Oval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3" name="Freeform 53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4" name="Freeform 54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5" name="Oval 55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6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7" name="Oval 57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8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179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5180" name="Oval 60"/>
            <p:cNvSpPr>
              <a:spLocks noChangeArrowheads="1"/>
            </p:cNvSpPr>
            <p:nvPr/>
          </p:nvSpPr>
          <p:spPr bwMode="auto">
            <a:xfrm>
              <a:off x="6711" y="6651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6496" y="6713"/>
              <a:ext cx="564" cy="303"/>
            </a:xfrm>
            <a:custGeom>
              <a:avLst/>
              <a:gdLst/>
              <a:ahLst/>
              <a:cxnLst>
                <a:cxn ang="0">
                  <a:pos x="24" y="40"/>
                </a:cxn>
                <a:cxn ang="0">
                  <a:pos x="24" y="104"/>
                </a:cxn>
                <a:cxn ang="0">
                  <a:pos x="82" y="104"/>
                </a:cxn>
                <a:cxn ang="0">
                  <a:pos x="136" y="228"/>
                </a:cxn>
                <a:cxn ang="0">
                  <a:pos x="136" y="282"/>
                </a:cxn>
                <a:cxn ang="0">
                  <a:pos x="310" y="282"/>
                </a:cxn>
                <a:cxn ang="0">
                  <a:pos x="380" y="158"/>
                </a:cxn>
                <a:cxn ang="0">
                  <a:pos x="538" y="67"/>
                </a:cxn>
                <a:cxn ang="0">
                  <a:pos x="538" y="0"/>
                </a:cxn>
                <a:cxn ang="0">
                  <a:pos x="403" y="67"/>
                </a:cxn>
                <a:cxn ang="0">
                  <a:pos x="310" y="67"/>
                </a:cxn>
                <a:cxn ang="0">
                  <a:pos x="169" y="87"/>
                </a:cxn>
                <a:cxn ang="0">
                  <a:pos x="24" y="40"/>
                </a:cxn>
              </a:cxnLst>
              <a:rect l="0" t="0" r="r" b="b"/>
              <a:pathLst>
                <a:path w="564" h="303">
                  <a:moveTo>
                    <a:pt x="24" y="40"/>
                  </a:moveTo>
                  <a:cubicBezTo>
                    <a:pt x="0" y="43"/>
                    <a:pt x="14" y="93"/>
                    <a:pt x="24" y="104"/>
                  </a:cubicBezTo>
                  <a:cubicBezTo>
                    <a:pt x="34" y="115"/>
                    <a:pt x="63" y="83"/>
                    <a:pt x="82" y="104"/>
                  </a:cubicBezTo>
                  <a:cubicBezTo>
                    <a:pt x="101" y="125"/>
                    <a:pt x="127" y="198"/>
                    <a:pt x="136" y="228"/>
                  </a:cubicBezTo>
                  <a:cubicBezTo>
                    <a:pt x="145" y="258"/>
                    <a:pt x="107" y="273"/>
                    <a:pt x="136" y="282"/>
                  </a:cubicBezTo>
                  <a:cubicBezTo>
                    <a:pt x="165" y="291"/>
                    <a:pt x="269" y="303"/>
                    <a:pt x="310" y="282"/>
                  </a:cubicBezTo>
                  <a:cubicBezTo>
                    <a:pt x="351" y="261"/>
                    <a:pt x="342" y="194"/>
                    <a:pt x="380" y="158"/>
                  </a:cubicBezTo>
                  <a:cubicBezTo>
                    <a:pt x="418" y="122"/>
                    <a:pt x="512" y="93"/>
                    <a:pt x="538" y="67"/>
                  </a:cubicBezTo>
                  <a:cubicBezTo>
                    <a:pt x="564" y="41"/>
                    <a:pt x="560" y="0"/>
                    <a:pt x="538" y="0"/>
                  </a:cubicBezTo>
                  <a:cubicBezTo>
                    <a:pt x="516" y="0"/>
                    <a:pt x="441" y="56"/>
                    <a:pt x="403" y="67"/>
                  </a:cubicBezTo>
                  <a:cubicBezTo>
                    <a:pt x="365" y="78"/>
                    <a:pt x="349" y="64"/>
                    <a:pt x="310" y="67"/>
                  </a:cubicBezTo>
                  <a:cubicBezTo>
                    <a:pt x="271" y="70"/>
                    <a:pt x="217" y="89"/>
                    <a:pt x="169" y="87"/>
                  </a:cubicBezTo>
                  <a:cubicBezTo>
                    <a:pt x="121" y="85"/>
                    <a:pt x="48" y="37"/>
                    <a:pt x="24" y="4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6449" y="6058"/>
              <a:ext cx="656" cy="458"/>
            </a:xfrm>
            <a:custGeom>
              <a:avLst/>
              <a:gdLst/>
              <a:ahLst/>
              <a:cxnLst>
                <a:cxn ang="0">
                  <a:pos x="133" y="35"/>
                </a:cxn>
                <a:cxn ang="0">
                  <a:pos x="64" y="404"/>
                </a:cxn>
                <a:cxn ang="0">
                  <a:pos x="519" y="358"/>
                </a:cxn>
                <a:cxn ang="0">
                  <a:pos x="641" y="244"/>
                </a:cxn>
                <a:cxn ang="0">
                  <a:pos x="431" y="324"/>
                </a:cxn>
                <a:cxn ang="0">
                  <a:pos x="621" y="226"/>
                </a:cxn>
                <a:cxn ang="0">
                  <a:pos x="565" y="185"/>
                </a:cxn>
                <a:cxn ang="0">
                  <a:pos x="395" y="291"/>
                </a:cxn>
                <a:cxn ang="0">
                  <a:pos x="565" y="185"/>
                </a:cxn>
                <a:cxn ang="0">
                  <a:pos x="519" y="146"/>
                </a:cxn>
                <a:cxn ang="0">
                  <a:pos x="425" y="185"/>
                </a:cxn>
                <a:cxn ang="0">
                  <a:pos x="390" y="270"/>
                </a:cxn>
                <a:cxn ang="0">
                  <a:pos x="220" y="270"/>
                </a:cxn>
                <a:cxn ang="0">
                  <a:pos x="262" y="49"/>
                </a:cxn>
                <a:cxn ang="0">
                  <a:pos x="187" y="0"/>
                </a:cxn>
              </a:cxnLst>
              <a:rect l="0" t="0" r="r" b="b"/>
              <a:pathLst>
                <a:path w="656" h="458">
                  <a:moveTo>
                    <a:pt x="133" y="35"/>
                  </a:moveTo>
                  <a:cubicBezTo>
                    <a:pt x="66" y="192"/>
                    <a:pt x="0" y="350"/>
                    <a:pt x="64" y="404"/>
                  </a:cubicBezTo>
                  <a:cubicBezTo>
                    <a:pt x="128" y="458"/>
                    <a:pt x="423" y="385"/>
                    <a:pt x="519" y="358"/>
                  </a:cubicBezTo>
                  <a:cubicBezTo>
                    <a:pt x="615" y="331"/>
                    <a:pt x="656" y="250"/>
                    <a:pt x="641" y="244"/>
                  </a:cubicBezTo>
                  <a:cubicBezTo>
                    <a:pt x="626" y="238"/>
                    <a:pt x="434" y="327"/>
                    <a:pt x="431" y="324"/>
                  </a:cubicBezTo>
                  <a:cubicBezTo>
                    <a:pt x="428" y="321"/>
                    <a:pt x="599" y="249"/>
                    <a:pt x="621" y="226"/>
                  </a:cubicBezTo>
                  <a:cubicBezTo>
                    <a:pt x="643" y="203"/>
                    <a:pt x="603" y="174"/>
                    <a:pt x="565" y="185"/>
                  </a:cubicBezTo>
                  <a:cubicBezTo>
                    <a:pt x="527" y="196"/>
                    <a:pt x="395" y="291"/>
                    <a:pt x="395" y="291"/>
                  </a:cubicBezTo>
                  <a:cubicBezTo>
                    <a:pt x="395" y="291"/>
                    <a:pt x="544" y="209"/>
                    <a:pt x="565" y="185"/>
                  </a:cubicBezTo>
                  <a:cubicBezTo>
                    <a:pt x="586" y="161"/>
                    <a:pt x="542" y="146"/>
                    <a:pt x="519" y="146"/>
                  </a:cubicBezTo>
                  <a:cubicBezTo>
                    <a:pt x="496" y="146"/>
                    <a:pt x="446" y="164"/>
                    <a:pt x="425" y="185"/>
                  </a:cubicBezTo>
                  <a:cubicBezTo>
                    <a:pt x="404" y="206"/>
                    <a:pt x="424" y="256"/>
                    <a:pt x="390" y="270"/>
                  </a:cubicBezTo>
                  <a:cubicBezTo>
                    <a:pt x="356" y="284"/>
                    <a:pt x="241" y="307"/>
                    <a:pt x="220" y="270"/>
                  </a:cubicBezTo>
                  <a:cubicBezTo>
                    <a:pt x="199" y="233"/>
                    <a:pt x="267" y="94"/>
                    <a:pt x="262" y="49"/>
                  </a:cubicBezTo>
                  <a:cubicBezTo>
                    <a:pt x="257" y="4"/>
                    <a:pt x="222" y="2"/>
                    <a:pt x="187" y="0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5183" name="Group 63"/>
            <p:cNvGrpSpPr>
              <a:grpSpLocks/>
            </p:cNvGrpSpPr>
            <p:nvPr/>
          </p:nvGrpSpPr>
          <p:grpSpPr bwMode="auto">
            <a:xfrm>
              <a:off x="6454" y="5258"/>
              <a:ext cx="581" cy="328"/>
              <a:chOff x="9396" y="5088"/>
              <a:chExt cx="1086" cy="441"/>
            </a:xfrm>
          </p:grpSpPr>
          <p:sp>
            <p:nvSpPr>
              <p:cNvPr id="5184" name="Freeform 64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185" name="Freeform 65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5186" name="Freeform 66"/>
            <p:cNvSpPr>
              <a:spLocks/>
            </p:cNvSpPr>
            <p:nvPr/>
          </p:nvSpPr>
          <p:spPr bwMode="auto">
            <a:xfrm rot="2784276">
              <a:off x="6074" y="6907"/>
              <a:ext cx="289" cy="222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50" name="249 Forma libre"/>
          <p:cNvSpPr/>
          <p:nvPr/>
        </p:nvSpPr>
        <p:spPr>
          <a:xfrm>
            <a:off x="2482948" y="3957711"/>
            <a:ext cx="1456006" cy="75027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1" name="250 Forma libre"/>
          <p:cNvSpPr/>
          <p:nvPr/>
        </p:nvSpPr>
        <p:spPr>
          <a:xfrm flipV="1">
            <a:off x="3214678" y="4185138"/>
            <a:ext cx="876676" cy="45719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2" name="251 Forma libre"/>
          <p:cNvSpPr/>
          <p:nvPr/>
        </p:nvSpPr>
        <p:spPr>
          <a:xfrm>
            <a:off x="2143108" y="4429133"/>
            <a:ext cx="785818" cy="71438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3" name="252 Forma libre"/>
          <p:cNvSpPr/>
          <p:nvPr/>
        </p:nvSpPr>
        <p:spPr>
          <a:xfrm>
            <a:off x="2571736" y="4643446"/>
            <a:ext cx="1456006" cy="75027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4" name="253 Forma libre"/>
          <p:cNvSpPr/>
          <p:nvPr/>
        </p:nvSpPr>
        <p:spPr>
          <a:xfrm>
            <a:off x="2357422" y="5000636"/>
            <a:ext cx="1143008" cy="71438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5" name="254 Forma libre"/>
          <p:cNvSpPr/>
          <p:nvPr/>
        </p:nvSpPr>
        <p:spPr>
          <a:xfrm>
            <a:off x="3357554" y="3571876"/>
            <a:ext cx="527312" cy="75027"/>
          </a:xfrm>
          <a:custGeom>
            <a:avLst/>
            <a:gdLst>
              <a:gd name="connsiteX0" fmla="*/ 499403 w 1456006"/>
              <a:gd name="connsiteY0" fmla="*/ 9378 h 75027"/>
              <a:gd name="connsiteX1" fmla="*/ 1343464 w 1456006"/>
              <a:gd name="connsiteY1" fmla="*/ 9378 h 75027"/>
              <a:gd name="connsiteX2" fmla="*/ 1174652 w 1456006"/>
              <a:gd name="connsiteY2" fmla="*/ 65649 h 75027"/>
              <a:gd name="connsiteX3" fmla="*/ 485335 w 1456006"/>
              <a:gd name="connsiteY3" fmla="*/ 65649 h 75027"/>
              <a:gd name="connsiteX4" fmla="*/ 7034 w 1456006"/>
              <a:gd name="connsiteY4" fmla="*/ 23446 h 75027"/>
              <a:gd name="connsiteX5" fmla="*/ 499403 w 1456006"/>
              <a:gd name="connsiteY5" fmla="*/ 9378 h 75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006" h="75027">
                <a:moveTo>
                  <a:pt x="499403" y="9378"/>
                </a:moveTo>
                <a:cubicBezTo>
                  <a:pt x="722141" y="7033"/>
                  <a:pt x="1230923" y="0"/>
                  <a:pt x="1343464" y="9378"/>
                </a:cubicBezTo>
                <a:cubicBezTo>
                  <a:pt x="1456006" y="18757"/>
                  <a:pt x="1317673" y="56271"/>
                  <a:pt x="1174652" y="65649"/>
                </a:cubicBezTo>
                <a:cubicBezTo>
                  <a:pt x="1031631" y="75027"/>
                  <a:pt x="679938" y="72683"/>
                  <a:pt x="485335" y="65649"/>
                </a:cubicBezTo>
                <a:cubicBezTo>
                  <a:pt x="290732" y="58615"/>
                  <a:pt x="0" y="30480"/>
                  <a:pt x="7034" y="23446"/>
                </a:cubicBezTo>
                <a:cubicBezTo>
                  <a:pt x="14068" y="16412"/>
                  <a:pt x="276665" y="11723"/>
                  <a:pt x="499403" y="9378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5060" name="Group 244"/>
          <p:cNvGrpSpPr>
            <a:grpSpLocks/>
          </p:cNvGrpSpPr>
          <p:nvPr/>
        </p:nvGrpSpPr>
        <p:grpSpPr bwMode="auto">
          <a:xfrm>
            <a:off x="8215306" y="2500306"/>
            <a:ext cx="928694" cy="2555877"/>
            <a:chOff x="2226" y="2120"/>
            <a:chExt cx="783" cy="2456"/>
          </a:xfrm>
        </p:grpSpPr>
        <p:sp>
          <p:nvSpPr>
            <p:cNvPr id="35061" name="Freeform 245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62" name="Freeform 246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3" name="192 Llamada de nube"/>
          <p:cNvSpPr/>
          <p:nvPr/>
        </p:nvSpPr>
        <p:spPr>
          <a:xfrm>
            <a:off x="2786050" y="1071546"/>
            <a:ext cx="2143140" cy="1928826"/>
          </a:xfrm>
          <a:prstGeom prst="cloudCallout">
            <a:avLst>
              <a:gd name="adj1" fmla="val -98594"/>
              <a:gd name="adj2" fmla="val 1348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3286116" y="1214422"/>
            <a:ext cx="1000132" cy="1571636"/>
            <a:chOff x="7376" y="1424"/>
            <a:chExt cx="1361" cy="2512"/>
          </a:xfrm>
        </p:grpSpPr>
        <p:grpSp>
          <p:nvGrpSpPr>
            <p:cNvPr id="1027" name="Group 3"/>
            <p:cNvGrpSpPr>
              <a:grpSpLocks/>
            </p:cNvGrpSpPr>
            <p:nvPr/>
          </p:nvGrpSpPr>
          <p:grpSpPr bwMode="auto">
            <a:xfrm>
              <a:off x="7376" y="1491"/>
              <a:ext cx="1361" cy="2445"/>
              <a:chOff x="7445" y="1481"/>
              <a:chExt cx="1361" cy="2445"/>
            </a:xfrm>
          </p:grpSpPr>
          <p:grpSp>
            <p:nvGrpSpPr>
              <p:cNvPr id="1028" name="Group 4"/>
              <p:cNvGrpSpPr>
                <a:grpSpLocks/>
              </p:cNvGrpSpPr>
              <p:nvPr/>
            </p:nvGrpSpPr>
            <p:grpSpPr bwMode="auto">
              <a:xfrm>
                <a:off x="7445" y="1895"/>
                <a:ext cx="1361" cy="2031"/>
                <a:chOff x="7953" y="2243"/>
                <a:chExt cx="966" cy="1589"/>
              </a:xfrm>
            </p:grpSpPr>
            <p:sp>
              <p:nvSpPr>
                <p:cNvPr id="1029" name="Freeform 5"/>
                <p:cNvSpPr>
                  <a:spLocks/>
                </p:cNvSpPr>
                <p:nvPr/>
              </p:nvSpPr>
              <p:spPr bwMode="auto">
                <a:xfrm rot="21367339">
                  <a:off x="7980" y="2243"/>
                  <a:ext cx="865" cy="732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30" name="Group 6"/>
                <p:cNvGrpSpPr>
                  <a:grpSpLocks/>
                </p:cNvGrpSpPr>
                <p:nvPr/>
              </p:nvGrpSpPr>
              <p:grpSpPr bwMode="auto">
                <a:xfrm>
                  <a:off x="7953" y="2355"/>
                  <a:ext cx="966" cy="1477"/>
                  <a:chOff x="7953" y="2355"/>
                  <a:chExt cx="966" cy="1477"/>
                </a:xfrm>
              </p:grpSpPr>
              <p:grpSp>
                <p:nvGrpSpPr>
                  <p:cNvPr id="1031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8069" y="2420"/>
                    <a:ext cx="733" cy="1412"/>
                    <a:chOff x="8069" y="2420"/>
                    <a:chExt cx="733" cy="1412"/>
                  </a:xfrm>
                </p:grpSpPr>
                <p:sp>
                  <p:nvSpPr>
                    <p:cNvPr id="1036" name="Freeform 12"/>
                    <p:cNvSpPr>
                      <a:spLocks/>
                    </p:cNvSpPr>
                    <p:nvPr/>
                  </p:nvSpPr>
                  <p:spPr bwMode="auto">
                    <a:xfrm rot="21367339">
                      <a:off x="8145" y="3023"/>
                      <a:ext cx="631" cy="809"/>
                    </a:xfrm>
                    <a:custGeom>
                      <a:avLst/>
                      <a:gdLst/>
                      <a:ahLst/>
                      <a:cxnLst>
                        <a:cxn ang="0">
                          <a:pos x="346" y="179"/>
                        </a:cxn>
                        <a:cxn ang="0">
                          <a:pos x="839" y="290"/>
                        </a:cxn>
                        <a:cxn ang="0">
                          <a:pos x="1350" y="253"/>
                        </a:cxn>
                        <a:cxn ang="0">
                          <a:pos x="1805" y="141"/>
                        </a:cxn>
                        <a:cxn ang="0">
                          <a:pos x="2037" y="1098"/>
                        </a:cxn>
                        <a:cxn ang="0">
                          <a:pos x="2093" y="1665"/>
                        </a:cxn>
                        <a:cxn ang="0">
                          <a:pos x="2130" y="2027"/>
                        </a:cxn>
                        <a:cxn ang="0">
                          <a:pos x="1517" y="2074"/>
                        </a:cxn>
                        <a:cxn ang="0">
                          <a:pos x="699" y="2083"/>
                        </a:cxn>
                        <a:cxn ang="0">
                          <a:pos x="263" y="2083"/>
                        </a:cxn>
                        <a:cxn ang="0">
                          <a:pos x="40" y="2074"/>
                        </a:cxn>
                        <a:cxn ang="0">
                          <a:pos x="21" y="1572"/>
                        </a:cxn>
                        <a:cxn ang="0">
                          <a:pos x="95" y="1070"/>
                        </a:cxn>
                        <a:cxn ang="0">
                          <a:pos x="188" y="587"/>
                        </a:cxn>
                        <a:cxn ang="0">
                          <a:pos x="346" y="179"/>
                        </a:cxn>
                      </a:cxnLst>
                      <a:rect l="0" t="0" r="r" b="b"/>
                      <a:pathLst>
                        <a:path w="2226" h="2159">
                          <a:moveTo>
                            <a:pt x="346" y="179"/>
                          </a:moveTo>
                          <a:cubicBezTo>
                            <a:pt x="454" y="130"/>
                            <a:pt x="672" y="278"/>
                            <a:pt x="839" y="290"/>
                          </a:cubicBezTo>
                          <a:cubicBezTo>
                            <a:pt x="1006" y="302"/>
                            <a:pt x="1189" y="278"/>
                            <a:pt x="1350" y="253"/>
                          </a:cubicBezTo>
                          <a:cubicBezTo>
                            <a:pt x="1511" y="228"/>
                            <a:pt x="1691" y="0"/>
                            <a:pt x="1805" y="141"/>
                          </a:cubicBezTo>
                          <a:cubicBezTo>
                            <a:pt x="1919" y="282"/>
                            <a:pt x="1989" y="844"/>
                            <a:pt x="2037" y="1098"/>
                          </a:cubicBezTo>
                          <a:cubicBezTo>
                            <a:pt x="2085" y="1352"/>
                            <a:pt x="2078" y="1510"/>
                            <a:pt x="2093" y="1665"/>
                          </a:cubicBezTo>
                          <a:cubicBezTo>
                            <a:pt x="2108" y="1820"/>
                            <a:pt x="2226" y="1959"/>
                            <a:pt x="2130" y="2027"/>
                          </a:cubicBezTo>
                          <a:cubicBezTo>
                            <a:pt x="2034" y="2095"/>
                            <a:pt x="1755" y="2065"/>
                            <a:pt x="1517" y="2074"/>
                          </a:cubicBezTo>
                          <a:cubicBezTo>
                            <a:pt x="1279" y="2083"/>
                            <a:pt x="908" y="2082"/>
                            <a:pt x="699" y="2083"/>
                          </a:cubicBezTo>
                          <a:cubicBezTo>
                            <a:pt x="490" y="2084"/>
                            <a:pt x="373" y="2084"/>
                            <a:pt x="263" y="2083"/>
                          </a:cubicBezTo>
                          <a:cubicBezTo>
                            <a:pt x="153" y="2082"/>
                            <a:pt x="80" y="2159"/>
                            <a:pt x="40" y="2074"/>
                          </a:cubicBezTo>
                          <a:cubicBezTo>
                            <a:pt x="0" y="1989"/>
                            <a:pt x="12" y="1739"/>
                            <a:pt x="21" y="1572"/>
                          </a:cubicBezTo>
                          <a:cubicBezTo>
                            <a:pt x="30" y="1405"/>
                            <a:pt x="67" y="1234"/>
                            <a:pt x="95" y="1070"/>
                          </a:cubicBezTo>
                          <a:cubicBezTo>
                            <a:pt x="123" y="906"/>
                            <a:pt x="154" y="734"/>
                            <a:pt x="188" y="587"/>
                          </a:cubicBezTo>
                          <a:cubicBezTo>
                            <a:pt x="222" y="440"/>
                            <a:pt x="238" y="228"/>
                            <a:pt x="346" y="179"/>
                          </a:cubicBezTo>
                          <a:close/>
                        </a:path>
                      </a:pathLst>
                    </a:custGeom>
                    <a:solidFill>
                      <a:srgbClr val="F7994B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7" name="Freeform 13"/>
                    <p:cNvSpPr>
                      <a:spLocks/>
                    </p:cNvSpPr>
                    <p:nvPr/>
                  </p:nvSpPr>
                  <p:spPr bwMode="auto">
                    <a:xfrm rot="21367339">
                      <a:off x="8239" y="3333"/>
                      <a:ext cx="162" cy="2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8"/>
                        </a:cxn>
                        <a:cxn ang="0">
                          <a:pos x="321" y="65"/>
                        </a:cxn>
                        <a:cxn ang="0">
                          <a:pos x="571" y="0"/>
                        </a:cxn>
                      </a:cxnLst>
                      <a:rect l="0" t="0" r="r" b="b"/>
                      <a:pathLst>
                        <a:path w="571" h="70">
                          <a:moveTo>
                            <a:pt x="0" y="28"/>
                          </a:moveTo>
                          <a:cubicBezTo>
                            <a:pt x="113" y="49"/>
                            <a:pt x="226" y="70"/>
                            <a:pt x="321" y="65"/>
                          </a:cubicBezTo>
                          <a:cubicBezTo>
                            <a:pt x="416" y="60"/>
                            <a:pt x="493" y="30"/>
                            <a:pt x="571" y="0"/>
                          </a:cubicBezTo>
                        </a:path>
                      </a:pathLst>
                    </a:custGeom>
                    <a:noFill/>
                    <a:ln w="19050">
                      <a:solidFill>
                        <a:srgbClr val="FABF8F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8" name="Freeform 14"/>
                    <p:cNvSpPr>
                      <a:spLocks/>
                    </p:cNvSpPr>
                    <p:nvPr/>
                  </p:nvSpPr>
                  <p:spPr bwMode="auto">
                    <a:xfrm rot="21367339">
                      <a:off x="8461" y="3317"/>
                      <a:ext cx="189" cy="2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35" y="70"/>
                        </a:cxn>
                        <a:cxn ang="0">
                          <a:pos x="669" y="0"/>
                        </a:cxn>
                      </a:cxnLst>
                      <a:rect l="0" t="0" r="r" b="b"/>
                      <a:pathLst>
                        <a:path w="669" h="70">
                          <a:moveTo>
                            <a:pt x="0" y="0"/>
                          </a:moveTo>
                          <a:cubicBezTo>
                            <a:pt x="112" y="35"/>
                            <a:pt x="224" y="70"/>
                            <a:pt x="335" y="70"/>
                          </a:cubicBezTo>
                          <a:cubicBezTo>
                            <a:pt x="446" y="70"/>
                            <a:pt x="557" y="35"/>
                            <a:pt x="669" y="0"/>
                          </a:cubicBezTo>
                        </a:path>
                      </a:pathLst>
                    </a:custGeom>
                    <a:noFill/>
                    <a:ln w="19050">
                      <a:solidFill>
                        <a:srgbClr val="FABF8F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9" name="Oval 15"/>
                    <p:cNvSpPr>
                      <a:spLocks noChangeArrowheads="1"/>
                    </p:cNvSpPr>
                    <p:nvPr/>
                  </p:nvSpPr>
                  <p:spPr bwMode="auto">
                    <a:xfrm rot="21367339">
                      <a:off x="8445" y="3654"/>
                      <a:ext cx="41" cy="5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1" name="Freeform 17"/>
                    <p:cNvSpPr>
                      <a:spLocks/>
                    </p:cNvSpPr>
                    <p:nvPr/>
                  </p:nvSpPr>
                  <p:spPr bwMode="auto">
                    <a:xfrm rot="21367339">
                      <a:off x="8069" y="2420"/>
                      <a:ext cx="733" cy="717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F7994B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2" name="Oval 18"/>
                    <p:cNvSpPr>
                      <a:spLocks noChangeArrowheads="1"/>
                    </p:cNvSpPr>
                    <p:nvPr/>
                  </p:nvSpPr>
                  <p:spPr bwMode="auto">
                    <a:xfrm rot="26980906">
                      <a:off x="8496" y="2713"/>
                      <a:ext cx="95" cy="167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3" name="Freeform 19"/>
                    <p:cNvSpPr>
                      <a:spLocks/>
                    </p:cNvSpPr>
                    <p:nvPr/>
                  </p:nvSpPr>
                  <p:spPr bwMode="auto">
                    <a:xfrm rot="21367339">
                      <a:off x="8372" y="2881"/>
                      <a:ext cx="93" cy="6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4" name="Oval 20"/>
                    <p:cNvSpPr>
                      <a:spLocks noChangeArrowheads="1"/>
                    </p:cNvSpPr>
                    <p:nvPr/>
                  </p:nvSpPr>
                  <p:spPr bwMode="auto">
                    <a:xfrm rot="26980906">
                      <a:off x="8238" y="2722"/>
                      <a:ext cx="95" cy="167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5" name="Freeform 21"/>
                    <p:cNvSpPr>
                      <a:spLocks/>
                    </p:cNvSpPr>
                    <p:nvPr/>
                  </p:nvSpPr>
                  <p:spPr bwMode="auto">
                    <a:xfrm rot="21367339">
                      <a:off x="8244" y="2968"/>
                      <a:ext cx="326" cy="7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64"/>
                        </a:cxn>
                        <a:cxn ang="0">
                          <a:pos x="116" y="9"/>
                        </a:cxn>
                        <a:cxn ang="0">
                          <a:pos x="266" y="9"/>
                        </a:cxn>
                        <a:cxn ang="0">
                          <a:pos x="321" y="64"/>
                        </a:cxn>
                        <a:cxn ang="0">
                          <a:pos x="234" y="58"/>
                        </a:cxn>
                        <a:cxn ang="0">
                          <a:pos x="164" y="58"/>
                        </a:cxn>
                        <a:cxn ang="0">
                          <a:pos x="8" y="64"/>
                        </a:cxn>
                      </a:cxnLst>
                      <a:rect l="0" t="0" r="r" b="b"/>
                      <a:pathLst>
                        <a:path w="326" h="72">
                          <a:moveTo>
                            <a:pt x="8" y="64"/>
                          </a:moveTo>
                          <a:cubicBezTo>
                            <a:pt x="0" y="56"/>
                            <a:pt x="73" y="18"/>
                            <a:pt x="116" y="9"/>
                          </a:cubicBezTo>
                          <a:cubicBezTo>
                            <a:pt x="159" y="0"/>
                            <a:pt x="232" y="0"/>
                            <a:pt x="266" y="9"/>
                          </a:cubicBezTo>
                          <a:cubicBezTo>
                            <a:pt x="300" y="18"/>
                            <a:pt x="326" y="56"/>
                            <a:pt x="321" y="64"/>
                          </a:cubicBezTo>
                          <a:cubicBezTo>
                            <a:pt x="316" y="72"/>
                            <a:pt x="260" y="59"/>
                            <a:pt x="234" y="58"/>
                          </a:cubicBezTo>
                          <a:cubicBezTo>
                            <a:pt x="208" y="57"/>
                            <a:pt x="196" y="57"/>
                            <a:pt x="164" y="58"/>
                          </a:cubicBezTo>
                          <a:cubicBezTo>
                            <a:pt x="132" y="59"/>
                            <a:pt x="16" y="72"/>
                            <a:pt x="8" y="64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7953" y="2355"/>
                    <a:ext cx="291" cy="1029"/>
                  </a:xfrm>
                  <a:custGeom>
                    <a:avLst/>
                    <a:gdLst/>
                    <a:ahLst/>
                    <a:cxnLst>
                      <a:cxn ang="0">
                        <a:pos x="249" y="782"/>
                      </a:cxn>
                      <a:cxn ang="0">
                        <a:pos x="116" y="572"/>
                      </a:cxn>
                      <a:cxn ang="0">
                        <a:pos x="246" y="173"/>
                      </a:cxn>
                      <a:cxn ang="0">
                        <a:pos x="291" y="33"/>
                      </a:cxn>
                      <a:cxn ang="0">
                        <a:pos x="246" y="5"/>
                      </a:cxn>
                      <a:cxn ang="0">
                        <a:pos x="116" y="65"/>
                      </a:cxn>
                      <a:cxn ang="0">
                        <a:pos x="27" y="392"/>
                      </a:cxn>
                      <a:cxn ang="0">
                        <a:pos x="27" y="685"/>
                      </a:cxn>
                      <a:cxn ang="0">
                        <a:pos x="192" y="1012"/>
                      </a:cxn>
                      <a:cxn ang="0">
                        <a:pos x="249" y="782"/>
                      </a:cxn>
                    </a:cxnLst>
                    <a:rect l="0" t="0" r="r" b="b"/>
                    <a:pathLst>
                      <a:path w="291" h="1029">
                        <a:moveTo>
                          <a:pt x="249" y="782"/>
                        </a:moveTo>
                        <a:cubicBezTo>
                          <a:pt x="236" y="709"/>
                          <a:pt x="116" y="673"/>
                          <a:pt x="116" y="572"/>
                        </a:cubicBezTo>
                        <a:cubicBezTo>
                          <a:pt x="116" y="471"/>
                          <a:pt x="217" y="263"/>
                          <a:pt x="246" y="173"/>
                        </a:cubicBezTo>
                        <a:cubicBezTo>
                          <a:pt x="275" y="83"/>
                          <a:pt x="291" y="61"/>
                          <a:pt x="291" y="33"/>
                        </a:cubicBezTo>
                        <a:cubicBezTo>
                          <a:pt x="291" y="5"/>
                          <a:pt x="275" y="0"/>
                          <a:pt x="246" y="5"/>
                        </a:cubicBezTo>
                        <a:cubicBezTo>
                          <a:pt x="217" y="10"/>
                          <a:pt x="152" y="1"/>
                          <a:pt x="116" y="65"/>
                        </a:cubicBezTo>
                        <a:cubicBezTo>
                          <a:pt x="80" y="129"/>
                          <a:pt x="42" y="289"/>
                          <a:pt x="27" y="392"/>
                        </a:cubicBezTo>
                        <a:cubicBezTo>
                          <a:pt x="12" y="495"/>
                          <a:pt x="0" y="582"/>
                          <a:pt x="27" y="685"/>
                        </a:cubicBezTo>
                        <a:cubicBezTo>
                          <a:pt x="54" y="788"/>
                          <a:pt x="151" y="995"/>
                          <a:pt x="192" y="1012"/>
                        </a:cubicBezTo>
                        <a:cubicBezTo>
                          <a:pt x="233" y="1029"/>
                          <a:pt x="262" y="855"/>
                          <a:pt x="249" y="782"/>
                        </a:cubicBezTo>
                        <a:close/>
                      </a:path>
                    </a:pathLst>
                  </a:custGeom>
                  <a:solidFill>
                    <a:srgbClr val="F7974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8539" y="2360"/>
                    <a:ext cx="380" cy="905"/>
                  </a:xfrm>
                  <a:custGeom>
                    <a:avLst/>
                    <a:gdLst/>
                    <a:ahLst/>
                    <a:cxnLst>
                      <a:cxn ang="0">
                        <a:pos x="157" y="905"/>
                      </a:cxn>
                      <a:cxn ang="0">
                        <a:pos x="300" y="725"/>
                      </a:cxn>
                      <a:cxn ang="0">
                        <a:pos x="370" y="484"/>
                      </a:cxn>
                      <a:cxn ang="0">
                        <a:pos x="237" y="87"/>
                      </a:cxn>
                      <a:cxn ang="0">
                        <a:pos x="51" y="0"/>
                      </a:cxn>
                      <a:cxn ang="0">
                        <a:pos x="31" y="87"/>
                      </a:cxn>
                      <a:cxn ang="0">
                        <a:pos x="237" y="311"/>
                      </a:cxn>
                      <a:cxn ang="0">
                        <a:pos x="237" y="521"/>
                      </a:cxn>
                      <a:cxn ang="0">
                        <a:pos x="111" y="725"/>
                      </a:cxn>
                      <a:cxn ang="0">
                        <a:pos x="157" y="905"/>
                      </a:cxn>
                    </a:cxnLst>
                    <a:rect l="0" t="0" r="r" b="b"/>
                    <a:pathLst>
                      <a:path w="380" h="905">
                        <a:moveTo>
                          <a:pt x="157" y="905"/>
                        </a:moveTo>
                        <a:cubicBezTo>
                          <a:pt x="188" y="905"/>
                          <a:pt x="264" y="795"/>
                          <a:pt x="300" y="725"/>
                        </a:cubicBezTo>
                        <a:cubicBezTo>
                          <a:pt x="336" y="655"/>
                          <a:pt x="380" y="590"/>
                          <a:pt x="370" y="484"/>
                        </a:cubicBezTo>
                        <a:cubicBezTo>
                          <a:pt x="360" y="378"/>
                          <a:pt x="290" y="168"/>
                          <a:pt x="237" y="87"/>
                        </a:cubicBezTo>
                        <a:cubicBezTo>
                          <a:pt x="184" y="6"/>
                          <a:pt x="85" y="0"/>
                          <a:pt x="51" y="0"/>
                        </a:cubicBezTo>
                        <a:cubicBezTo>
                          <a:pt x="17" y="0"/>
                          <a:pt x="0" y="35"/>
                          <a:pt x="31" y="87"/>
                        </a:cubicBezTo>
                        <a:cubicBezTo>
                          <a:pt x="62" y="139"/>
                          <a:pt x="203" y="239"/>
                          <a:pt x="237" y="311"/>
                        </a:cubicBezTo>
                        <a:cubicBezTo>
                          <a:pt x="271" y="383"/>
                          <a:pt x="258" y="452"/>
                          <a:pt x="237" y="521"/>
                        </a:cubicBezTo>
                        <a:cubicBezTo>
                          <a:pt x="216" y="590"/>
                          <a:pt x="124" y="661"/>
                          <a:pt x="111" y="725"/>
                        </a:cubicBezTo>
                        <a:cubicBezTo>
                          <a:pt x="98" y="789"/>
                          <a:pt x="126" y="905"/>
                          <a:pt x="157" y="905"/>
                        </a:cubicBezTo>
                        <a:close/>
                      </a:path>
                    </a:pathLst>
                  </a:custGeom>
                  <a:solidFill>
                    <a:srgbClr val="F7974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1048" name="Group 24"/>
              <p:cNvGrpSpPr>
                <a:grpSpLocks/>
              </p:cNvGrpSpPr>
              <p:nvPr/>
            </p:nvGrpSpPr>
            <p:grpSpPr bwMode="auto">
              <a:xfrm>
                <a:off x="7655" y="1481"/>
                <a:ext cx="893" cy="797"/>
                <a:chOff x="7655" y="1385"/>
                <a:chExt cx="893" cy="893"/>
              </a:xfrm>
            </p:grpSpPr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7926" y="1822"/>
                  <a:ext cx="345" cy="243"/>
                </a:xfrm>
                <a:custGeom>
                  <a:avLst/>
                  <a:gdLst/>
                  <a:ahLst/>
                  <a:cxnLst>
                    <a:cxn ang="0">
                      <a:pos x="27" y="470"/>
                    </a:cxn>
                    <a:cxn ang="0">
                      <a:pos x="270" y="470"/>
                    </a:cxn>
                    <a:cxn ang="0">
                      <a:pos x="212" y="387"/>
                    </a:cxn>
                    <a:cxn ang="0">
                      <a:pos x="270" y="55"/>
                    </a:cxn>
                    <a:cxn ang="0">
                      <a:pos x="181" y="55"/>
                    </a:cxn>
                    <a:cxn ang="0">
                      <a:pos x="109" y="140"/>
                    </a:cxn>
                    <a:cxn ang="0">
                      <a:pos x="27" y="470"/>
                    </a:cxn>
                  </a:cxnLst>
                  <a:rect l="0" t="0" r="r" b="b"/>
                  <a:pathLst>
                    <a:path w="301" h="525">
                      <a:moveTo>
                        <a:pt x="27" y="470"/>
                      </a:moveTo>
                      <a:cubicBezTo>
                        <a:pt x="54" y="525"/>
                        <a:pt x="239" y="484"/>
                        <a:pt x="270" y="470"/>
                      </a:cubicBezTo>
                      <a:cubicBezTo>
                        <a:pt x="301" y="456"/>
                        <a:pt x="212" y="456"/>
                        <a:pt x="212" y="387"/>
                      </a:cubicBezTo>
                      <a:cubicBezTo>
                        <a:pt x="212" y="318"/>
                        <a:pt x="275" y="110"/>
                        <a:pt x="270" y="55"/>
                      </a:cubicBezTo>
                      <a:cubicBezTo>
                        <a:pt x="265" y="0"/>
                        <a:pt x="208" y="41"/>
                        <a:pt x="181" y="55"/>
                      </a:cubicBezTo>
                      <a:cubicBezTo>
                        <a:pt x="154" y="69"/>
                        <a:pt x="132" y="71"/>
                        <a:pt x="109" y="140"/>
                      </a:cubicBezTo>
                      <a:cubicBezTo>
                        <a:pt x="86" y="209"/>
                        <a:pt x="0" y="415"/>
                        <a:pt x="27" y="470"/>
                      </a:cubicBezTo>
                      <a:close/>
                    </a:path>
                  </a:pathLst>
                </a:custGeom>
                <a:solidFill>
                  <a:srgbClr val="F7974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AutoShape 26"/>
                <p:cNvSpPr>
                  <a:spLocks noChangeArrowheads="1"/>
                </p:cNvSpPr>
                <p:nvPr/>
              </p:nvSpPr>
              <p:spPr bwMode="auto">
                <a:xfrm>
                  <a:off x="8076" y="2065"/>
                  <a:ext cx="195" cy="213"/>
                </a:xfrm>
                <a:prstGeom prst="star5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AutoShape 27"/>
                <p:cNvSpPr>
                  <a:spLocks noChangeArrowheads="1"/>
                </p:cNvSpPr>
                <p:nvPr/>
              </p:nvSpPr>
              <p:spPr bwMode="auto">
                <a:xfrm>
                  <a:off x="7977" y="1444"/>
                  <a:ext cx="161" cy="199"/>
                </a:xfrm>
                <a:prstGeom prst="star5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AutoShape 28"/>
                <p:cNvSpPr>
                  <a:spLocks noChangeArrowheads="1"/>
                </p:cNvSpPr>
                <p:nvPr/>
              </p:nvSpPr>
              <p:spPr bwMode="auto">
                <a:xfrm>
                  <a:off x="7718" y="1699"/>
                  <a:ext cx="143" cy="165"/>
                </a:xfrm>
                <a:prstGeom prst="star5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AutoShape 29"/>
                <p:cNvSpPr>
                  <a:spLocks noChangeArrowheads="1"/>
                </p:cNvSpPr>
                <p:nvPr/>
              </p:nvSpPr>
              <p:spPr bwMode="auto">
                <a:xfrm>
                  <a:off x="8342" y="1643"/>
                  <a:ext cx="143" cy="148"/>
                </a:xfrm>
                <a:prstGeom prst="star5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Freeform 30"/>
                <p:cNvSpPr>
                  <a:spLocks/>
                </p:cNvSpPr>
                <p:nvPr/>
              </p:nvSpPr>
              <p:spPr bwMode="auto">
                <a:xfrm>
                  <a:off x="7769" y="1534"/>
                  <a:ext cx="157" cy="165"/>
                </a:xfrm>
                <a:custGeom>
                  <a:avLst/>
                  <a:gdLst/>
                  <a:ahLst/>
                  <a:cxnLst>
                    <a:cxn ang="0">
                      <a:pos x="157" y="0"/>
                    </a:cxn>
                    <a:cxn ang="0">
                      <a:pos x="22" y="109"/>
                    </a:cxn>
                    <a:cxn ang="0">
                      <a:pos x="26" y="165"/>
                    </a:cxn>
                  </a:cxnLst>
                  <a:rect l="0" t="0" r="r" b="b"/>
                  <a:pathLst>
                    <a:path w="157" h="165">
                      <a:moveTo>
                        <a:pt x="157" y="0"/>
                      </a:moveTo>
                      <a:cubicBezTo>
                        <a:pt x="100" y="41"/>
                        <a:pt x="44" y="82"/>
                        <a:pt x="22" y="109"/>
                      </a:cubicBezTo>
                      <a:cubicBezTo>
                        <a:pt x="0" y="136"/>
                        <a:pt x="13" y="150"/>
                        <a:pt x="26" y="165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Freeform 31"/>
                <p:cNvSpPr>
                  <a:spLocks/>
                </p:cNvSpPr>
                <p:nvPr/>
              </p:nvSpPr>
              <p:spPr bwMode="auto">
                <a:xfrm>
                  <a:off x="7795" y="1930"/>
                  <a:ext cx="281" cy="2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1" y="191"/>
                    </a:cxn>
                    <a:cxn ang="0">
                      <a:pos x="281" y="191"/>
                    </a:cxn>
                  </a:cxnLst>
                  <a:rect l="0" t="0" r="r" b="b"/>
                  <a:pathLst>
                    <a:path w="281" h="223">
                      <a:moveTo>
                        <a:pt x="0" y="0"/>
                      </a:moveTo>
                      <a:cubicBezTo>
                        <a:pt x="42" y="79"/>
                        <a:pt x="84" y="159"/>
                        <a:pt x="131" y="191"/>
                      </a:cubicBezTo>
                      <a:cubicBezTo>
                        <a:pt x="178" y="223"/>
                        <a:pt x="229" y="207"/>
                        <a:pt x="281" y="191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8166" y="1503"/>
                  <a:ext cx="228" cy="7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1" y="13"/>
                    </a:cxn>
                    <a:cxn ang="0">
                      <a:pos x="228" y="78"/>
                    </a:cxn>
                  </a:cxnLst>
                  <a:rect l="0" t="0" r="r" b="b"/>
                  <a:pathLst>
                    <a:path w="228" h="78">
                      <a:moveTo>
                        <a:pt x="0" y="0"/>
                      </a:moveTo>
                      <a:cubicBezTo>
                        <a:pt x="66" y="0"/>
                        <a:pt x="133" y="0"/>
                        <a:pt x="171" y="13"/>
                      </a:cubicBezTo>
                      <a:cubicBezTo>
                        <a:pt x="209" y="26"/>
                        <a:pt x="218" y="52"/>
                        <a:pt x="228" y="7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Freeform 33"/>
                <p:cNvSpPr>
                  <a:spLocks/>
                </p:cNvSpPr>
                <p:nvPr/>
              </p:nvSpPr>
              <p:spPr bwMode="auto">
                <a:xfrm>
                  <a:off x="8271" y="1864"/>
                  <a:ext cx="143" cy="180"/>
                </a:xfrm>
                <a:custGeom>
                  <a:avLst/>
                  <a:gdLst/>
                  <a:ahLst/>
                  <a:cxnLst>
                    <a:cxn ang="0">
                      <a:pos x="0" y="180"/>
                    </a:cxn>
                    <a:cxn ang="0">
                      <a:pos x="123" y="66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43" h="180">
                      <a:moveTo>
                        <a:pt x="0" y="180"/>
                      </a:moveTo>
                      <a:cubicBezTo>
                        <a:pt x="51" y="138"/>
                        <a:pt x="103" y="96"/>
                        <a:pt x="123" y="66"/>
                      </a:cubicBezTo>
                      <a:cubicBezTo>
                        <a:pt x="143" y="36"/>
                        <a:pt x="133" y="18"/>
                        <a:pt x="123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Freeform 34"/>
                <p:cNvSpPr>
                  <a:spLocks/>
                </p:cNvSpPr>
                <p:nvPr/>
              </p:nvSpPr>
              <p:spPr bwMode="auto">
                <a:xfrm>
                  <a:off x="7655" y="1393"/>
                  <a:ext cx="271" cy="358"/>
                </a:xfrm>
                <a:custGeom>
                  <a:avLst/>
                  <a:gdLst/>
                  <a:ahLst/>
                  <a:cxnLst>
                    <a:cxn ang="0">
                      <a:pos x="271" y="0"/>
                    </a:cxn>
                    <a:cxn ang="0">
                      <a:pos x="206" y="34"/>
                    </a:cxn>
                    <a:cxn ang="0">
                      <a:pos x="60" y="142"/>
                    </a:cxn>
                    <a:cxn ang="0">
                      <a:pos x="0" y="358"/>
                    </a:cxn>
                  </a:cxnLst>
                  <a:rect l="0" t="0" r="r" b="b"/>
                  <a:pathLst>
                    <a:path w="271" h="358">
                      <a:moveTo>
                        <a:pt x="271" y="0"/>
                      </a:moveTo>
                      <a:cubicBezTo>
                        <a:pt x="256" y="5"/>
                        <a:pt x="241" y="10"/>
                        <a:pt x="206" y="34"/>
                      </a:cubicBezTo>
                      <a:cubicBezTo>
                        <a:pt x="171" y="58"/>
                        <a:pt x="94" y="88"/>
                        <a:pt x="60" y="142"/>
                      </a:cubicBezTo>
                      <a:cubicBezTo>
                        <a:pt x="26" y="196"/>
                        <a:pt x="13" y="277"/>
                        <a:pt x="0" y="35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8166" y="1385"/>
                  <a:ext cx="382" cy="34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19" y="82"/>
                    </a:cxn>
                    <a:cxn ang="0">
                      <a:pos x="381" y="341"/>
                    </a:cxn>
                  </a:cxnLst>
                  <a:rect l="0" t="0" r="r" b="b"/>
                  <a:pathLst>
                    <a:path w="382" h="341">
                      <a:moveTo>
                        <a:pt x="0" y="0"/>
                      </a:moveTo>
                      <a:cubicBezTo>
                        <a:pt x="128" y="12"/>
                        <a:pt x="256" y="25"/>
                        <a:pt x="319" y="82"/>
                      </a:cubicBezTo>
                      <a:cubicBezTo>
                        <a:pt x="382" y="139"/>
                        <a:pt x="381" y="240"/>
                        <a:pt x="381" y="341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060" name="AutoShape 36"/>
            <p:cNvSpPr>
              <a:spLocks noChangeArrowheads="1"/>
            </p:cNvSpPr>
            <p:nvPr/>
          </p:nvSpPr>
          <p:spPr bwMode="auto">
            <a:xfrm>
              <a:off x="8202" y="1424"/>
              <a:ext cx="143" cy="157"/>
            </a:xfrm>
            <a:prstGeom prst="star5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1" name="AutoShape 37"/>
            <p:cNvSpPr>
              <a:spLocks noChangeArrowheads="1"/>
            </p:cNvSpPr>
            <p:nvPr/>
          </p:nvSpPr>
          <p:spPr bwMode="auto">
            <a:xfrm>
              <a:off x="8345" y="1930"/>
              <a:ext cx="143" cy="149"/>
            </a:xfrm>
            <a:prstGeom prst="star5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30" name="Freeform 200"/>
          <p:cNvSpPr>
            <a:spLocks/>
          </p:cNvSpPr>
          <p:nvPr/>
        </p:nvSpPr>
        <p:spPr bwMode="auto">
          <a:xfrm rot="20396848" flipV="1">
            <a:off x="1783032" y="3221823"/>
            <a:ext cx="420145" cy="140591"/>
          </a:xfrm>
          <a:custGeom>
            <a:avLst/>
            <a:gdLst/>
            <a:ahLst/>
            <a:cxnLst>
              <a:cxn ang="0">
                <a:pos x="707" y="20"/>
              </a:cxn>
              <a:cxn ang="0">
                <a:pos x="486" y="20"/>
              </a:cxn>
              <a:cxn ang="0">
                <a:pos x="223" y="111"/>
              </a:cxn>
              <a:cxn ang="0">
                <a:pos x="19" y="225"/>
              </a:cxn>
              <a:cxn ang="0">
                <a:pos x="334" y="140"/>
              </a:cxn>
              <a:cxn ang="0">
                <a:pos x="707" y="140"/>
              </a:cxn>
              <a:cxn ang="0">
                <a:pos x="707" y="20"/>
              </a:cxn>
            </a:cxnLst>
            <a:rect l="0" t="0" r="r" b="b"/>
            <a:pathLst>
              <a:path w="769" h="230">
                <a:moveTo>
                  <a:pt x="707" y="20"/>
                </a:moveTo>
                <a:cubicBezTo>
                  <a:pt x="670" y="0"/>
                  <a:pt x="567" y="5"/>
                  <a:pt x="486" y="20"/>
                </a:cubicBezTo>
                <a:cubicBezTo>
                  <a:pt x="405" y="35"/>
                  <a:pt x="301" y="77"/>
                  <a:pt x="223" y="111"/>
                </a:cubicBezTo>
                <a:cubicBezTo>
                  <a:pt x="145" y="145"/>
                  <a:pt x="0" y="220"/>
                  <a:pt x="19" y="225"/>
                </a:cubicBezTo>
                <a:cubicBezTo>
                  <a:pt x="38" y="230"/>
                  <a:pt x="219" y="154"/>
                  <a:pt x="334" y="140"/>
                </a:cubicBezTo>
                <a:cubicBezTo>
                  <a:pt x="449" y="126"/>
                  <a:pt x="645" y="160"/>
                  <a:pt x="707" y="140"/>
                </a:cubicBezTo>
                <a:cubicBezTo>
                  <a:pt x="769" y="120"/>
                  <a:pt x="744" y="40"/>
                  <a:pt x="707" y="20"/>
                </a:cubicBezTo>
                <a:close/>
              </a:path>
            </a:pathLst>
          </a:custGeom>
          <a:solidFill>
            <a:schemeClr val="bg1">
              <a:lumMod val="95000"/>
              <a:lumOff val="5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31" name="230 Forma libre"/>
          <p:cNvSpPr/>
          <p:nvPr/>
        </p:nvSpPr>
        <p:spPr>
          <a:xfrm>
            <a:off x="4279296" y="2576286"/>
            <a:ext cx="851504" cy="549124"/>
          </a:xfrm>
          <a:custGeom>
            <a:avLst/>
            <a:gdLst>
              <a:gd name="connsiteX0" fmla="*/ 16933 w 851504"/>
              <a:gd name="connsiteY0" fmla="*/ 428171 h 549124"/>
              <a:gd name="connsiteX1" fmla="*/ 321733 w 851504"/>
              <a:gd name="connsiteY1" fmla="*/ 7257 h 549124"/>
              <a:gd name="connsiteX2" fmla="*/ 815218 w 851504"/>
              <a:gd name="connsiteY2" fmla="*/ 471714 h 549124"/>
              <a:gd name="connsiteX3" fmla="*/ 539447 w 851504"/>
              <a:gd name="connsiteY3" fmla="*/ 471714 h 549124"/>
              <a:gd name="connsiteX4" fmla="*/ 408818 w 851504"/>
              <a:gd name="connsiteY4" fmla="*/ 254000 h 549124"/>
              <a:gd name="connsiteX5" fmla="*/ 220133 w 851504"/>
              <a:gd name="connsiteY5" fmla="*/ 457200 h 549124"/>
              <a:gd name="connsiteX6" fmla="*/ 16933 w 851504"/>
              <a:gd name="connsiteY6" fmla="*/ 428171 h 549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1504" h="549124">
                <a:moveTo>
                  <a:pt x="16933" y="428171"/>
                </a:moveTo>
                <a:cubicBezTo>
                  <a:pt x="33866" y="353181"/>
                  <a:pt x="188686" y="0"/>
                  <a:pt x="321733" y="7257"/>
                </a:cubicBezTo>
                <a:cubicBezTo>
                  <a:pt x="454781" y="14514"/>
                  <a:pt x="778932" y="394304"/>
                  <a:pt x="815218" y="471714"/>
                </a:cubicBezTo>
                <a:cubicBezTo>
                  <a:pt x="851504" y="549124"/>
                  <a:pt x="607180" y="508000"/>
                  <a:pt x="539447" y="471714"/>
                </a:cubicBezTo>
                <a:cubicBezTo>
                  <a:pt x="471714" y="435428"/>
                  <a:pt x="462037" y="256419"/>
                  <a:pt x="408818" y="254000"/>
                </a:cubicBezTo>
                <a:cubicBezTo>
                  <a:pt x="355599" y="251581"/>
                  <a:pt x="290285" y="423333"/>
                  <a:pt x="220133" y="457200"/>
                </a:cubicBezTo>
                <a:cubicBezTo>
                  <a:pt x="149981" y="491067"/>
                  <a:pt x="0" y="503162"/>
                  <a:pt x="16933" y="428171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2" name="231 Forma libre"/>
          <p:cNvSpPr/>
          <p:nvPr/>
        </p:nvSpPr>
        <p:spPr>
          <a:xfrm>
            <a:off x="4143372" y="2928934"/>
            <a:ext cx="941010" cy="399142"/>
          </a:xfrm>
          <a:custGeom>
            <a:avLst/>
            <a:gdLst>
              <a:gd name="connsiteX0" fmla="*/ 137886 w 941010"/>
              <a:gd name="connsiteY0" fmla="*/ 234647 h 399142"/>
              <a:gd name="connsiteX1" fmla="*/ 442686 w 941010"/>
              <a:gd name="connsiteY1" fmla="*/ 16933 h 399142"/>
              <a:gd name="connsiteX2" fmla="*/ 907143 w 941010"/>
              <a:gd name="connsiteY2" fmla="*/ 336247 h 399142"/>
              <a:gd name="connsiteX3" fmla="*/ 645886 w 941010"/>
              <a:gd name="connsiteY3" fmla="*/ 379790 h 399142"/>
              <a:gd name="connsiteX4" fmla="*/ 413657 w 941010"/>
              <a:gd name="connsiteY4" fmla="*/ 220133 h 399142"/>
              <a:gd name="connsiteX5" fmla="*/ 239486 w 941010"/>
              <a:gd name="connsiteY5" fmla="*/ 321733 h 399142"/>
              <a:gd name="connsiteX6" fmla="*/ 7257 w 941010"/>
              <a:gd name="connsiteY6" fmla="*/ 249162 h 399142"/>
              <a:gd name="connsiteX7" fmla="*/ 283029 w 941010"/>
              <a:gd name="connsiteY7" fmla="*/ 118533 h 399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010" h="399142">
                <a:moveTo>
                  <a:pt x="137886" y="234647"/>
                </a:moveTo>
                <a:cubicBezTo>
                  <a:pt x="226181" y="117323"/>
                  <a:pt x="314477" y="0"/>
                  <a:pt x="442686" y="16933"/>
                </a:cubicBezTo>
                <a:cubicBezTo>
                  <a:pt x="570895" y="33866"/>
                  <a:pt x="873276" y="275771"/>
                  <a:pt x="907143" y="336247"/>
                </a:cubicBezTo>
                <a:cubicBezTo>
                  <a:pt x="941010" y="396723"/>
                  <a:pt x="728134" y="399142"/>
                  <a:pt x="645886" y="379790"/>
                </a:cubicBezTo>
                <a:cubicBezTo>
                  <a:pt x="563638" y="360438"/>
                  <a:pt x="481390" y="229809"/>
                  <a:pt x="413657" y="220133"/>
                </a:cubicBezTo>
                <a:cubicBezTo>
                  <a:pt x="345924" y="210457"/>
                  <a:pt x="307219" y="316895"/>
                  <a:pt x="239486" y="321733"/>
                </a:cubicBezTo>
                <a:cubicBezTo>
                  <a:pt x="171753" y="326571"/>
                  <a:pt x="0" y="283029"/>
                  <a:pt x="7257" y="249162"/>
                </a:cubicBezTo>
                <a:cubicBezTo>
                  <a:pt x="14514" y="215295"/>
                  <a:pt x="148771" y="166914"/>
                  <a:pt x="283029" y="118533"/>
                </a:cubicBezTo>
              </a:path>
            </a:pathLst>
          </a:custGeom>
          <a:solidFill>
            <a:schemeClr val="tx1">
              <a:lumMod val="75000"/>
            </a:schemeClr>
          </a:solidFill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27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2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4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6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9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3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4"/>
          <p:cNvGrpSpPr>
            <a:grpSpLocks/>
          </p:cNvGrpSpPr>
          <p:nvPr/>
        </p:nvGrpSpPr>
        <p:grpSpPr bwMode="auto">
          <a:xfrm>
            <a:off x="1428728" y="857232"/>
            <a:ext cx="2143140" cy="3714776"/>
            <a:chOff x="3273" y="803"/>
            <a:chExt cx="2441" cy="3891"/>
          </a:xfrm>
        </p:grpSpPr>
        <p:sp>
          <p:nvSpPr>
            <p:cNvPr id="1312" name="Freeform 215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" name="Group 216"/>
            <p:cNvGrpSpPr>
              <a:grpSpLocks/>
            </p:cNvGrpSpPr>
            <p:nvPr/>
          </p:nvGrpSpPr>
          <p:grpSpPr bwMode="auto">
            <a:xfrm>
              <a:off x="3273" y="803"/>
              <a:ext cx="2441" cy="3891"/>
              <a:chOff x="3273" y="803"/>
              <a:chExt cx="2441" cy="3891"/>
            </a:xfrm>
          </p:grpSpPr>
          <p:sp>
            <p:nvSpPr>
              <p:cNvPr id="1314" name="Freeform 217"/>
              <p:cNvSpPr>
                <a:spLocks/>
              </p:cNvSpPr>
              <p:nvPr/>
            </p:nvSpPr>
            <p:spPr bwMode="auto">
              <a:xfrm>
                <a:off x="3273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" name="Group 218"/>
              <p:cNvGrpSpPr>
                <a:grpSpLocks/>
              </p:cNvGrpSpPr>
              <p:nvPr/>
            </p:nvGrpSpPr>
            <p:grpSpPr bwMode="auto">
              <a:xfrm>
                <a:off x="3360" y="803"/>
                <a:ext cx="2354" cy="3891"/>
                <a:chOff x="2397" y="912"/>
                <a:chExt cx="2354" cy="3891"/>
              </a:xfrm>
            </p:grpSpPr>
            <p:sp>
              <p:nvSpPr>
                <p:cNvPr id="1316" name="Freeform 219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7" name="Freeform 220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8" name="Freeform 221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9" name="Freeform 222"/>
                <p:cNvSpPr>
                  <a:spLocks/>
                </p:cNvSpPr>
                <p:nvPr/>
              </p:nvSpPr>
              <p:spPr bwMode="auto">
                <a:xfrm>
                  <a:off x="4058" y="2644"/>
                  <a:ext cx="693" cy="589"/>
                </a:xfrm>
                <a:custGeom>
                  <a:avLst/>
                  <a:gdLst/>
                  <a:ahLst/>
                  <a:cxnLst>
                    <a:cxn ang="0">
                      <a:pos x="360" y="43"/>
                    </a:cxn>
                    <a:cxn ang="0">
                      <a:pos x="169" y="154"/>
                    </a:cxn>
                    <a:cxn ang="0">
                      <a:pos x="16" y="271"/>
                    </a:cxn>
                    <a:cxn ang="0">
                      <a:pos x="265" y="524"/>
                    </a:cxn>
                    <a:cxn ang="0">
                      <a:pos x="360" y="565"/>
                    </a:cxn>
                    <a:cxn ang="0">
                      <a:pos x="693" y="414"/>
                    </a:cxn>
                    <a:cxn ang="0">
                      <a:pos x="360" y="43"/>
                    </a:cxn>
                  </a:cxnLst>
                  <a:rect l="0" t="0" r="r" b="b"/>
                  <a:pathLst>
                    <a:path w="693" h="583">
                      <a:moveTo>
                        <a:pt x="360" y="43"/>
                      </a:moveTo>
                      <a:cubicBezTo>
                        <a:pt x="273" y="0"/>
                        <a:pt x="226" y="116"/>
                        <a:pt x="169" y="154"/>
                      </a:cubicBezTo>
                      <a:cubicBezTo>
                        <a:pt x="112" y="192"/>
                        <a:pt x="0" y="209"/>
                        <a:pt x="16" y="271"/>
                      </a:cubicBezTo>
                      <a:cubicBezTo>
                        <a:pt x="32" y="333"/>
                        <a:pt x="208" y="475"/>
                        <a:pt x="265" y="524"/>
                      </a:cubicBezTo>
                      <a:cubicBezTo>
                        <a:pt x="322" y="573"/>
                        <a:pt x="289" y="583"/>
                        <a:pt x="360" y="565"/>
                      </a:cubicBezTo>
                      <a:cubicBezTo>
                        <a:pt x="431" y="547"/>
                        <a:pt x="693" y="501"/>
                        <a:pt x="693" y="414"/>
                      </a:cubicBezTo>
                      <a:cubicBezTo>
                        <a:pt x="693" y="327"/>
                        <a:pt x="447" y="86"/>
                        <a:pt x="360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0" name="Freeform 223"/>
                <p:cNvSpPr>
                  <a:spLocks/>
                </p:cNvSpPr>
                <p:nvPr/>
              </p:nvSpPr>
              <p:spPr bwMode="auto">
                <a:xfrm>
                  <a:off x="3949" y="2223"/>
                  <a:ext cx="469" cy="686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1" name="WordArt 224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13" name="Group 225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4"/>
                  <a:chOff x="3902" y="954"/>
                  <a:chExt cx="1568" cy="1463"/>
                </a:xfrm>
              </p:grpSpPr>
              <p:grpSp>
                <p:nvGrpSpPr>
                  <p:cNvPr id="14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15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1390" name="Freeform 2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1" name="Oval 2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2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3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4" name="Freeform 2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5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6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7" name="Freeform 2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8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9" name="Freeform 2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400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6" name="Group 2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17" name="Group 24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1366" name="Oval 2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7" name="Oval 2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8" name="Oval 2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9" name="Oval 2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0" name="Freeform 2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1" name="Freeform 2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2" name="Freeform 2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3" name="Freeform 2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4" name="Rectangle 24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5" name="Rectangle 2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6" name="Rectangle 2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7" name="Rectangle 25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8" name="Rectangle 25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9" name="Rectangle 2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0" name="Rectangle 2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1" name="Oval 2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2" name="Freeform 2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3" name="Freeform 2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4" name="Freeform 2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5" name="Freeform 2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6" name="WordArt 26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1387" name="Rectangle 26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8" name="Rectangle 2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9" name="Rectangle 2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1364" name="Freeform 2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65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1359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60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3" name="Freeform 269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8" name="Group 270"/>
                <p:cNvGrpSpPr>
                  <a:grpSpLocks/>
                </p:cNvGrpSpPr>
                <p:nvPr/>
              </p:nvGrpSpPr>
              <p:grpSpPr bwMode="auto">
                <a:xfrm>
                  <a:off x="3453" y="2377"/>
                  <a:ext cx="496" cy="443"/>
                  <a:chOff x="2752" y="836"/>
                  <a:chExt cx="1126" cy="892"/>
                </a:xfrm>
              </p:grpSpPr>
              <p:grpSp>
                <p:nvGrpSpPr>
                  <p:cNvPr id="19" name="Group 271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334" name="Oval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5" name="Oval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6" name="Oval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7" name="Oval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8" name="Freeform 27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9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0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1" name="Freeform 27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2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3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4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5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6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7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8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9" name="Oval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0" name="Freeform 28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1" name="Freeform 28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2" name="Freeform 29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3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4" name="WordArt 29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355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6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7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332" name="Freeform 29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33" name="Freeform 29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5" name="Freeform 298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6" name="Freeform 299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8" name="Freeform 300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9" name="Freeform 301"/>
                <p:cNvSpPr>
                  <a:spLocks/>
                </p:cNvSpPr>
                <p:nvPr/>
              </p:nvSpPr>
              <p:spPr bwMode="auto">
                <a:xfrm>
                  <a:off x="4418" y="3021"/>
                  <a:ext cx="127" cy="178"/>
                </a:xfrm>
                <a:custGeom>
                  <a:avLst/>
                  <a:gdLst/>
                  <a:ahLst/>
                  <a:cxnLst>
                    <a:cxn ang="0">
                      <a:pos x="89" y="10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9" h="104">
                      <a:moveTo>
                        <a:pt x="89" y="104"/>
                      </a:moveTo>
                      <a:cubicBezTo>
                        <a:pt x="55" y="61"/>
                        <a:pt x="21" y="19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30" name="Freeform 302"/>
                <p:cNvSpPr>
                  <a:spLocks/>
                </p:cNvSpPr>
                <p:nvPr/>
              </p:nvSpPr>
              <p:spPr bwMode="auto">
                <a:xfrm>
                  <a:off x="4545" y="2941"/>
                  <a:ext cx="85" cy="222"/>
                </a:xfrm>
                <a:custGeom>
                  <a:avLst/>
                  <a:gdLst/>
                  <a:ahLst/>
                  <a:cxnLst>
                    <a:cxn ang="0">
                      <a:pos x="54" y="11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110">
                      <a:moveTo>
                        <a:pt x="54" y="110"/>
                      </a:moveTo>
                      <a:cubicBezTo>
                        <a:pt x="54" y="110"/>
                        <a:pt x="27" y="5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327" name="Freeform 303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8" name="167 CuadroTexto"/>
          <p:cNvSpPr txBox="1"/>
          <p:nvPr/>
        </p:nvSpPr>
        <p:spPr>
          <a:xfrm>
            <a:off x="0" y="0"/>
            <a:ext cx="9144000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0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“CAMPAÑA DE PREVENCIÓN </a:t>
            </a:r>
            <a:r>
              <a:rPr lang="es-ES" sz="36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2016</a:t>
            </a:r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”</a:t>
            </a:r>
          </a:p>
          <a:p>
            <a:pPr algn="ctr"/>
            <a:endParaRPr lang="es-ES" sz="11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0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2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" name="Group 119"/>
          <p:cNvGrpSpPr>
            <a:grpSpLocks/>
          </p:cNvGrpSpPr>
          <p:nvPr/>
        </p:nvGrpSpPr>
        <p:grpSpPr bwMode="auto">
          <a:xfrm>
            <a:off x="214282" y="1285860"/>
            <a:ext cx="1571636" cy="4448184"/>
            <a:chOff x="1322" y="4508"/>
            <a:chExt cx="1681" cy="4866"/>
          </a:xfrm>
        </p:grpSpPr>
        <p:grpSp>
          <p:nvGrpSpPr>
            <p:cNvPr id="25" name="Group 120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173" name="Freeform 121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4" name="Freeform 122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5" name="Freeform 123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" name="Group 124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308" name="Freeform 125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09" name="Freeform 126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0" name="Freeform 127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77" name="Freeform 128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8" name="Freeform 129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9" name="WordArt 130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27" name="Group 131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28" name="Group 13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284" name="Oval 1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5" name="Oval 13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6" name="Oval 13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7" name="Oval 1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8" name="Freeform 13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9" name="Freeform 13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0" name="Freeform 13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1" name="Freeform 14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2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3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4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5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6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7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8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9" name="Oval 14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0" name="Freeform 14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1" name="Freeform 15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2" name="Freeform 15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3" name="Freeform 15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4" name="WordArt 15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305" name="Rectangle 15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6" name="Rectangle 15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7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82" name="Freeform 15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83" name="Freeform 15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83" name="Freeform 159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4" name="Freeform 160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5" name="Freeform 161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6" name="Freeform 162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7" name="Freeform 163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8" name="Freeform 164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" name="Group 165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36" name="Freeform 166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Oval 168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Oval 169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" name="Group 173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171" name="Freeform 174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2" name="Oval 175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1" name="Oval 176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177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178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" name="Group 179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218" name="Freeform 180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81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28" name="Group 182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29" name="Group 183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25" name="Oval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5" name="Oval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6" name="Oval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7" name="Oval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2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3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4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5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6" name="Rectangle 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7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8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9" name="Oval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0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4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5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6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7" name="WordArt 204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68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9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70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3" name="Freeform 208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24" name="Freeform 209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21" name="Freeform 210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30" name="Group 211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216" name="Freeform 212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213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31" name="Group 44"/>
          <p:cNvGrpSpPr>
            <a:grpSpLocks/>
          </p:cNvGrpSpPr>
          <p:nvPr/>
        </p:nvGrpSpPr>
        <p:grpSpPr bwMode="auto">
          <a:xfrm>
            <a:off x="5786446" y="2571744"/>
            <a:ext cx="1071570" cy="2156081"/>
            <a:chOff x="1676" y="2861"/>
            <a:chExt cx="3979" cy="6076"/>
          </a:xfrm>
        </p:grpSpPr>
        <p:sp>
          <p:nvSpPr>
            <p:cNvPr id="222" name="Freeform 45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Freeform 46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47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Freeform 48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Freeform 49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Freeform 50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51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2" name="Group 52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235" name="Freeform 53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3" name="Group 5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237" name="Freeform 55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56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Freeform 57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Freeform 58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59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Oval 60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Oval 61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62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63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31" name="Freeform 64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65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Oval 66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Freeform 67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4" name="Group 2"/>
          <p:cNvGrpSpPr>
            <a:grpSpLocks/>
          </p:cNvGrpSpPr>
          <p:nvPr/>
        </p:nvGrpSpPr>
        <p:grpSpPr bwMode="auto">
          <a:xfrm>
            <a:off x="4429124" y="1928802"/>
            <a:ext cx="1571636" cy="2795597"/>
            <a:chOff x="5096" y="8118"/>
            <a:chExt cx="1410" cy="2265"/>
          </a:xfrm>
        </p:grpSpPr>
        <p:grpSp>
          <p:nvGrpSpPr>
            <p:cNvPr id="135" name="Group 3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249" name="Freeform 4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0" name="Freeform 5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1" name="Freeform 6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2" name="Freeform 7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3" name="Freeform 8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Freeform 9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10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11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7" name="Group 12"/>
              <p:cNvGrpSpPr>
                <a:grpSpLocks/>
              </p:cNvGrpSpPr>
              <p:nvPr/>
            </p:nvGrpSpPr>
            <p:grpSpPr bwMode="auto">
              <a:xfrm>
                <a:off x="5287" y="8118"/>
                <a:ext cx="1049" cy="747"/>
                <a:chOff x="7062" y="5424"/>
                <a:chExt cx="2041" cy="1336"/>
              </a:xfrm>
            </p:grpSpPr>
            <p:sp>
              <p:nvSpPr>
                <p:cNvPr id="259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38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261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39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26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40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26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1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3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5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258" name="Freeform 30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8" name="Oval 31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76" name="275 Llamada rectangular redondeada"/>
          <p:cNvSpPr/>
          <p:nvPr/>
        </p:nvSpPr>
        <p:spPr>
          <a:xfrm>
            <a:off x="4357686" y="928670"/>
            <a:ext cx="4572032" cy="857256"/>
          </a:xfrm>
          <a:prstGeom prst="wedgeRoundRectCallout">
            <a:avLst>
              <a:gd name="adj1" fmla="val -79625"/>
              <a:gd name="adj2" fmla="val 64141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OS VAMOS A ENSEÑAR COMO </a:t>
            </a:r>
            <a:r>
              <a:rPr lang="es-ES" b="1" u="sng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“PREVENIR” </a:t>
            </a:r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ACCIDENTES EN EL MEDIO ACUÁTICO</a:t>
            </a:r>
            <a:endParaRPr lang="es-ES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advTm="3182"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5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500562" y="3357562"/>
            <a:ext cx="4450351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TIRARME DE CABEZA?</a:t>
            </a:r>
            <a:endParaRPr lang="es-ES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240 Forma libre"/>
          <p:cNvSpPr/>
          <p:nvPr/>
        </p:nvSpPr>
        <p:spPr>
          <a:xfrm>
            <a:off x="154745" y="4164037"/>
            <a:ext cx="9101796" cy="2004646"/>
          </a:xfrm>
          <a:custGeom>
            <a:avLst/>
            <a:gdLst>
              <a:gd name="connsiteX0" fmla="*/ 98473 w 9101796"/>
              <a:gd name="connsiteY0" fmla="*/ 28135 h 2004646"/>
              <a:gd name="connsiteX1" fmla="*/ 1097280 w 9101796"/>
              <a:gd name="connsiteY1" fmla="*/ 28135 h 2004646"/>
              <a:gd name="connsiteX2" fmla="*/ 2546252 w 9101796"/>
              <a:gd name="connsiteY2" fmla="*/ 84406 h 2004646"/>
              <a:gd name="connsiteX3" fmla="*/ 4684541 w 9101796"/>
              <a:gd name="connsiteY3" fmla="*/ 70338 h 2004646"/>
              <a:gd name="connsiteX4" fmla="*/ 6766560 w 9101796"/>
              <a:gd name="connsiteY4" fmla="*/ 56271 h 2004646"/>
              <a:gd name="connsiteX5" fmla="*/ 8229600 w 9101796"/>
              <a:gd name="connsiteY5" fmla="*/ 112541 h 2004646"/>
              <a:gd name="connsiteX6" fmla="*/ 8721969 w 9101796"/>
              <a:gd name="connsiteY6" fmla="*/ 562708 h 2004646"/>
              <a:gd name="connsiteX7" fmla="*/ 8932984 w 9101796"/>
              <a:gd name="connsiteY7" fmla="*/ 1463040 h 2004646"/>
              <a:gd name="connsiteX8" fmla="*/ 7709095 w 9101796"/>
              <a:gd name="connsiteY8" fmla="*/ 1758461 h 2004646"/>
              <a:gd name="connsiteX9" fmla="*/ 5824024 w 9101796"/>
              <a:gd name="connsiteY9" fmla="*/ 1913206 h 2004646"/>
              <a:gd name="connsiteX10" fmla="*/ 4234375 w 9101796"/>
              <a:gd name="connsiteY10" fmla="*/ 1997612 h 2004646"/>
              <a:gd name="connsiteX11" fmla="*/ 2757267 w 9101796"/>
              <a:gd name="connsiteY11" fmla="*/ 1871003 h 2004646"/>
              <a:gd name="connsiteX12" fmla="*/ 1125415 w 9101796"/>
              <a:gd name="connsiteY12" fmla="*/ 1800665 h 2004646"/>
              <a:gd name="connsiteX13" fmla="*/ 267286 w 9101796"/>
              <a:gd name="connsiteY13" fmla="*/ 1702191 h 2004646"/>
              <a:gd name="connsiteX14" fmla="*/ 126609 w 9101796"/>
              <a:gd name="connsiteY14" fmla="*/ 759655 h 2004646"/>
              <a:gd name="connsiteX15" fmla="*/ 0 w 9101796"/>
              <a:gd name="connsiteY15" fmla="*/ 0 h 20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101796" h="2004646">
                <a:moveTo>
                  <a:pt x="98473" y="28135"/>
                </a:moveTo>
                <a:cubicBezTo>
                  <a:pt x="393895" y="23446"/>
                  <a:pt x="689317" y="18757"/>
                  <a:pt x="1097280" y="28135"/>
                </a:cubicBezTo>
                <a:cubicBezTo>
                  <a:pt x="1505243" y="37513"/>
                  <a:pt x="2546252" y="84406"/>
                  <a:pt x="2546252" y="84406"/>
                </a:cubicBezTo>
                <a:lnTo>
                  <a:pt x="4684541" y="70338"/>
                </a:lnTo>
                <a:lnTo>
                  <a:pt x="6766560" y="56271"/>
                </a:lnTo>
                <a:cubicBezTo>
                  <a:pt x="7357403" y="63305"/>
                  <a:pt x="7903699" y="28135"/>
                  <a:pt x="8229600" y="112541"/>
                </a:cubicBezTo>
                <a:cubicBezTo>
                  <a:pt x="8555502" y="196947"/>
                  <a:pt x="8604738" y="337625"/>
                  <a:pt x="8721969" y="562708"/>
                </a:cubicBezTo>
                <a:cubicBezTo>
                  <a:pt x="8839200" y="787791"/>
                  <a:pt x="9101796" y="1263748"/>
                  <a:pt x="8932984" y="1463040"/>
                </a:cubicBezTo>
                <a:cubicBezTo>
                  <a:pt x="8764172" y="1662332"/>
                  <a:pt x="8227255" y="1683433"/>
                  <a:pt x="7709095" y="1758461"/>
                </a:cubicBezTo>
                <a:cubicBezTo>
                  <a:pt x="7190935" y="1833489"/>
                  <a:pt x="6403144" y="1873348"/>
                  <a:pt x="5824024" y="1913206"/>
                </a:cubicBezTo>
                <a:cubicBezTo>
                  <a:pt x="5244904" y="1953064"/>
                  <a:pt x="4745501" y="2004646"/>
                  <a:pt x="4234375" y="1997612"/>
                </a:cubicBezTo>
                <a:cubicBezTo>
                  <a:pt x="3723249" y="1990578"/>
                  <a:pt x="3275427" y="1903827"/>
                  <a:pt x="2757267" y="1871003"/>
                </a:cubicBezTo>
                <a:cubicBezTo>
                  <a:pt x="2239107" y="1838179"/>
                  <a:pt x="1540412" y="1828800"/>
                  <a:pt x="1125415" y="1800665"/>
                </a:cubicBezTo>
                <a:cubicBezTo>
                  <a:pt x="710418" y="1772530"/>
                  <a:pt x="433754" y="1875693"/>
                  <a:pt x="267286" y="1702191"/>
                </a:cubicBezTo>
                <a:cubicBezTo>
                  <a:pt x="100818" y="1528689"/>
                  <a:pt x="171157" y="1043353"/>
                  <a:pt x="126609" y="759655"/>
                </a:cubicBezTo>
                <a:cubicBezTo>
                  <a:pt x="82061" y="475957"/>
                  <a:pt x="41030" y="237978"/>
                  <a:pt x="0" y="0"/>
                </a:cubicBez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6950" name="Group 86"/>
          <p:cNvGrpSpPr>
            <a:grpSpLocks/>
          </p:cNvGrpSpPr>
          <p:nvPr/>
        </p:nvGrpSpPr>
        <p:grpSpPr bwMode="auto">
          <a:xfrm>
            <a:off x="1214414" y="1500174"/>
            <a:ext cx="1285884" cy="2922600"/>
            <a:chOff x="1330" y="2711"/>
            <a:chExt cx="910" cy="1789"/>
          </a:xfrm>
        </p:grpSpPr>
        <p:sp>
          <p:nvSpPr>
            <p:cNvPr id="36951" name="Freeform 87"/>
            <p:cNvSpPr>
              <a:spLocks/>
            </p:cNvSpPr>
            <p:nvPr/>
          </p:nvSpPr>
          <p:spPr bwMode="auto">
            <a:xfrm>
              <a:off x="1469" y="3793"/>
              <a:ext cx="460" cy="534"/>
            </a:xfrm>
            <a:custGeom>
              <a:avLst/>
              <a:gdLst/>
              <a:ahLst/>
              <a:cxnLst>
                <a:cxn ang="0">
                  <a:pos x="0" y="771"/>
                </a:cxn>
                <a:cxn ang="0">
                  <a:pos x="128" y="678"/>
                </a:cxn>
                <a:cxn ang="0">
                  <a:pos x="228" y="641"/>
                </a:cxn>
                <a:cxn ang="0">
                  <a:pos x="278" y="455"/>
                </a:cxn>
                <a:cxn ang="0">
                  <a:pos x="278" y="325"/>
                </a:cxn>
                <a:cxn ang="0">
                  <a:pos x="192" y="83"/>
                </a:cxn>
                <a:cxn ang="0">
                  <a:pos x="351" y="167"/>
                </a:cxn>
                <a:cxn ang="0">
                  <a:pos x="351" y="37"/>
                </a:cxn>
                <a:cxn ang="0">
                  <a:pos x="438" y="0"/>
                </a:cxn>
                <a:cxn ang="0">
                  <a:pos x="494" y="37"/>
                </a:cxn>
                <a:cxn ang="0">
                  <a:pos x="605" y="111"/>
                </a:cxn>
                <a:cxn ang="0">
                  <a:pos x="605" y="232"/>
                </a:cxn>
                <a:cxn ang="0">
                  <a:pos x="757" y="102"/>
                </a:cxn>
                <a:cxn ang="0">
                  <a:pos x="679" y="269"/>
                </a:cxn>
                <a:cxn ang="0">
                  <a:pos x="582" y="381"/>
                </a:cxn>
                <a:cxn ang="0">
                  <a:pos x="718" y="631"/>
                </a:cxn>
                <a:cxn ang="0">
                  <a:pos x="911" y="827"/>
                </a:cxn>
                <a:cxn ang="0">
                  <a:pos x="819" y="780"/>
                </a:cxn>
                <a:cxn ang="0">
                  <a:pos x="455" y="817"/>
                </a:cxn>
                <a:cxn ang="0">
                  <a:pos x="565" y="687"/>
                </a:cxn>
                <a:cxn ang="0">
                  <a:pos x="278" y="836"/>
                </a:cxn>
                <a:cxn ang="0">
                  <a:pos x="56" y="771"/>
                </a:cxn>
              </a:cxnLst>
              <a:rect l="0" t="0" r="r" b="b"/>
              <a:pathLst>
                <a:path w="928" h="852">
                  <a:moveTo>
                    <a:pt x="0" y="771"/>
                  </a:moveTo>
                  <a:cubicBezTo>
                    <a:pt x="45" y="735"/>
                    <a:pt x="90" y="700"/>
                    <a:pt x="128" y="678"/>
                  </a:cubicBezTo>
                  <a:cubicBezTo>
                    <a:pt x="166" y="656"/>
                    <a:pt x="203" y="678"/>
                    <a:pt x="228" y="641"/>
                  </a:cubicBezTo>
                  <a:cubicBezTo>
                    <a:pt x="253" y="604"/>
                    <a:pt x="270" y="508"/>
                    <a:pt x="278" y="455"/>
                  </a:cubicBezTo>
                  <a:cubicBezTo>
                    <a:pt x="286" y="402"/>
                    <a:pt x="292" y="387"/>
                    <a:pt x="278" y="325"/>
                  </a:cubicBezTo>
                  <a:cubicBezTo>
                    <a:pt x="264" y="263"/>
                    <a:pt x="180" y="109"/>
                    <a:pt x="192" y="83"/>
                  </a:cubicBezTo>
                  <a:cubicBezTo>
                    <a:pt x="204" y="57"/>
                    <a:pt x="325" y="175"/>
                    <a:pt x="351" y="167"/>
                  </a:cubicBezTo>
                  <a:cubicBezTo>
                    <a:pt x="377" y="159"/>
                    <a:pt x="337" y="65"/>
                    <a:pt x="351" y="37"/>
                  </a:cubicBezTo>
                  <a:cubicBezTo>
                    <a:pt x="365" y="9"/>
                    <a:pt x="414" y="0"/>
                    <a:pt x="438" y="0"/>
                  </a:cubicBezTo>
                  <a:cubicBezTo>
                    <a:pt x="462" y="0"/>
                    <a:pt x="466" y="19"/>
                    <a:pt x="494" y="37"/>
                  </a:cubicBezTo>
                  <a:cubicBezTo>
                    <a:pt x="522" y="55"/>
                    <a:pt x="587" y="79"/>
                    <a:pt x="605" y="111"/>
                  </a:cubicBezTo>
                  <a:cubicBezTo>
                    <a:pt x="623" y="143"/>
                    <a:pt x="580" y="234"/>
                    <a:pt x="605" y="232"/>
                  </a:cubicBezTo>
                  <a:cubicBezTo>
                    <a:pt x="630" y="230"/>
                    <a:pt x="745" y="96"/>
                    <a:pt x="757" y="102"/>
                  </a:cubicBezTo>
                  <a:cubicBezTo>
                    <a:pt x="769" y="108"/>
                    <a:pt x="708" y="222"/>
                    <a:pt x="679" y="269"/>
                  </a:cubicBezTo>
                  <a:cubicBezTo>
                    <a:pt x="650" y="316"/>
                    <a:pt x="575" y="321"/>
                    <a:pt x="582" y="381"/>
                  </a:cubicBezTo>
                  <a:cubicBezTo>
                    <a:pt x="589" y="441"/>
                    <a:pt x="663" y="557"/>
                    <a:pt x="718" y="631"/>
                  </a:cubicBezTo>
                  <a:cubicBezTo>
                    <a:pt x="773" y="705"/>
                    <a:pt x="894" y="802"/>
                    <a:pt x="911" y="827"/>
                  </a:cubicBezTo>
                  <a:cubicBezTo>
                    <a:pt x="928" y="852"/>
                    <a:pt x="895" y="782"/>
                    <a:pt x="819" y="780"/>
                  </a:cubicBezTo>
                  <a:cubicBezTo>
                    <a:pt x="743" y="778"/>
                    <a:pt x="497" y="832"/>
                    <a:pt x="455" y="817"/>
                  </a:cubicBezTo>
                  <a:cubicBezTo>
                    <a:pt x="413" y="802"/>
                    <a:pt x="594" y="684"/>
                    <a:pt x="565" y="687"/>
                  </a:cubicBezTo>
                  <a:cubicBezTo>
                    <a:pt x="536" y="690"/>
                    <a:pt x="363" y="822"/>
                    <a:pt x="278" y="836"/>
                  </a:cubicBezTo>
                  <a:cubicBezTo>
                    <a:pt x="193" y="850"/>
                    <a:pt x="124" y="810"/>
                    <a:pt x="56" y="771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2" name="Freeform 88"/>
            <p:cNvSpPr>
              <a:spLocks/>
            </p:cNvSpPr>
            <p:nvPr/>
          </p:nvSpPr>
          <p:spPr bwMode="auto">
            <a:xfrm>
              <a:off x="1342" y="4141"/>
              <a:ext cx="898" cy="359"/>
            </a:xfrm>
            <a:custGeom>
              <a:avLst/>
              <a:gdLst/>
              <a:ahLst/>
              <a:cxnLst>
                <a:cxn ang="0">
                  <a:pos x="447" y="113"/>
                </a:cxn>
                <a:cxn ang="0">
                  <a:pos x="383" y="1"/>
                </a:cxn>
                <a:cxn ang="0">
                  <a:pos x="383" y="122"/>
                </a:cxn>
                <a:cxn ang="0">
                  <a:pos x="159" y="57"/>
                </a:cxn>
                <a:cxn ang="0">
                  <a:pos x="311" y="150"/>
                </a:cxn>
                <a:cxn ang="0">
                  <a:pos x="53" y="205"/>
                </a:cxn>
                <a:cxn ang="0">
                  <a:pos x="182" y="224"/>
                </a:cxn>
                <a:cxn ang="0">
                  <a:pos x="22" y="428"/>
                </a:cxn>
                <a:cxn ang="0">
                  <a:pos x="311" y="373"/>
                </a:cxn>
                <a:cxn ang="0">
                  <a:pos x="319" y="568"/>
                </a:cxn>
                <a:cxn ang="0">
                  <a:pos x="636" y="401"/>
                </a:cxn>
                <a:cxn ang="0">
                  <a:pos x="860" y="512"/>
                </a:cxn>
                <a:cxn ang="0">
                  <a:pos x="1280" y="466"/>
                </a:cxn>
                <a:cxn ang="0">
                  <a:pos x="1594" y="345"/>
                </a:cxn>
                <a:cxn ang="0">
                  <a:pos x="1800" y="354"/>
                </a:cxn>
                <a:cxn ang="0">
                  <a:pos x="1529" y="224"/>
                </a:cxn>
                <a:cxn ang="0">
                  <a:pos x="1246" y="66"/>
                </a:cxn>
                <a:cxn ang="0">
                  <a:pos x="1099" y="20"/>
                </a:cxn>
                <a:cxn ang="0">
                  <a:pos x="976" y="38"/>
                </a:cxn>
                <a:cxn ang="0">
                  <a:pos x="820" y="29"/>
                </a:cxn>
                <a:cxn ang="0">
                  <a:pos x="572" y="29"/>
                </a:cxn>
              </a:cxnLst>
              <a:rect l="0" t="0" r="r" b="b"/>
              <a:pathLst>
                <a:path w="1811" h="573">
                  <a:moveTo>
                    <a:pt x="447" y="113"/>
                  </a:moveTo>
                  <a:cubicBezTo>
                    <a:pt x="420" y="56"/>
                    <a:pt x="394" y="0"/>
                    <a:pt x="383" y="1"/>
                  </a:cubicBezTo>
                  <a:cubicBezTo>
                    <a:pt x="372" y="2"/>
                    <a:pt x="420" y="113"/>
                    <a:pt x="383" y="122"/>
                  </a:cubicBezTo>
                  <a:cubicBezTo>
                    <a:pt x="346" y="131"/>
                    <a:pt x="171" y="52"/>
                    <a:pt x="159" y="57"/>
                  </a:cubicBezTo>
                  <a:cubicBezTo>
                    <a:pt x="147" y="62"/>
                    <a:pt x="329" y="125"/>
                    <a:pt x="311" y="150"/>
                  </a:cubicBezTo>
                  <a:cubicBezTo>
                    <a:pt x="293" y="175"/>
                    <a:pt x="74" y="193"/>
                    <a:pt x="53" y="205"/>
                  </a:cubicBezTo>
                  <a:cubicBezTo>
                    <a:pt x="32" y="217"/>
                    <a:pt x="187" y="187"/>
                    <a:pt x="182" y="224"/>
                  </a:cubicBezTo>
                  <a:cubicBezTo>
                    <a:pt x="177" y="261"/>
                    <a:pt x="0" y="403"/>
                    <a:pt x="22" y="428"/>
                  </a:cubicBezTo>
                  <a:cubicBezTo>
                    <a:pt x="44" y="453"/>
                    <a:pt x="262" y="350"/>
                    <a:pt x="311" y="373"/>
                  </a:cubicBezTo>
                  <a:cubicBezTo>
                    <a:pt x="360" y="396"/>
                    <a:pt x="265" y="563"/>
                    <a:pt x="319" y="568"/>
                  </a:cubicBezTo>
                  <a:cubicBezTo>
                    <a:pt x="373" y="573"/>
                    <a:pt x="546" y="410"/>
                    <a:pt x="636" y="401"/>
                  </a:cubicBezTo>
                  <a:cubicBezTo>
                    <a:pt x="726" y="392"/>
                    <a:pt x="753" y="501"/>
                    <a:pt x="860" y="512"/>
                  </a:cubicBezTo>
                  <a:cubicBezTo>
                    <a:pt x="967" y="523"/>
                    <a:pt x="1158" y="494"/>
                    <a:pt x="1280" y="466"/>
                  </a:cubicBezTo>
                  <a:cubicBezTo>
                    <a:pt x="1402" y="438"/>
                    <a:pt x="1507" y="364"/>
                    <a:pt x="1594" y="345"/>
                  </a:cubicBezTo>
                  <a:cubicBezTo>
                    <a:pt x="1681" y="326"/>
                    <a:pt x="1811" y="374"/>
                    <a:pt x="1800" y="354"/>
                  </a:cubicBezTo>
                  <a:cubicBezTo>
                    <a:pt x="1789" y="334"/>
                    <a:pt x="1621" y="272"/>
                    <a:pt x="1529" y="224"/>
                  </a:cubicBezTo>
                  <a:cubicBezTo>
                    <a:pt x="1437" y="176"/>
                    <a:pt x="1318" y="100"/>
                    <a:pt x="1246" y="66"/>
                  </a:cubicBezTo>
                  <a:cubicBezTo>
                    <a:pt x="1174" y="32"/>
                    <a:pt x="1144" y="25"/>
                    <a:pt x="1099" y="20"/>
                  </a:cubicBezTo>
                  <a:cubicBezTo>
                    <a:pt x="1054" y="15"/>
                    <a:pt x="1022" y="37"/>
                    <a:pt x="976" y="38"/>
                  </a:cubicBezTo>
                  <a:cubicBezTo>
                    <a:pt x="930" y="39"/>
                    <a:pt x="887" y="30"/>
                    <a:pt x="820" y="29"/>
                  </a:cubicBezTo>
                  <a:cubicBezTo>
                    <a:pt x="753" y="28"/>
                    <a:pt x="620" y="26"/>
                    <a:pt x="572" y="29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3" name="Freeform 89"/>
            <p:cNvSpPr>
              <a:spLocks/>
            </p:cNvSpPr>
            <p:nvPr/>
          </p:nvSpPr>
          <p:spPr bwMode="auto">
            <a:xfrm>
              <a:off x="1330" y="2711"/>
              <a:ext cx="816" cy="1146"/>
            </a:xfrm>
            <a:custGeom>
              <a:avLst/>
              <a:gdLst/>
              <a:ahLst/>
              <a:cxnLst>
                <a:cxn ang="0">
                  <a:pos x="666" y="1728"/>
                </a:cxn>
                <a:cxn ang="0">
                  <a:pos x="541" y="1783"/>
                </a:cxn>
                <a:cxn ang="0">
                  <a:pos x="436" y="1681"/>
                </a:cxn>
                <a:cxn ang="0">
                  <a:pos x="315" y="1728"/>
                </a:cxn>
                <a:cxn ang="0">
                  <a:pos x="184" y="1588"/>
                </a:cxn>
                <a:cxn ang="0">
                  <a:pos x="223" y="1430"/>
                </a:cxn>
                <a:cxn ang="0">
                  <a:pos x="25" y="1421"/>
                </a:cxn>
                <a:cxn ang="0">
                  <a:pos x="112" y="1142"/>
                </a:cxn>
                <a:cxn ang="0">
                  <a:pos x="25" y="1133"/>
                </a:cxn>
                <a:cxn ang="0">
                  <a:pos x="47" y="910"/>
                </a:cxn>
                <a:cxn ang="0">
                  <a:pos x="74" y="771"/>
                </a:cxn>
                <a:cxn ang="0">
                  <a:pos x="25" y="520"/>
                </a:cxn>
                <a:cxn ang="0">
                  <a:pos x="223" y="464"/>
                </a:cxn>
                <a:cxn ang="0">
                  <a:pos x="419" y="232"/>
                </a:cxn>
                <a:cxn ang="0">
                  <a:pos x="508" y="362"/>
                </a:cxn>
                <a:cxn ang="0">
                  <a:pos x="774" y="0"/>
                </a:cxn>
                <a:cxn ang="0">
                  <a:pos x="959" y="362"/>
                </a:cxn>
                <a:cxn ang="0">
                  <a:pos x="1243" y="381"/>
                </a:cxn>
                <a:cxn ang="0">
                  <a:pos x="1124" y="678"/>
                </a:cxn>
                <a:cxn ang="0">
                  <a:pos x="1426" y="613"/>
                </a:cxn>
                <a:cxn ang="0">
                  <a:pos x="1483" y="845"/>
                </a:cxn>
                <a:cxn ang="0">
                  <a:pos x="1305" y="1012"/>
                </a:cxn>
                <a:cxn ang="0">
                  <a:pos x="1606" y="1254"/>
                </a:cxn>
                <a:cxn ang="0">
                  <a:pos x="1545" y="1412"/>
                </a:cxn>
                <a:cxn ang="0">
                  <a:pos x="1243" y="1449"/>
                </a:cxn>
                <a:cxn ang="0">
                  <a:pos x="1157" y="1728"/>
                </a:cxn>
                <a:cxn ang="0">
                  <a:pos x="957" y="1681"/>
                </a:cxn>
                <a:cxn ang="0">
                  <a:pos x="885" y="1830"/>
                </a:cxn>
              </a:cxnLst>
              <a:rect l="0" t="0" r="r" b="b"/>
              <a:pathLst>
                <a:path w="1646" h="1830">
                  <a:moveTo>
                    <a:pt x="666" y="1728"/>
                  </a:moveTo>
                  <a:cubicBezTo>
                    <a:pt x="622" y="1759"/>
                    <a:pt x="579" y="1791"/>
                    <a:pt x="541" y="1783"/>
                  </a:cubicBezTo>
                  <a:cubicBezTo>
                    <a:pt x="503" y="1775"/>
                    <a:pt x="474" y="1690"/>
                    <a:pt x="436" y="1681"/>
                  </a:cubicBezTo>
                  <a:cubicBezTo>
                    <a:pt x="398" y="1672"/>
                    <a:pt x="357" y="1743"/>
                    <a:pt x="315" y="1728"/>
                  </a:cubicBezTo>
                  <a:cubicBezTo>
                    <a:pt x="273" y="1713"/>
                    <a:pt x="199" y="1638"/>
                    <a:pt x="184" y="1588"/>
                  </a:cubicBezTo>
                  <a:cubicBezTo>
                    <a:pt x="169" y="1538"/>
                    <a:pt x="249" y="1458"/>
                    <a:pt x="223" y="1430"/>
                  </a:cubicBezTo>
                  <a:cubicBezTo>
                    <a:pt x="197" y="1402"/>
                    <a:pt x="43" y="1469"/>
                    <a:pt x="25" y="1421"/>
                  </a:cubicBezTo>
                  <a:cubicBezTo>
                    <a:pt x="7" y="1373"/>
                    <a:pt x="112" y="1190"/>
                    <a:pt x="112" y="1142"/>
                  </a:cubicBezTo>
                  <a:cubicBezTo>
                    <a:pt x="112" y="1094"/>
                    <a:pt x="36" y="1172"/>
                    <a:pt x="25" y="1133"/>
                  </a:cubicBezTo>
                  <a:cubicBezTo>
                    <a:pt x="14" y="1094"/>
                    <a:pt x="39" y="970"/>
                    <a:pt x="47" y="910"/>
                  </a:cubicBezTo>
                  <a:cubicBezTo>
                    <a:pt x="55" y="850"/>
                    <a:pt x="78" y="836"/>
                    <a:pt x="74" y="771"/>
                  </a:cubicBezTo>
                  <a:cubicBezTo>
                    <a:pt x="70" y="706"/>
                    <a:pt x="0" y="571"/>
                    <a:pt x="25" y="520"/>
                  </a:cubicBezTo>
                  <a:cubicBezTo>
                    <a:pt x="50" y="469"/>
                    <a:pt x="157" y="512"/>
                    <a:pt x="223" y="464"/>
                  </a:cubicBezTo>
                  <a:cubicBezTo>
                    <a:pt x="289" y="416"/>
                    <a:pt x="372" y="249"/>
                    <a:pt x="419" y="232"/>
                  </a:cubicBezTo>
                  <a:cubicBezTo>
                    <a:pt x="466" y="215"/>
                    <a:pt x="449" y="401"/>
                    <a:pt x="508" y="362"/>
                  </a:cubicBezTo>
                  <a:cubicBezTo>
                    <a:pt x="567" y="323"/>
                    <a:pt x="699" y="0"/>
                    <a:pt x="774" y="0"/>
                  </a:cubicBezTo>
                  <a:cubicBezTo>
                    <a:pt x="849" y="0"/>
                    <a:pt x="881" y="299"/>
                    <a:pt x="959" y="362"/>
                  </a:cubicBezTo>
                  <a:cubicBezTo>
                    <a:pt x="1037" y="425"/>
                    <a:pt x="1216" y="328"/>
                    <a:pt x="1243" y="381"/>
                  </a:cubicBezTo>
                  <a:cubicBezTo>
                    <a:pt x="1270" y="434"/>
                    <a:pt x="1094" y="639"/>
                    <a:pt x="1124" y="678"/>
                  </a:cubicBezTo>
                  <a:cubicBezTo>
                    <a:pt x="1154" y="717"/>
                    <a:pt x="1366" y="585"/>
                    <a:pt x="1426" y="613"/>
                  </a:cubicBezTo>
                  <a:cubicBezTo>
                    <a:pt x="1486" y="641"/>
                    <a:pt x="1503" y="779"/>
                    <a:pt x="1483" y="845"/>
                  </a:cubicBezTo>
                  <a:cubicBezTo>
                    <a:pt x="1463" y="911"/>
                    <a:pt x="1285" y="944"/>
                    <a:pt x="1305" y="1012"/>
                  </a:cubicBezTo>
                  <a:cubicBezTo>
                    <a:pt x="1325" y="1080"/>
                    <a:pt x="1566" y="1187"/>
                    <a:pt x="1606" y="1254"/>
                  </a:cubicBezTo>
                  <a:cubicBezTo>
                    <a:pt x="1646" y="1321"/>
                    <a:pt x="1606" y="1379"/>
                    <a:pt x="1545" y="1412"/>
                  </a:cubicBezTo>
                  <a:cubicBezTo>
                    <a:pt x="1484" y="1445"/>
                    <a:pt x="1308" y="1396"/>
                    <a:pt x="1243" y="1449"/>
                  </a:cubicBezTo>
                  <a:cubicBezTo>
                    <a:pt x="1178" y="1502"/>
                    <a:pt x="1205" y="1689"/>
                    <a:pt x="1157" y="1728"/>
                  </a:cubicBezTo>
                  <a:cubicBezTo>
                    <a:pt x="1109" y="1767"/>
                    <a:pt x="1002" y="1664"/>
                    <a:pt x="957" y="1681"/>
                  </a:cubicBezTo>
                  <a:cubicBezTo>
                    <a:pt x="912" y="1698"/>
                    <a:pt x="898" y="1764"/>
                    <a:pt x="885" y="1830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267744" y="476672"/>
            <a:ext cx="6379177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TIRARME DE CABEZA?</a:t>
            </a:r>
            <a:endParaRPr lang="es-ES" b="1" dirty="0" smtClean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82" name="Group 2"/>
          <p:cNvGrpSpPr>
            <a:grpSpLocks/>
          </p:cNvGrpSpPr>
          <p:nvPr/>
        </p:nvGrpSpPr>
        <p:grpSpPr bwMode="auto">
          <a:xfrm rot="1550527">
            <a:off x="6544524" y="2928040"/>
            <a:ext cx="2560751" cy="1178684"/>
            <a:chOff x="1586" y="1812"/>
            <a:chExt cx="3755" cy="1688"/>
          </a:xfrm>
        </p:grpSpPr>
        <p:grpSp>
          <p:nvGrpSpPr>
            <p:cNvPr id="83" name="Group 3"/>
            <p:cNvGrpSpPr>
              <a:grpSpLocks/>
            </p:cNvGrpSpPr>
            <p:nvPr/>
          </p:nvGrpSpPr>
          <p:grpSpPr bwMode="auto">
            <a:xfrm>
              <a:off x="1586" y="1812"/>
              <a:ext cx="3755" cy="1688"/>
              <a:chOff x="1586" y="1812"/>
              <a:chExt cx="3755" cy="1688"/>
            </a:xfrm>
          </p:grpSpPr>
          <p:sp>
            <p:nvSpPr>
              <p:cNvPr id="86" name="Freeform 4"/>
              <p:cNvSpPr>
                <a:spLocks/>
              </p:cNvSpPr>
              <p:nvPr/>
            </p:nvSpPr>
            <p:spPr bwMode="auto">
              <a:xfrm>
                <a:off x="1699" y="2899"/>
                <a:ext cx="720" cy="390"/>
              </a:xfrm>
              <a:custGeom>
                <a:avLst/>
                <a:gdLst/>
                <a:ahLst/>
                <a:cxnLst>
                  <a:cxn ang="0">
                    <a:pos x="660" y="0"/>
                  </a:cxn>
                  <a:cxn ang="0">
                    <a:pos x="479" y="76"/>
                  </a:cxn>
                  <a:cxn ang="0">
                    <a:pos x="275" y="185"/>
                  </a:cxn>
                  <a:cxn ang="0">
                    <a:pos x="119" y="185"/>
                  </a:cxn>
                  <a:cxn ang="0">
                    <a:pos x="27" y="185"/>
                  </a:cxn>
                  <a:cxn ang="0">
                    <a:pos x="41" y="362"/>
                  </a:cxn>
                  <a:cxn ang="0">
                    <a:pos x="275" y="353"/>
                  </a:cxn>
                  <a:cxn ang="0">
                    <a:pos x="486" y="278"/>
                  </a:cxn>
                  <a:cxn ang="0">
                    <a:pos x="685" y="185"/>
                  </a:cxn>
                  <a:cxn ang="0">
                    <a:pos x="697" y="76"/>
                  </a:cxn>
                  <a:cxn ang="0">
                    <a:pos x="716" y="0"/>
                  </a:cxn>
                </a:cxnLst>
                <a:rect l="0" t="0" r="r" b="b"/>
                <a:pathLst>
                  <a:path w="720" h="390">
                    <a:moveTo>
                      <a:pt x="660" y="0"/>
                    </a:moveTo>
                    <a:cubicBezTo>
                      <a:pt x="601" y="22"/>
                      <a:pt x="543" y="45"/>
                      <a:pt x="479" y="76"/>
                    </a:cubicBezTo>
                    <a:cubicBezTo>
                      <a:pt x="415" y="107"/>
                      <a:pt x="335" y="167"/>
                      <a:pt x="275" y="185"/>
                    </a:cubicBezTo>
                    <a:cubicBezTo>
                      <a:pt x="215" y="203"/>
                      <a:pt x="160" y="185"/>
                      <a:pt x="119" y="185"/>
                    </a:cubicBezTo>
                    <a:cubicBezTo>
                      <a:pt x="78" y="185"/>
                      <a:pt x="40" y="156"/>
                      <a:pt x="27" y="185"/>
                    </a:cubicBezTo>
                    <a:cubicBezTo>
                      <a:pt x="14" y="214"/>
                      <a:pt x="0" y="334"/>
                      <a:pt x="41" y="362"/>
                    </a:cubicBezTo>
                    <a:cubicBezTo>
                      <a:pt x="82" y="390"/>
                      <a:pt x="201" y="367"/>
                      <a:pt x="275" y="353"/>
                    </a:cubicBezTo>
                    <a:cubicBezTo>
                      <a:pt x="349" y="339"/>
                      <a:pt x="418" y="306"/>
                      <a:pt x="486" y="278"/>
                    </a:cubicBezTo>
                    <a:cubicBezTo>
                      <a:pt x="554" y="250"/>
                      <a:pt x="650" y="219"/>
                      <a:pt x="685" y="185"/>
                    </a:cubicBezTo>
                    <a:cubicBezTo>
                      <a:pt x="720" y="151"/>
                      <a:pt x="692" y="107"/>
                      <a:pt x="697" y="76"/>
                    </a:cubicBezTo>
                    <a:cubicBezTo>
                      <a:pt x="702" y="45"/>
                      <a:pt x="709" y="22"/>
                      <a:pt x="716" y="0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7" name="Freeform 5"/>
              <p:cNvSpPr>
                <a:spLocks/>
              </p:cNvSpPr>
              <p:nvPr/>
            </p:nvSpPr>
            <p:spPr bwMode="auto">
              <a:xfrm>
                <a:off x="3551" y="2275"/>
                <a:ext cx="868" cy="369"/>
              </a:xfrm>
              <a:custGeom>
                <a:avLst/>
                <a:gdLst/>
                <a:ahLst/>
                <a:cxnLst>
                  <a:cxn ang="0">
                    <a:pos x="0" y="154"/>
                  </a:cxn>
                  <a:cxn ang="0">
                    <a:pos x="228" y="355"/>
                  </a:cxn>
                  <a:cxn ang="0">
                    <a:pos x="539" y="238"/>
                  </a:cxn>
                  <a:cxn ang="0">
                    <a:pos x="648" y="108"/>
                  </a:cxn>
                  <a:cxn ang="0">
                    <a:pos x="530" y="5"/>
                  </a:cxn>
                  <a:cxn ang="0">
                    <a:pos x="276" y="80"/>
                  </a:cxn>
                  <a:cxn ang="0">
                    <a:pos x="141" y="14"/>
                  </a:cxn>
                  <a:cxn ang="0">
                    <a:pos x="10" y="71"/>
                  </a:cxn>
                </a:cxnLst>
                <a:rect l="0" t="0" r="r" b="b"/>
                <a:pathLst>
                  <a:path w="649" h="369">
                    <a:moveTo>
                      <a:pt x="0" y="154"/>
                    </a:moveTo>
                    <a:cubicBezTo>
                      <a:pt x="69" y="247"/>
                      <a:pt x="138" y="341"/>
                      <a:pt x="228" y="355"/>
                    </a:cubicBezTo>
                    <a:cubicBezTo>
                      <a:pt x="318" y="369"/>
                      <a:pt x="469" y="279"/>
                      <a:pt x="539" y="238"/>
                    </a:cubicBezTo>
                    <a:cubicBezTo>
                      <a:pt x="609" y="197"/>
                      <a:pt x="649" y="147"/>
                      <a:pt x="648" y="108"/>
                    </a:cubicBezTo>
                    <a:cubicBezTo>
                      <a:pt x="647" y="69"/>
                      <a:pt x="592" y="10"/>
                      <a:pt x="530" y="5"/>
                    </a:cubicBezTo>
                    <a:cubicBezTo>
                      <a:pt x="468" y="0"/>
                      <a:pt x="341" y="79"/>
                      <a:pt x="276" y="80"/>
                    </a:cubicBezTo>
                    <a:cubicBezTo>
                      <a:pt x="211" y="81"/>
                      <a:pt x="185" y="15"/>
                      <a:pt x="141" y="14"/>
                    </a:cubicBezTo>
                    <a:cubicBezTo>
                      <a:pt x="97" y="13"/>
                      <a:pt x="53" y="42"/>
                      <a:pt x="10" y="71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8" name="Freeform 6"/>
              <p:cNvSpPr>
                <a:spLocks/>
              </p:cNvSpPr>
              <p:nvPr/>
            </p:nvSpPr>
            <p:spPr bwMode="auto">
              <a:xfrm>
                <a:off x="2294" y="2303"/>
                <a:ext cx="1140" cy="846"/>
              </a:xfrm>
              <a:custGeom>
                <a:avLst/>
                <a:gdLst/>
                <a:ahLst/>
                <a:cxnLst>
                  <a:cxn ang="0">
                    <a:pos x="43" y="607"/>
                  </a:cxn>
                  <a:cxn ang="0">
                    <a:pos x="43" y="403"/>
                  </a:cxn>
                  <a:cxn ang="0">
                    <a:pos x="302" y="286"/>
                  </a:cxn>
                  <a:cxn ang="0">
                    <a:pos x="539" y="12"/>
                  </a:cxn>
                  <a:cxn ang="0">
                    <a:pos x="772" y="360"/>
                  </a:cxn>
                  <a:cxn ang="0">
                    <a:pos x="646" y="658"/>
                  </a:cxn>
                  <a:cxn ang="0">
                    <a:pos x="323" y="797"/>
                  </a:cxn>
                  <a:cxn ang="0">
                    <a:pos x="128" y="816"/>
                  </a:cxn>
                  <a:cxn ang="0">
                    <a:pos x="43" y="607"/>
                  </a:cxn>
                </a:cxnLst>
                <a:rect l="0" t="0" r="r" b="b"/>
                <a:pathLst>
                  <a:path w="790" h="848">
                    <a:moveTo>
                      <a:pt x="43" y="607"/>
                    </a:moveTo>
                    <a:cubicBezTo>
                      <a:pt x="29" y="538"/>
                      <a:pt x="0" y="457"/>
                      <a:pt x="43" y="403"/>
                    </a:cubicBezTo>
                    <a:cubicBezTo>
                      <a:pt x="86" y="349"/>
                      <a:pt x="219" y="351"/>
                      <a:pt x="302" y="286"/>
                    </a:cubicBezTo>
                    <a:cubicBezTo>
                      <a:pt x="385" y="221"/>
                      <a:pt x="461" y="0"/>
                      <a:pt x="539" y="12"/>
                    </a:cubicBezTo>
                    <a:cubicBezTo>
                      <a:pt x="617" y="24"/>
                      <a:pt x="754" y="252"/>
                      <a:pt x="772" y="360"/>
                    </a:cubicBezTo>
                    <a:cubicBezTo>
                      <a:pt x="790" y="468"/>
                      <a:pt x="721" y="585"/>
                      <a:pt x="646" y="658"/>
                    </a:cubicBezTo>
                    <a:cubicBezTo>
                      <a:pt x="571" y="731"/>
                      <a:pt x="409" y="771"/>
                      <a:pt x="323" y="797"/>
                    </a:cubicBezTo>
                    <a:cubicBezTo>
                      <a:pt x="237" y="823"/>
                      <a:pt x="175" y="848"/>
                      <a:pt x="128" y="816"/>
                    </a:cubicBezTo>
                    <a:cubicBezTo>
                      <a:pt x="81" y="784"/>
                      <a:pt x="57" y="676"/>
                      <a:pt x="43" y="607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9" name="Group 7"/>
              <p:cNvGrpSpPr>
                <a:grpSpLocks/>
              </p:cNvGrpSpPr>
              <p:nvPr/>
            </p:nvGrpSpPr>
            <p:grpSpPr bwMode="auto">
              <a:xfrm>
                <a:off x="1808" y="1812"/>
                <a:ext cx="1161" cy="1087"/>
                <a:chOff x="7041" y="3511"/>
                <a:chExt cx="1161" cy="1087"/>
              </a:xfrm>
            </p:grpSpPr>
            <p:grpSp>
              <p:nvGrpSpPr>
                <p:cNvPr id="96" name="Group 8"/>
                <p:cNvGrpSpPr>
                  <a:grpSpLocks/>
                </p:cNvGrpSpPr>
                <p:nvPr/>
              </p:nvGrpSpPr>
              <p:grpSpPr bwMode="auto">
                <a:xfrm>
                  <a:off x="7085" y="3566"/>
                  <a:ext cx="1117" cy="1032"/>
                  <a:chOff x="7085" y="3576"/>
                  <a:chExt cx="1117" cy="1032"/>
                </a:xfrm>
              </p:grpSpPr>
              <p:sp>
                <p:nvSpPr>
                  <p:cNvPr id="100" name="Freeform 9"/>
                  <p:cNvSpPr>
                    <a:spLocks/>
                  </p:cNvSpPr>
                  <p:nvPr/>
                </p:nvSpPr>
                <p:spPr bwMode="auto">
                  <a:xfrm>
                    <a:off x="8038" y="4170"/>
                    <a:ext cx="86" cy="269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1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7085" y="3576"/>
                    <a:ext cx="1117" cy="1032"/>
                    <a:chOff x="2660" y="2850"/>
                    <a:chExt cx="3054" cy="2392"/>
                  </a:xfrm>
                </p:grpSpPr>
                <p:sp>
                  <p:nvSpPr>
                    <p:cNvPr id="102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2929" y="3327"/>
                      <a:ext cx="2586" cy="1915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F69748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2710" y="4204"/>
                      <a:ext cx="332" cy="604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2660" y="2850"/>
                      <a:ext cx="3054" cy="1953"/>
                    </a:xfrm>
                    <a:custGeom>
                      <a:avLst/>
                      <a:gdLst/>
                      <a:ahLst/>
                      <a:cxnLst>
                        <a:cxn ang="0">
                          <a:pos x="182" y="1899"/>
                        </a:cxn>
                        <a:cxn ang="0">
                          <a:pos x="43" y="1563"/>
                        </a:cxn>
                        <a:cxn ang="0">
                          <a:pos x="43" y="903"/>
                        </a:cxn>
                        <a:cxn ang="0">
                          <a:pos x="303" y="272"/>
                        </a:cxn>
                        <a:cxn ang="0">
                          <a:pos x="1176" y="39"/>
                        </a:cxn>
                        <a:cxn ang="0">
                          <a:pos x="1724" y="39"/>
                        </a:cxn>
                        <a:cxn ang="0">
                          <a:pos x="2338" y="141"/>
                        </a:cxn>
                        <a:cxn ang="0">
                          <a:pos x="2778" y="374"/>
                        </a:cxn>
                        <a:cxn ang="0">
                          <a:pos x="3111" y="1033"/>
                        </a:cxn>
                        <a:cxn ang="0">
                          <a:pos x="3224" y="1275"/>
                        </a:cxn>
                        <a:cxn ang="0">
                          <a:pos x="3111" y="1730"/>
                        </a:cxn>
                        <a:cxn ang="0">
                          <a:pos x="3014" y="1899"/>
                        </a:cxn>
                        <a:cxn ang="0">
                          <a:pos x="2830" y="1899"/>
                        </a:cxn>
                        <a:cxn ang="0">
                          <a:pos x="3014" y="1572"/>
                        </a:cxn>
                        <a:cxn ang="0">
                          <a:pos x="2938" y="1275"/>
                        </a:cxn>
                        <a:cxn ang="0">
                          <a:pos x="2892" y="1219"/>
                        </a:cxn>
                        <a:cxn ang="0">
                          <a:pos x="2778" y="1033"/>
                        </a:cxn>
                        <a:cxn ang="0">
                          <a:pos x="2393" y="848"/>
                        </a:cxn>
                        <a:cxn ang="0">
                          <a:pos x="2022" y="569"/>
                        </a:cxn>
                        <a:cxn ang="0">
                          <a:pos x="1836" y="560"/>
                        </a:cxn>
                        <a:cxn ang="0">
                          <a:pos x="2551" y="1182"/>
                        </a:cxn>
                        <a:cxn ang="0">
                          <a:pos x="2365" y="1108"/>
                        </a:cxn>
                        <a:cxn ang="0">
                          <a:pos x="1789" y="792"/>
                        </a:cxn>
                        <a:cxn ang="0">
                          <a:pos x="1316" y="578"/>
                        </a:cxn>
                        <a:cxn ang="0">
                          <a:pos x="1028" y="477"/>
                        </a:cxn>
                        <a:cxn ang="0">
                          <a:pos x="1501" y="931"/>
                        </a:cxn>
                        <a:cxn ang="0">
                          <a:pos x="1715" y="1191"/>
                        </a:cxn>
                        <a:cxn ang="0">
                          <a:pos x="1641" y="1275"/>
                        </a:cxn>
                        <a:cxn ang="0">
                          <a:pos x="1056" y="931"/>
                        </a:cxn>
                        <a:cxn ang="0">
                          <a:pos x="814" y="690"/>
                        </a:cxn>
                        <a:cxn ang="0">
                          <a:pos x="740" y="662"/>
                        </a:cxn>
                        <a:cxn ang="0">
                          <a:pos x="879" y="1005"/>
                        </a:cxn>
                        <a:cxn ang="0">
                          <a:pos x="925" y="1163"/>
                        </a:cxn>
                        <a:cxn ang="0">
                          <a:pos x="619" y="1136"/>
                        </a:cxn>
                        <a:cxn ang="0">
                          <a:pos x="535" y="968"/>
                        </a:cxn>
                        <a:cxn ang="0">
                          <a:pos x="591" y="477"/>
                        </a:cxn>
                        <a:cxn ang="0">
                          <a:pos x="465" y="838"/>
                        </a:cxn>
                        <a:cxn ang="0">
                          <a:pos x="352" y="1173"/>
                        </a:cxn>
                        <a:cxn ang="0">
                          <a:pos x="352" y="1354"/>
                        </a:cxn>
                        <a:cxn ang="0">
                          <a:pos x="284" y="1354"/>
                        </a:cxn>
                        <a:cxn ang="0">
                          <a:pos x="182" y="1414"/>
                        </a:cxn>
                        <a:cxn ang="0">
                          <a:pos x="133" y="1516"/>
                        </a:cxn>
                        <a:cxn ang="0">
                          <a:pos x="133" y="1693"/>
                        </a:cxn>
                        <a:cxn ang="0">
                          <a:pos x="133" y="1842"/>
                        </a:cxn>
                      </a:cxnLst>
                      <a:rect l="0" t="0" r="r" b="b"/>
                      <a:pathLst>
                        <a:path w="3224" h="1953">
                          <a:moveTo>
                            <a:pt x="182" y="1899"/>
                          </a:moveTo>
                          <a:cubicBezTo>
                            <a:pt x="124" y="1814"/>
                            <a:pt x="66" y="1729"/>
                            <a:pt x="43" y="1563"/>
                          </a:cubicBezTo>
                          <a:cubicBezTo>
                            <a:pt x="20" y="1397"/>
                            <a:pt x="0" y="1118"/>
                            <a:pt x="43" y="903"/>
                          </a:cubicBezTo>
                          <a:cubicBezTo>
                            <a:pt x="86" y="688"/>
                            <a:pt x="114" y="416"/>
                            <a:pt x="303" y="272"/>
                          </a:cubicBezTo>
                          <a:cubicBezTo>
                            <a:pt x="492" y="128"/>
                            <a:pt x="939" y="78"/>
                            <a:pt x="1176" y="39"/>
                          </a:cubicBezTo>
                          <a:cubicBezTo>
                            <a:pt x="1413" y="0"/>
                            <a:pt x="1530" y="22"/>
                            <a:pt x="1724" y="39"/>
                          </a:cubicBezTo>
                          <a:cubicBezTo>
                            <a:pt x="1918" y="56"/>
                            <a:pt x="2162" y="85"/>
                            <a:pt x="2338" y="141"/>
                          </a:cubicBezTo>
                          <a:cubicBezTo>
                            <a:pt x="2514" y="197"/>
                            <a:pt x="2649" y="225"/>
                            <a:pt x="2778" y="374"/>
                          </a:cubicBezTo>
                          <a:cubicBezTo>
                            <a:pt x="2907" y="523"/>
                            <a:pt x="3037" y="883"/>
                            <a:pt x="3111" y="1033"/>
                          </a:cubicBezTo>
                          <a:cubicBezTo>
                            <a:pt x="3185" y="1183"/>
                            <a:pt x="3224" y="1159"/>
                            <a:pt x="3224" y="1275"/>
                          </a:cubicBezTo>
                          <a:cubicBezTo>
                            <a:pt x="3224" y="1391"/>
                            <a:pt x="3146" y="1626"/>
                            <a:pt x="3111" y="1730"/>
                          </a:cubicBezTo>
                          <a:cubicBezTo>
                            <a:pt x="3076" y="1834"/>
                            <a:pt x="3061" y="1871"/>
                            <a:pt x="3014" y="1899"/>
                          </a:cubicBezTo>
                          <a:cubicBezTo>
                            <a:pt x="2967" y="1927"/>
                            <a:pt x="2830" y="1953"/>
                            <a:pt x="2830" y="1899"/>
                          </a:cubicBezTo>
                          <a:cubicBezTo>
                            <a:pt x="2830" y="1845"/>
                            <a:pt x="2996" y="1676"/>
                            <a:pt x="3014" y="1572"/>
                          </a:cubicBezTo>
                          <a:cubicBezTo>
                            <a:pt x="3032" y="1468"/>
                            <a:pt x="2958" y="1334"/>
                            <a:pt x="2938" y="1275"/>
                          </a:cubicBezTo>
                          <a:cubicBezTo>
                            <a:pt x="2918" y="1216"/>
                            <a:pt x="2919" y="1259"/>
                            <a:pt x="2892" y="1219"/>
                          </a:cubicBezTo>
                          <a:cubicBezTo>
                            <a:pt x="2865" y="1179"/>
                            <a:pt x="2861" y="1095"/>
                            <a:pt x="2778" y="1033"/>
                          </a:cubicBezTo>
                          <a:cubicBezTo>
                            <a:pt x="2695" y="971"/>
                            <a:pt x="2519" y="925"/>
                            <a:pt x="2393" y="848"/>
                          </a:cubicBezTo>
                          <a:cubicBezTo>
                            <a:pt x="2267" y="771"/>
                            <a:pt x="2115" y="617"/>
                            <a:pt x="2022" y="569"/>
                          </a:cubicBezTo>
                          <a:cubicBezTo>
                            <a:pt x="1929" y="521"/>
                            <a:pt x="1748" y="458"/>
                            <a:pt x="1836" y="560"/>
                          </a:cubicBezTo>
                          <a:cubicBezTo>
                            <a:pt x="1924" y="662"/>
                            <a:pt x="2463" y="1091"/>
                            <a:pt x="2551" y="1182"/>
                          </a:cubicBezTo>
                          <a:cubicBezTo>
                            <a:pt x="2639" y="1273"/>
                            <a:pt x="2492" y="1173"/>
                            <a:pt x="2365" y="1108"/>
                          </a:cubicBezTo>
                          <a:cubicBezTo>
                            <a:pt x="2238" y="1043"/>
                            <a:pt x="1964" y="880"/>
                            <a:pt x="1789" y="792"/>
                          </a:cubicBezTo>
                          <a:cubicBezTo>
                            <a:pt x="1614" y="704"/>
                            <a:pt x="1443" y="630"/>
                            <a:pt x="1316" y="578"/>
                          </a:cubicBezTo>
                          <a:cubicBezTo>
                            <a:pt x="1189" y="526"/>
                            <a:pt x="997" y="418"/>
                            <a:pt x="1028" y="477"/>
                          </a:cubicBezTo>
                          <a:cubicBezTo>
                            <a:pt x="1059" y="536"/>
                            <a:pt x="1387" y="812"/>
                            <a:pt x="1501" y="931"/>
                          </a:cubicBezTo>
                          <a:cubicBezTo>
                            <a:pt x="1615" y="1050"/>
                            <a:pt x="1692" y="1134"/>
                            <a:pt x="1715" y="1191"/>
                          </a:cubicBezTo>
                          <a:cubicBezTo>
                            <a:pt x="1738" y="1248"/>
                            <a:pt x="1751" y="1318"/>
                            <a:pt x="1641" y="1275"/>
                          </a:cubicBezTo>
                          <a:cubicBezTo>
                            <a:pt x="1531" y="1232"/>
                            <a:pt x="1194" y="1028"/>
                            <a:pt x="1056" y="931"/>
                          </a:cubicBezTo>
                          <a:cubicBezTo>
                            <a:pt x="918" y="834"/>
                            <a:pt x="867" y="735"/>
                            <a:pt x="814" y="690"/>
                          </a:cubicBezTo>
                          <a:cubicBezTo>
                            <a:pt x="761" y="645"/>
                            <a:pt x="729" y="610"/>
                            <a:pt x="740" y="662"/>
                          </a:cubicBezTo>
                          <a:cubicBezTo>
                            <a:pt x="751" y="714"/>
                            <a:pt x="848" y="922"/>
                            <a:pt x="879" y="1005"/>
                          </a:cubicBezTo>
                          <a:cubicBezTo>
                            <a:pt x="910" y="1088"/>
                            <a:pt x="968" y="1141"/>
                            <a:pt x="925" y="1163"/>
                          </a:cubicBezTo>
                          <a:cubicBezTo>
                            <a:pt x="882" y="1185"/>
                            <a:pt x="684" y="1168"/>
                            <a:pt x="619" y="1136"/>
                          </a:cubicBezTo>
                          <a:cubicBezTo>
                            <a:pt x="554" y="1104"/>
                            <a:pt x="540" y="1078"/>
                            <a:pt x="535" y="968"/>
                          </a:cubicBezTo>
                          <a:cubicBezTo>
                            <a:pt x="530" y="858"/>
                            <a:pt x="603" y="498"/>
                            <a:pt x="591" y="477"/>
                          </a:cubicBezTo>
                          <a:cubicBezTo>
                            <a:pt x="579" y="456"/>
                            <a:pt x="505" y="722"/>
                            <a:pt x="465" y="838"/>
                          </a:cubicBezTo>
                          <a:cubicBezTo>
                            <a:pt x="425" y="954"/>
                            <a:pt x="371" y="1087"/>
                            <a:pt x="352" y="1173"/>
                          </a:cubicBezTo>
                          <a:cubicBezTo>
                            <a:pt x="333" y="1259"/>
                            <a:pt x="363" y="1324"/>
                            <a:pt x="352" y="1354"/>
                          </a:cubicBezTo>
                          <a:cubicBezTo>
                            <a:pt x="341" y="1384"/>
                            <a:pt x="312" y="1344"/>
                            <a:pt x="284" y="1354"/>
                          </a:cubicBezTo>
                          <a:cubicBezTo>
                            <a:pt x="256" y="1364"/>
                            <a:pt x="207" y="1387"/>
                            <a:pt x="182" y="1414"/>
                          </a:cubicBezTo>
                          <a:cubicBezTo>
                            <a:pt x="157" y="1441"/>
                            <a:pt x="141" y="1470"/>
                            <a:pt x="133" y="1516"/>
                          </a:cubicBezTo>
                          <a:cubicBezTo>
                            <a:pt x="125" y="1562"/>
                            <a:pt x="133" y="1639"/>
                            <a:pt x="133" y="1693"/>
                          </a:cubicBezTo>
                          <a:cubicBezTo>
                            <a:pt x="133" y="1747"/>
                            <a:pt x="133" y="1794"/>
                            <a:pt x="133" y="1842"/>
                          </a:cubicBezTo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5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2829" y="4226"/>
                      <a:ext cx="171" cy="41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6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337" y="4207"/>
                      <a:ext cx="135" cy="443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7" y="4125"/>
                      <a:ext cx="278" cy="427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16" y="4125"/>
                      <a:ext cx="278" cy="427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966" y="4552"/>
                      <a:ext cx="327" cy="182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3642" y="4746"/>
                      <a:ext cx="1054" cy="37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97" name="Group 20"/>
                <p:cNvGrpSpPr>
                  <a:grpSpLocks/>
                </p:cNvGrpSpPr>
                <p:nvPr/>
              </p:nvGrpSpPr>
              <p:grpSpPr bwMode="auto">
                <a:xfrm>
                  <a:off x="7041" y="3511"/>
                  <a:ext cx="1086" cy="441"/>
                  <a:chOff x="8387" y="1193"/>
                  <a:chExt cx="1086" cy="441"/>
                </a:xfrm>
              </p:grpSpPr>
              <p:sp>
                <p:nvSpPr>
                  <p:cNvPr id="98" name="Freeform 21"/>
                  <p:cNvSpPr>
                    <a:spLocks/>
                  </p:cNvSpPr>
                  <p:nvPr/>
                </p:nvSpPr>
                <p:spPr bwMode="auto">
                  <a:xfrm>
                    <a:off x="8387" y="1238"/>
                    <a:ext cx="1086" cy="396"/>
                  </a:xfrm>
                  <a:custGeom>
                    <a:avLst/>
                    <a:gdLst/>
                    <a:ahLst/>
                    <a:cxnLst>
                      <a:cxn ang="0">
                        <a:pos x="77" y="341"/>
                      </a:cxn>
                      <a:cxn ang="0">
                        <a:pos x="493" y="341"/>
                      </a:cxn>
                      <a:cxn ang="0">
                        <a:pos x="760" y="360"/>
                      </a:cxn>
                      <a:cxn ang="0">
                        <a:pos x="969" y="360"/>
                      </a:cxn>
                      <a:cxn ang="0">
                        <a:pos x="1080" y="360"/>
                      </a:cxn>
                      <a:cxn ang="0">
                        <a:pos x="1006" y="146"/>
                      </a:cxn>
                      <a:cxn ang="0">
                        <a:pos x="904" y="72"/>
                      </a:cxn>
                      <a:cxn ang="0">
                        <a:pos x="760" y="10"/>
                      </a:cxn>
                      <a:cxn ang="0">
                        <a:pos x="520" y="10"/>
                      </a:cxn>
                      <a:cxn ang="0">
                        <a:pos x="192" y="72"/>
                      </a:cxn>
                      <a:cxn ang="0">
                        <a:pos x="77" y="156"/>
                      </a:cxn>
                      <a:cxn ang="0">
                        <a:pos x="33" y="295"/>
                      </a:cxn>
                      <a:cxn ang="0">
                        <a:pos x="77" y="341"/>
                      </a:cxn>
                    </a:cxnLst>
                    <a:rect l="0" t="0" r="r" b="b"/>
                    <a:pathLst>
                      <a:path w="1086" h="396">
                        <a:moveTo>
                          <a:pt x="77" y="341"/>
                        </a:moveTo>
                        <a:cubicBezTo>
                          <a:pt x="154" y="349"/>
                          <a:pt x="379" y="338"/>
                          <a:pt x="493" y="341"/>
                        </a:cubicBezTo>
                        <a:cubicBezTo>
                          <a:pt x="607" y="344"/>
                          <a:pt x="681" y="357"/>
                          <a:pt x="760" y="360"/>
                        </a:cubicBezTo>
                        <a:cubicBezTo>
                          <a:pt x="839" y="363"/>
                          <a:pt x="916" y="360"/>
                          <a:pt x="969" y="360"/>
                        </a:cubicBezTo>
                        <a:cubicBezTo>
                          <a:pt x="1022" y="360"/>
                          <a:pt x="1074" y="396"/>
                          <a:pt x="1080" y="360"/>
                        </a:cubicBezTo>
                        <a:cubicBezTo>
                          <a:pt x="1086" y="324"/>
                          <a:pt x="1035" y="194"/>
                          <a:pt x="1006" y="146"/>
                        </a:cubicBezTo>
                        <a:cubicBezTo>
                          <a:pt x="977" y="98"/>
                          <a:pt x="945" y="95"/>
                          <a:pt x="904" y="72"/>
                        </a:cubicBezTo>
                        <a:cubicBezTo>
                          <a:pt x="863" y="49"/>
                          <a:pt x="824" y="20"/>
                          <a:pt x="760" y="10"/>
                        </a:cubicBezTo>
                        <a:cubicBezTo>
                          <a:pt x="696" y="0"/>
                          <a:pt x="615" y="0"/>
                          <a:pt x="520" y="10"/>
                        </a:cubicBezTo>
                        <a:cubicBezTo>
                          <a:pt x="425" y="20"/>
                          <a:pt x="266" y="48"/>
                          <a:pt x="192" y="72"/>
                        </a:cubicBezTo>
                        <a:cubicBezTo>
                          <a:pt x="118" y="96"/>
                          <a:pt x="103" y="119"/>
                          <a:pt x="77" y="156"/>
                        </a:cubicBezTo>
                        <a:cubicBezTo>
                          <a:pt x="51" y="193"/>
                          <a:pt x="40" y="263"/>
                          <a:pt x="33" y="295"/>
                        </a:cubicBezTo>
                        <a:cubicBezTo>
                          <a:pt x="26" y="327"/>
                          <a:pt x="0" y="333"/>
                          <a:pt x="77" y="34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9" name="Freeform 22"/>
                  <p:cNvSpPr>
                    <a:spLocks/>
                  </p:cNvSpPr>
                  <p:nvPr/>
                </p:nvSpPr>
                <p:spPr bwMode="auto">
                  <a:xfrm>
                    <a:off x="8757" y="1193"/>
                    <a:ext cx="328" cy="431"/>
                  </a:xfrm>
                  <a:custGeom>
                    <a:avLst/>
                    <a:gdLst/>
                    <a:ahLst/>
                    <a:cxnLst>
                      <a:cxn ang="0">
                        <a:pos x="58" y="377"/>
                      </a:cxn>
                      <a:cxn ang="0">
                        <a:pos x="242" y="386"/>
                      </a:cxn>
                      <a:cxn ang="0">
                        <a:pos x="294" y="247"/>
                      </a:cxn>
                      <a:cxn ang="0">
                        <a:pos x="324" y="55"/>
                      </a:cxn>
                      <a:cxn ang="0">
                        <a:pos x="272" y="45"/>
                      </a:cxn>
                      <a:cxn ang="0">
                        <a:pos x="82" y="55"/>
                      </a:cxn>
                      <a:cxn ang="0">
                        <a:pos x="4" y="377"/>
                      </a:cxn>
                      <a:cxn ang="0">
                        <a:pos x="58" y="377"/>
                      </a:cxn>
                    </a:cxnLst>
                    <a:rect l="0" t="0" r="r" b="b"/>
                    <a:pathLst>
                      <a:path w="328" h="431">
                        <a:moveTo>
                          <a:pt x="58" y="377"/>
                        </a:moveTo>
                        <a:cubicBezTo>
                          <a:pt x="98" y="379"/>
                          <a:pt x="203" y="408"/>
                          <a:pt x="242" y="386"/>
                        </a:cubicBezTo>
                        <a:cubicBezTo>
                          <a:pt x="281" y="364"/>
                          <a:pt x="280" y="302"/>
                          <a:pt x="294" y="247"/>
                        </a:cubicBezTo>
                        <a:cubicBezTo>
                          <a:pt x="308" y="192"/>
                          <a:pt x="328" y="89"/>
                          <a:pt x="324" y="55"/>
                        </a:cubicBezTo>
                        <a:cubicBezTo>
                          <a:pt x="320" y="21"/>
                          <a:pt x="312" y="45"/>
                          <a:pt x="272" y="45"/>
                        </a:cubicBezTo>
                        <a:cubicBezTo>
                          <a:pt x="232" y="45"/>
                          <a:pt x="127" y="0"/>
                          <a:pt x="82" y="55"/>
                        </a:cubicBezTo>
                        <a:cubicBezTo>
                          <a:pt x="37" y="110"/>
                          <a:pt x="8" y="323"/>
                          <a:pt x="4" y="377"/>
                        </a:cubicBezTo>
                        <a:cubicBezTo>
                          <a:pt x="0" y="431"/>
                          <a:pt x="18" y="375"/>
                          <a:pt x="58" y="37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90" name="Freeform 23"/>
              <p:cNvSpPr>
                <a:spLocks/>
              </p:cNvSpPr>
              <p:nvPr/>
            </p:nvSpPr>
            <p:spPr bwMode="auto">
              <a:xfrm>
                <a:off x="1586" y="2816"/>
                <a:ext cx="1111" cy="684"/>
              </a:xfrm>
              <a:custGeom>
                <a:avLst/>
                <a:gdLst/>
                <a:ahLst/>
                <a:cxnLst>
                  <a:cxn ang="0">
                    <a:pos x="854" y="46"/>
                  </a:cxn>
                  <a:cxn ang="0">
                    <a:pos x="854" y="320"/>
                  </a:cxn>
                  <a:cxn ang="0">
                    <a:pos x="564" y="366"/>
                  </a:cxn>
                  <a:cxn ang="0">
                    <a:pos x="483" y="394"/>
                  </a:cxn>
                  <a:cxn ang="0">
                    <a:pos x="463" y="273"/>
                  </a:cxn>
                  <a:cxn ang="0">
                    <a:pos x="361" y="97"/>
                  </a:cxn>
                  <a:cxn ang="0">
                    <a:pos x="279" y="162"/>
                  </a:cxn>
                  <a:cxn ang="0">
                    <a:pos x="365" y="338"/>
                  </a:cxn>
                  <a:cxn ang="0">
                    <a:pos x="85" y="338"/>
                  </a:cxn>
                  <a:cxn ang="0">
                    <a:pos x="41" y="375"/>
                  </a:cxn>
                  <a:cxn ang="0">
                    <a:pos x="331" y="412"/>
                  </a:cxn>
                  <a:cxn ang="0">
                    <a:pos x="85" y="403"/>
                  </a:cxn>
                  <a:cxn ang="0">
                    <a:pos x="41" y="459"/>
                  </a:cxn>
                  <a:cxn ang="0">
                    <a:pos x="85" y="515"/>
                  </a:cxn>
                  <a:cxn ang="0">
                    <a:pos x="309" y="487"/>
                  </a:cxn>
                  <a:cxn ang="0">
                    <a:pos x="119" y="505"/>
                  </a:cxn>
                  <a:cxn ang="0">
                    <a:pos x="85" y="580"/>
                  </a:cxn>
                  <a:cxn ang="0">
                    <a:pos x="309" y="561"/>
                  </a:cxn>
                  <a:cxn ang="0">
                    <a:pos x="85" y="635"/>
                  </a:cxn>
                  <a:cxn ang="0">
                    <a:pos x="145" y="682"/>
                  </a:cxn>
                  <a:cxn ang="0">
                    <a:pos x="331" y="645"/>
                  </a:cxn>
                  <a:cxn ang="0">
                    <a:pos x="483" y="552"/>
                  </a:cxn>
                  <a:cxn ang="0">
                    <a:pos x="753" y="543"/>
                  </a:cxn>
                  <a:cxn ang="0">
                    <a:pos x="1024" y="487"/>
                  </a:cxn>
                  <a:cxn ang="0">
                    <a:pos x="1111" y="162"/>
                  </a:cxn>
                  <a:cxn ang="0">
                    <a:pos x="1024" y="46"/>
                  </a:cxn>
                  <a:cxn ang="0">
                    <a:pos x="854" y="46"/>
                  </a:cxn>
                </a:cxnLst>
                <a:rect l="0" t="0" r="r" b="b"/>
                <a:pathLst>
                  <a:path w="1111" h="684">
                    <a:moveTo>
                      <a:pt x="854" y="46"/>
                    </a:moveTo>
                    <a:cubicBezTo>
                      <a:pt x="826" y="92"/>
                      <a:pt x="902" y="267"/>
                      <a:pt x="854" y="320"/>
                    </a:cubicBezTo>
                    <a:cubicBezTo>
                      <a:pt x="806" y="373"/>
                      <a:pt x="626" y="354"/>
                      <a:pt x="564" y="366"/>
                    </a:cubicBezTo>
                    <a:cubicBezTo>
                      <a:pt x="502" y="378"/>
                      <a:pt x="500" y="409"/>
                      <a:pt x="483" y="394"/>
                    </a:cubicBezTo>
                    <a:cubicBezTo>
                      <a:pt x="466" y="379"/>
                      <a:pt x="483" y="322"/>
                      <a:pt x="463" y="273"/>
                    </a:cubicBezTo>
                    <a:cubicBezTo>
                      <a:pt x="443" y="224"/>
                      <a:pt x="392" y="116"/>
                      <a:pt x="361" y="97"/>
                    </a:cubicBezTo>
                    <a:cubicBezTo>
                      <a:pt x="330" y="78"/>
                      <a:pt x="278" y="122"/>
                      <a:pt x="279" y="162"/>
                    </a:cubicBezTo>
                    <a:cubicBezTo>
                      <a:pt x="280" y="202"/>
                      <a:pt x="397" y="309"/>
                      <a:pt x="365" y="338"/>
                    </a:cubicBezTo>
                    <a:cubicBezTo>
                      <a:pt x="333" y="367"/>
                      <a:pt x="139" y="332"/>
                      <a:pt x="85" y="338"/>
                    </a:cubicBezTo>
                    <a:cubicBezTo>
                      <a:pt x="31" y="344"/>
                      <a:pt x="0" y="363"/>
                      <a:pt x="41" y="375"/>
                    </a:cubicBezTo>
                    <a:cubicBezTo>
                      <a:pt x="82" y="387"/>
                      <a:pt x="324" y="407"/>
                      <a:pt x="331" y="412"/>
                    </a:cubicBezTo>
                    <a:cubicBezTo>
                      <a:pt x="338" y="417"/>
                      <a:pt x="133" y="395"/>
                      <a:pt x="85" y="403"/>
                    </a:cubicBezTo>
                    <a:cubicBezTo>
                      <a:pt x="37" y="411"/>
                      <a:pt x="41" y="440"/>
                      <a:pt x="41" y="459"/>
                    </a:cubicBezTo>
                    <a:cubicBezTo>
                      <a:pt x="41" y="478"/>
                      <a:pt x="40" y="510"/>
                      <a:pt x="85" y="515"/>
                    </a:cubicBezTo>
                    <a:cubicBezTo>
                      <a:pt x="130" y="520"/>
                      <a:pt x="303" y="489"/>
                      <a:pt x="309" y="487"/>
                    </a:cubicBezTo>
                    <a:cubicBezTo>
                      <a:pt x="315" y="485"/>
                      <a:pt x="156" y="490"/>
                      <a:pt x="119" y="505"/>
                    </a:cubicBezTo>
                    <a:cubicBezTo>
                      <a:pt x="82" y="520"/>
                      <a:pt x="53" y="571"/>
                      <a:pt x="85" y="580"/>
                    </a:cubicBezTo>
                    <a:cubicBezTo>
                      <a:pt x="117" y="589"/>
                      <a:pt x="309" y="552"/>
                      <a:pt x="309" y="561"/>
                    </a:cubicBezTo>
                    <a:cubicBezTo>
                      <a:pt x="309" y="570"/>
                      <a:pt x="112" y="615"/>
                      <a:pt x="85" y="635"/>
                    </a:cubicBezTo>
                    <a:cubicBezTo>
                      <a:pt x="58" y="655"/>
                      <a:pt x="104" y="680"/>
                      <a:pt x="145" y="682"/>
                    </a:cubicBezTo>
                    <a:cubicBezTo>
                      <a:pt x="186" y="684"/>
                      <a:pt x="275" y="667"/>
                      <a:pt x="331" y="645"/>
                    </a:cubicBezTo>
                    <a:cubicBezTo>
                      <a:pt x="387" y="623"/>
                      <a:pt x="413" y="569"/>
                      <a:pt x="483" y="552"/>
                    </a:cubicBezTo>
                    <a:cubicBezTo>
                      <a:pt x="553" y="535"/>
                      <a:pt x="663" y="554"/>
                      <a:pt x="753" y="543"/>
                    </a:cubicBezTo>
                    <a:cubicBezTo>
                      <a:pt x="843" y="532"/>
                      <a:pt x="964" y="550"/>
                      <a:pt x="1024" y="487"/>
                    </a:cubicBezTo>
                    <a:cubicBezTo>
                      <a:pt x="1084" y="424"/>
                      <a:pt x="1111" y="235"/>
                      <a:pt x="1111" y="162"/>
                    </a:cubicBezTo>
                    <a:cubicBezTo>
                      <a:pt x="1111" y="89"/>
                      <a:pt x="1064" y="65"/>
                      <a:pt x="1024" y="46"/>
                    </a:cubicBezTo>
                    <a:cubicBezTo>
                      <a:pt x="984" y="27"/>
                      <a:pt x="882" y="0"/>
                      <a:pt x="854" y="46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1" name="Freeform 24"/>
              <p:cNvSpPr>
                <a:spLocks/>
              </p:cNvSpPr>
              <p:nvPr/>
            </p:nvSpPr>
            <p:spPr bwMode="auto">
              <a:xfrm>
                <a:off x="3086" y="2073"/>
                <a:ext cx="711" cy="743"/>
              </a:xfrm>
              <a:custGeom>
                <a:avLst/>
                <a:gdLst/>
                <a:ahLst/>
                <a:cxnLst>
                  <a:cxn ang="0">
                    <a:pos x="7" y="237"/>
                  </a:cxn>
                  <a:cxn ang="0">
                    <a:pos x="294" y="57"/>
                  </a:cxn>
                  <a:cxn ang="0">
                    <a:pos x="349" y="57"/>
                  </a:cxn>
                  <a:cxn ang="0">
                    <a:pos x="558" y="401"/>
                  </a:cxn>
                  <a:cxn ang="0">
                    <a:pos x="310" y="585"/>
                  </a:cxn>
                  <a:cxn ang="0">
                    <a:pos x="254" y="585"/>
                  </a:cxn>
                  <a:cxn ang="0">
                    <a:pos x="7" y="237"/>
                  </a:cxn>
                </a:cxnLst>
                <a:rect l="0" t="0" r="r" b="b"/>
                <a:pathLst>
                  <a:path w="564" h="643">
                    <a:moveTo>
                      <a:pt x="7" y="237"/>
                    </a:moveTo>
                    <a:cubicBezTo>
                      <a:pt x="14" y="149"/>
                      <a:pt x="237" y="87"/>
                      <a:pt x="294" y="57"/>
                    </a:cubicBezTo>
                    <a:cubicBezTo>
                      <a:pt x="351" y="27"/>
                      <a:pt x="305" y="0"/>
                      <a:pt x="349" y="57"/>
                    </a:cubicBezTo>
                    <a:cubicBezTo>
                      <a:pt x="393" y="114"/>
                      <a:pt x="564" y="313"/>
                      <a:pt x="558" y="401"/>
                    </a:cubicBezTo>
                    <a:cubicBezTo>
                      <a:pt x="552" y="489"/>
                      <a:pt x="361" y="554"/>
                      <a:pt x="310" y="585"/>
                    </a:cubicBezTo>
                    <a:cubicBezTo>
                      <a:pt x="259" y="616"/>
                      <a:pt x="301" y="643"/>
                      <a:pt x="254" y="585"/>
                    </a:cubicBezTo>
                    <a:cubicBezTo>
                      <a:pt x="207" y="527"/>
                      <a:pt x="0" y="325"/>
                      <a:pt x="7" y="23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" name="Freeform 25"/>
              <p:cNvSpPr>
                <a:spLocks/>
              </p:cNvSpPr>
              <p:nvPr/>
            </p:nvSpPr>
            <p:spPr bwMode="auto">
              <a:xfrm>
                <a:off x="4232" y="2243"/>
                <a:ext cx="338" cy="287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73" y="9"/>
                  </a:cxn>
                  <a:cxn ang="0">
                    <a:pos x="319" y="110"/>
                  </a:cxn>
                  <a:cxn ang="0">
                    <a:pos x="289" y="193"/>
                  </a:cxn>
                  <a:cxn ang="0">
                    <a:pos x="128" y="272"/>
                  </a:cxn>
                  <a:cxn ang="0">
                    <a:pos x="51" y="100"/>
                  </a:cxn>
                </a:cxnLst>
                <a:rect l="0" t="0" r="r" b="b"/>
                <a:pathLst>
                  <a:path w="338" h="287">
                    <a:moveTo>
                      <a:pt x="0" y="53"/>
                    </a:moveTo>
                    <a:cubicBezTo>
                      <a:pt x="60" y="26"/>
                      <a:pt x="120" y="0"/>
                      <a:pt x="173" y="9"/>
                    </a:cubicBezTo>
                    <a:cubicBezTo>
                      <a:pt x="226" y="18"/>
                      <a:pt x="300" y="79"/>
                      <a:pt x="319" y="110"/>
                    </a:cubicBezTo>
                    <a:cubicBezTo>
                      <a:pt x="338" y="141"/>
                      <a:pt x="321" y="166"/>
                      <a:pt x="289" y="193"/>
                    </a:cubicBezTo>
                    <a:cubicBezTo>
                      <a:pt x="257" y="220"/>
                      <a:pt x="168" y="287"/>
                      <a:pt x="128" y="272"/>
                    </a:cubicBezTo>
                    <a:cubicBezTo>
                      <a:pt x="88" y="257"/>
                      <a:pt x="69" y="178"/>
                      <a:pt x="51" y="100"/>
                    </a:cubicBezTo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" name="Freeform 26"/>
              <p:cNvSpPr>
                <a:spLocks/>
              </p:cNvSpPr>
              <p:nvPr/>
            </p:nvSpPr>
            <p:spPr bwMode="auto">
              <a:xfrm>
                <a:off x="4730" y="2243"/>
                <a:ext cx="600" cy="628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77" y="105"/>
                  </a:cxn>
                  <a:cxn ang="0">
                    <a:pos x="577" y="596"/>
                  </a:cxn>
                  <a:cxn ang="0">
                    <a:pos x="415" y="298"/>
                  </a:cxn>
                  <a:cxn ang="0">
                    <a:pos x="190" y="114"/>
                  </a:cxn>
                  <a:cxn ang="0">
                    <a:pos x="14" y="1"/>
                  </a:cxn>
                </a:cxnLst>
                <a:rect l="0" t="0" r="r" b="b"/>
                <a:pathLst>
                  <a:path w="600" h="628">
                    <a:moveTo>
                      <a:pt x="14" y="1"/>
                    </a:moveTo>
                    <a:cubicBezTo>
                      <a:pt x="28" y="0"/>
                      <a:pt x="183" y="6"/>
                      <a:pt x="277" y="105"/>
                    </a:cubicBezTo>
                    <a:cubicBezTo>
                      <a:pt x="371" y="204"/>
                      <a:pt x="554" y="564"/>
                      <a:pt x="577" y="596"/>
                    </a:cubicBezTo>
                    <a:cubicBezTo>
                      <a:pt x="600" y="628"/>
                      <a:pt x="479" y="378"/>
                      <a:pt x="415" y="298"/>
                    </a:cubicBezTo>
                    <a:cubicBezTo>
                      <a:pt x="351" y="218"/>
                      <a:pt x="255" y="157"/>
                      <a:pt x="190" y="114"/>
                    </a:cubicBezTo>
                    <a:cubicBezTo>
                      <a:pt x="125" y="71"/>
                      <a:pt x="0" y="2"/>
                      <a:pt x="14" y="1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4" name="Freeform 27"/>
              <p:cNvSpPr>
                <a:spLocks/>
              </p:cNvSpPr>
              <p:nvPr/>
            </p:nvSpPr>
            <p:spPr bwMode="auto">
              <a:xfrm rot="-715485">
                <a:off x="4916" y="2461"/>
                <a:ext cx="299" cy="579"/>
              </a:xfrm>
              <a:custGeom>
                <a:avLst/>
                <a:gdLst/>
                <a:ahLst/>
                <a:cxnLst>
                  <a:cxn ang="0">
                    <a:pos x="299" y="579"/>
                  </a:cxn>
                  <a:cxn ang="0">
                    <a:pos x="231" y="306"/>
                  </a:cxn>
                  <a:cxn ang="0">
                    <a:pos x="33" y="36"/>
                  </a:cxn>
                  <a:cxn ang="0">
                    <a:pos x="33" y="91"/>
                  </a:cxn>
                  <a:cxn ang="0">
                    <a:pos x="231" y="338"/>
                  </a:cxn>
                  <a:cxn ang="0">
                    <a:pos x="276" y="519"/>
                  </a:cxn>
                </a:cxnLst>
                <a:rect l="0" t="0" r="r" b="b"/>
                <a:pathLst>
                  <a:path w="299" h="579">
                    <a:moveTo>
                      <a:pt x="299" y="579"/>
                    </a:moveTo>
                    <a:cubicBezTo>
                      <a:pt x="287" y="487"/>
                      <a:pt x="275" y="396"/>
                      <a:pt x="231" y="306"/>
                    </a:cubicBezTo>
                    <a:cubicBezTo>
                      <a:pt x="187" y="216"/>
                      <a:pt x="66" y="72"/>
                      <a:pt x="33" y="36"/>
                    </a:cubicBezTo>
                    <a:cubicBezTo>
                      <a:pt x="0" y="0"/>
                      <a:pt x="0" y="41"/>
                      <a:pt x="33" y="91"/>
                    </a:cubicBezTo>
                    <a:cubicBezTo>
                      <a:pt x="66" y="141"/>
                      <a:pt x="191" y="267"/>
                      <a:pt x="231" y="338"/>
                    </a:cubicBezTo>
                    <a:cubicBezTo>
                      <a:pt x="271" y="409"/>
                      <a:pt x="273" y="464"/>
                      <a:pt x="276" y="519"/>
                    </a:cubicBezTo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5087" y="2964"/>
                <a:ext cx="254" cy="278"/>
              </a:xfrm>
              <a:custGeom>
                <a:avLst/>
                <a:gdLst/>
                <a:ahLst/>
                <a:cxnLst>
                  <a:cxn ang="0">
                    <a:pos x="432" y="416"/>
                  </a:cxn>
                  <a:cxn ang="0">
                    <a:pos x="227" y="232"/>
                  </a:cxn>
                  <a:cxn ang="0">
                    <a:pos x="137" y="40"/>
                  </a:cxn>
                  <a:cxn ang="0">
                    <a:pos x="23" y="8"/>
                  </a:cxn>
                  <a:cxn ang="0">
                    <a:pos x="23" y="91"/>
                  </a:cxn>
                  <a:cxn ang="0">
                    <a:pos x="160" y="137"/>
                  </a:cxn>
                  <a:cxn ang="0">
                    <a:pos x="322" y="341"/>
                  </a:cxn>
                  <a:cxn ang="0">
                    <a:pos x="432" y="416"/>
                  </a:cxn>
                </a:cxnLst>
                <a:rect l="0" t="0" r="r" b="b"/>
                <a:pathLst>
                  <a:path w="448" h="434">
                    <a:moveTo>
                      <a:pt x="432" y="416"/>
                    </a:moveTo>
                    <a:cubicBezTo>
                      <a:pt x="416" y="398"/>
                      <a:pt x="276" y="295"/>
                      <a:pt x="227" y="232"/>
                    </a:cubicBezTo>
                    <a:cubicBezTo>
                      <a:pt x="178" y="169"/>
                      <a:pt x="171" y="77"/>
                      <a:pt x="137" y="40"/>
                    </a:cubicBezTo>
                    <a:cubicBezTo>
                      <a:pt x="103" y="3"/>
                      <a:pt x="42" y="0"/>
                      <a:pt x="23" y="8"/>
                    </a:cubicBezTo>
                    <a:cubicBezTo>
                      <a:pt x="4" y="16"/>
                      <a:pt x="0" y="70"/>
                      <a:pt x="23" y="91"/>
                    </a:cubicBezTo>
                    <a:cubicBezTo>
                      <a:pt x="46" y="112"/>
                      <a:pt x="110" y="95"/>
                      <a:pt x="160" y="137"/>
                    </a:cubicBezTo>
                    <a:cubicBezTo>
                      <a:pt x="210" y="179"/>
                      <a:pt x="276" y="293"/>
                      <a:pt x="322" y="341"/>
                    </a:cubicBezTo>
                    <a:cubicBezTo>
                      <a:pt x="368" y="389"/>
                      <a:pt x="448" y="434"/>
                      <a:pt x="432" y="416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4" name="Oval 29"/>
            <p:cNvSpPr>
              <a:spLocks noChangeArrowheads="1"/>
            </p:cNvSpPr>
            <p:nvPr/>
          </p:nvSpPr>
          <p:spPr bwMode="auto">
            <a:xfrm rot="3447176" flipH="1" flipV="1">
              <a:off x="3218" y="2760"/>
              <a:ext cx="91" cy="109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5" name="Freeform 30"/>
            <p:cNvSpPr>
              <a:spLocks/>
            </p:cNvSpPr>
            <p:nvPr/>
          </p:nvSpPr>
          <p:spPr bwMode="auto">
            <a:xfrm>
              <a:off x="2747" y="2871"/>
              <a:ext cx="196" cy="169"/>
            </a:xfrm>
            <a:custGeom>
              <a:avLst/>
              <a:gdLst/>
              <a:ahLst/>
              <a:cxnLst>
                <a:cxn ang="0">
                  <a:pos x="0" y="169"/>
                </a:cxn>
                <a:cxn ang="0">
                  <a:pos x="172" y="93"/>
                </a:cxn>
                <a:cxn ang="0">
                  <a:pos x="144" y="0"/>
                </a:cxn>
              </a:cxnLst>
              <a:rect l="0" t="0" r="r" b="b"/>
              <a:pathLst>
                <a:path w="196" h="169">
                  <a:moveTo>
                    <a:pt x="0" y="169"/>
                  </a:moveTo>
                  <a:cubicBezTo>
                    <a:pt x="74" y="145"/>
                    <a:pt x="148" y="121"/>
                    <a:pt x="172" y="93"/>
                  </a:cubicBezTo>
                  <a:cubicBezTo>
                    <a:pt x="196" y="65"/>
                    <a:pt x="170" y="32"/>
                    <a:pt x="144" y="0"/>
                  </a:cubicBezTo>
                </a:path>
              </a:pathLst>
            </a:custGeom>
            <a:noFill/>
            <a:ln w="28575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1" name="Group 31"/>
          <p:cNvGrpSpPr>
            <a:grpSpLocks/>
          </p:cNvGrpSpPr>
          <p:nvPr/>
        </p:nvGrpSpPr>
        <p:grpSpPr bwMode="auto">
          <a:xfrm>
            <a:off x="3042195" y="4286258"/>
            <a:ext cx="6101806" cy="1746428"/>
            <a:chOff x="3350" y="3389"/>
            <a:chExt cx="7938" cy="2306"/>
          </a:xfrm>
        </p:grpSpPr>
        <p:sp>
          <p:nvSpPr>
            <p:cNvPr id="112" name="Freeform 32"/>
            <p:cNvSpPr>
              <a:spLocks/>
            </p:cNvSpPr>
            <p:nvPr/>
          </p:nvSpPr>
          <p:spPr bwMode="auto">
            <a:xfrm>
              <a:off x="3709" y="3389"/>
              <a:ext cx="7049" cy="1887"/>
            </a:xfrm>
            <a:custGeom>
              <a:avLst/>
              <a:gdLst/>
              <a:ahLst/>
              <a:cxnLst>
                <a:cxn ang="0">
                  <a:pos x="7049" y="1015"/>
                </a:cxn>
                <a:cxn ang="0">
                  <a:pos x="5739" y="262"/>
                </a:cxn>
                <a:cxn ang="0">
                  <a:pos x="5314" y="39"/>
                </a:cxn>
                <a:cxn ang="0">
                  <a:pos x="3935" y="30"/>
                </a:cxn>
                <a:cxn ang="0">
                  <a:pos x="1678" y="111"/>
                </a:cxn>
                <a:cxn ang="0">
                  <a:pos x="153" y="178"/>
                </a:cxn>
                <a:cxn ang="0">
                  <a:pos x="758" y="699"/>
                </a:cxn>
                <a:cxn ang="0">
                  <a:pos x="1761" y="1173"/>
                </a:cxn>
                <a:cxn ang="0">
                  <a:pos x="3325" y="1228"/>
                </a:cxn>
                <a:cxn ang="0">
                  <a:pos x="6027" y="1219"/>
                </a:cxn>
                <a:cxn ang="0">
                  <a:pos x="7012" y="1070"/>
                </a:cxn>
              </a:cxnLst>
              <a:rect l="0" t="0" r="r" b="b"/>
              <a:pathLst>
                <a:path w="7049" h="1261">
                  <a:moveTo>
                    <a:pt x="7049" y="1015"/>
                  </a:moveTo>
                  <a:cubicBezTo>
                    <a:pt x="6538" y="720"/>
                    <a:pt x="6028" y="425"/>
                    <a:pt x="5739" y="262"/>
                  </a:cubicBezTo>
                  <a:cubicBezTo>
                    <a:pt x="5450" y="99"/>
                    <a:pt x="5615" y="78"/>
                    <a:pt x="5314" y="39"/>
                  </a:cubicBezTo>
                  <a:cubicBezTo>
                    <a:pt x="5013" y="0"/>
                    <a:pt x="4541" y="18"/>
                    <a:pt x="3935" y="30"/>
                  </a:cubicBezTo>
                  <a:cubicBezTo>
                    <a:pt x="3329" y="42"/>
                    <a:pt x="2308" y="86"/>
                    <a:pt x="1678" y="111"/>
                  </a:cubicBezTo>
                  <a:cubicBezTo>
                    <a:pt x="1048" y="136"/>
                    <a:pt x="306" y="80"/>
                    <a:pt x="153" y="178"/>
                  </a:cubicBezTo>
                  <a:cubicBezTo>
                    <a:pt x="0" y="276"/>
                    <a:pt x="490" y="533"/>
                    <a:pt x="758" y="699"/>
                  </a:cubicBezTo>
                  <a:cubicBezTo>
                    <a:pt x="1026" y="865"/>
                    <a:pt x="1333" y="1085"/>
                    <a:pt x="1761" y="1173"/>
                  </a:cubicBezTo>
                  <a:cubicBezTo>
                    <a:pt x="2189" y="1261"/>
                    <a:pt x="2614" y="1220"/>
                    <a:pt x="3325" y="1228"/>
                  </a:cubicBezTo>
                  <a:cubicBezTo>
                    <a:pt x="4036" y="1236"/>
                    <a:pt x="5413" y="1245"/>
                    <a:pt x="6027" y="1219"/>
                  </a:cubicBezTo>
                  <a:cubicBezTo>
                    <a:pt x="6641" y="1193"/>
                    <a:pt x="6826" y="1131"/>
                    <a:pt x="7012" y="1070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3" name="Freeform 33"/>
            <p:cNvSpPr>
              <a:spLocks/>
            </p:cNvSpPr>
            <p:nvPr/>
          </p:nvSpPr>
          <p:spPr bwMode="auto">
            <a:xfrm rot="818348">
              <a:off x="3350" y="3748"/>
              <a:ext cx="2397" cy="1557"/>
            </a:xfrm>
            <a:custGeom>
              <a:avLst/>
              <a:gdLst/>
              <a:ahLst/>
              <a:cxnLst>
                <a:cxn ang="0">
                  <a:pos x="2390" y="1070"/>
                </a:cxn>
                <a:cxn ang="0">
                  <a:pos x="1323" y="531"/>
                </a:cxn>
                <a:cxn ang="0">
                  <a:pos x="538" y="67"/>
                </a:cxn>
                <a:cxn ang="0">
                  <a:pos x="13" y="132"/>
                </a:cxn>
                <a:cxn ang="0">
                  <a:pos x="618" y="727"/>
                </a:cxn>
                <a:cxn ang="0">
                  <a:pos x="2064" y="1423"/>
                </a:cxn>
                <a:cxn ang="0">
                  <a:pos x="2353" y="1498"/>
                </a:cxn>
                <a:cxn ang="0">
                  <a:pos x="2325" y="1070"/>
                </a:cxn>
              </a:cxnLst>
              <a:rect l="0" t="0" r="r" b="b"/>
              <a:pathLst>
                <a:path w="2397" h="1557">
                  <a:moveTo>
                    <a:pt x="2390" y="1070"/>
                  </a:moveTo>
                  <a:cubicBezTo>
                    <a:pt x="2011" y="884"/>
                    <a:pt x="1632" y="698"/>
                    <a:pt x="1323" y="531"/>
                  </a:cubicBezTo>
                  <a:cubicBezTo>
                    <a:pt x="1014" y="364"/>
                    <a:pt x="756" y="134"/>
                    <a:pt x="538" y="67"/>
                  </a:cubicBezTo>
                  <a:cubicBezTo>
                    <a:pt x="320" y="0"/>
                    <a:pt x="0" y="22"/>
                    <a:pt x="13" y="132"/>
                  </a:cubicBezTo>
                  <a:cubicBezTo>
                    <a:pt x="26" y="242"/>
                    <a:pt x="276" y="512"/>
                    <a:pt x="618" y="727"/>
                  </a:cubicBezTo>
                  <a:cubicBezTo>
                    <a:pt x="960" y="942"/>
                    <a:pt x="1775" y="1295"/>
                    <a:pt x="2064" y="1423"/>
                  </a:cubicBezTo>
                  <a:cubicBezTo>
                    <a:pt x="2353" y="1551"/>
                    <a:pt x="2309" y="1557"/>
                    <a:pt x="2353" y="1498"/>
                  </a:cubicBezTo>
                  <a:cubicBezTo>
                    <a:pt x="2397" y="1439"/>
                    <a:pt x="2361" y="1254"/>
                    <a:pt x="2325" y="1070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Freeform 34"/>
            <p:cNvSpPr>
              <a:spLocks/>
            </p:cNvSpPr>
            <p:nvPr/>
          </p:nvSpPr>
          <p:spPr bwMode="auto">
            <a:xfrm>
              <a:off x="5284" y="4898"/>
              <a:ext cx="6004" cy="797"/>
            </a:xfrm>
            <a:custGeom>
              <a:avLst/>
              <a:gdLst/>
              <a:ahLst/>
              <a:cxnLst>
                <a:cxn ang="0">
                  <a:pos x="915" y="161"/>
                </a:cxn>
                <a:cxn ang="0">
                  <a:pos x="1030" y="142"/>
                </a:cxn>
                <a:cxn ang="0">
                  <a:pos x="2782" y="95"/>
                </a:cxn>
                <a:cxn ang="0">
                  <a:pos x="4698" y="114"/>
                </a:cxn>
                <a:cxn ang="0">
                  <a:pos x="5485" y="77"/>
                </a:cxn>
                <a:cxn ang="0">
                  <a:pos x="5645" y="579"/>
                </a:cxn>
                <a:cxn ang="0">
                  <a:pos x="3330" y="709"/>
                </a:cxn>
                <a:cxn ang="0">
                  <a:pos x="538" y="727"/>
                </a:cxn>
                <a:cxn ang="0">
                  <a:pos x="103" y="291"/>
                </a:cxn>
                <a:cxn ang="0">
                  <a:pos x="915" y="161"/>
                </a:cxn>
              </a:cxnLst>
              <a:rect l="0" t="0" r="r" b="b"/>
              <a:pathLst>
                <a:path w="6004" h="797">
                  <a:moveTo>
                    <a:pt x="915" y="161"/>
                  </a:moveTo>
                  <a:cubicBezTo>
                    <a:pt x="1069" y="136"/>
                    <a:pt x="719" y="153"/>
                    <a:pt x="1030" y="142"/>
                  </a:cubicBezTo>
                  <a:cubicBezTo>
                    <a:pt x="1341" y="131"/>
                    <a:pt x="2171" y="100"/>
                    <a:pt x="2782" y="95"/>
                  </a:cubicBezTo>
                  <a:cubicBezTo>
                    <a:pt x="3393" y="90"/>
                    <a:pt x="4248" y="117"/>
                    <a:pt x="4698" y="114"/>
                  </a:cubicBezTo>
                  <a:cubicBezTo>
                    <a:pt x="5148" y="111"/>
                    <a:pt x="5327" y="0"/>
                    <a:pt x="5485" y="77"/>
                  </a:cubicBezTo>
                  <a:cubicBezTo>
                    <a:pt x="5643" y="154"/>
                    <a:pt x="6004" y="474"/>
                    <a:pt x="5645" y="579"/>
                  </a:cubicBezTo>
                  <a:cubicBezTo>
                    <a:pt x="5286" y="684"/>
                    <a:pt x="4181" y="684"/>
                    <a:pt x="3330" y="709"/>
                  </a:cubicBezTo>
                  <a:cubicBezTo>
                    <a:pt x="2479" y="734"/>
                    <a:pt x="1076" y="797"/>
                    <a:pt x="538" y="727"/>
                  </a:cubicBezTo>
                  <a:cubicBezTo>
                    <a:pt x="0" y="657"/>
                    <a:pt x="49" y="385"/>
                    <a:pt x="103" y="291"/>
                  </a:cubicBezTo>
                  <a:cubicBezTo>
                    <a:pt x="157" y="197"/>
                    <a:pt x="761" y="186"/>
                    <a:pt x="915" y="16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35"/>
            <p:cNvSpPr>
              <a:spLocks/>
            </p:cNvSpPr>
            <p:nvPr/>
          </p:nvSpPr>
          <p:spPr bwMode="auto">
            <a:xfrm>
              <a:off x="5341" y="3763"/>
              <a:ext cx="1503" cy="12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280" y="9"/>
                </a:cxn>
                <a:cxn ang="0">
                  <a:pos x="571" y="120"/>
                </a:cxn>
                <a:cxn ang="0">
                  <a:pos x="858" y="46"/>
                </a:cxn>
                <a:cxn ang="0">
                  <a:pos x="1103" y="111"/>
                </a:cxn>
                <a:cxn ang="0">
                  <a:pos x="1361" y="27"/>
                </a:cxn>
                <a:cxn ang="0">
                  <a:pos x="1503" y="37"/>
                </a:cxn>
              </a:cxnLst>
              <a:rect l="0" t="0" r="r" b="b"/>
              <a:pathLst>
                <a:path w="1503" h="126">
                  <a:moveTo>
                    <a:pt x="0" y="65"/>
                  </a:moveTo>
                  <a:cubicBezTo>
                    <a:pt x="92" y="32"/>
                    <a:pt x="185" y="0"/>
                    <a:pt x="280" y="9"/>
                  </a:cubicBezTo>
                  <a:cubicBezTo>
                    <a:pt x="375" y="18"/>
                    <a:pt x="475" y="114"/>
                    <a:pt x="571" y="120"/>
                  </a:cubicBezTo>
                  <a:cubicBezTo>
                    <a:pt x="667" y="126"/>
                    <a:pt x="769" y="47"/>
                    <a:pt x="858" y="46"/>
                  </a:cubicBezTo>
                  <a:cubicBezTo>
                    <a:pt x="947" y="45"/>
                    <a:pt x="1019" y="114"/>
                    <a:pt x="1103" y="111"/>
                  </a:cubicBezTo>
                  <a:cubicBezTo>
                    <a:pt x="1187" y="108"/>
                    <a:pt x="1294" y="39"/>
                    <a:pt x="1361" y="27"/>
                  </a:cubicBezTo>
                  <a:cubicBezTo>
                    <a:pt x="1428" y="15"/>
                    <a:pt x="1472" y="35"/>
                    <a:pt x="1503" y="3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Freeform 36"/>
            <p:cNvSpPr>
              <a:spLocks/>
            </p:cNvSpPr>
            <p:nvPr/>
          </p:nvSpPr>
          <p:spPr bwMode="auto">
            <a:xfrm>
              <a:off x="6582" y="4096"/>
              <a:ext cx="1767" cy="240"/>
            </a:xfrm>
            <a:custGeom>
              <a:avLst/>
              <a:gdLst/>
              <a:ahLst/>
              <a:cxnLst>
                <a:cxn ang="0">
                  <a:pos x="0" y="240"/>
                </a:cxn>
                <a:cxn ang="0">
                  <a:pos x="452" y="47"/>
                </a:cxn>
                <a:cxn ang="0">
                  <a:pos x="636" y="131"/>
                </a:cxn>
                <a:cxn ang="0">
                  <a:pos x="1008" y="1"/>
                </a:cxn>
                <a:cxn ang="0">
                  <a:pos x="1175" y="122"/>
                </a:cxn>
                <a:cxn ang="0">
                  <a:pos x="1670" y="85"/>
                </a:cxn>
                <a:cxn ang="0">
                  <a:pos x="1760" y="57"/>
                </a:cxn>
              </a:cxnLst>
              <a:rect l="0" t="0" r="r" b="b"/>
              <a:pathLst>
                <a:path w="1767" h="240">
                  <a:moveTo>
                    <a:pt x="0" y="240"/>
                  </a:moveTo>
                  <a:cubicBezTo>
                    <a:pt x="173" y="152"/>
                    <a:pt x="346" y="65"/>
                    <a:pt x="452" y="47"/>
                  </a:cubicBezTo>
                  <a:cubicBezTo>
                    <a:pt x="558" y="29"/>
                    <a:pt x="543" y="139"/>
                    <a:pt x="636" y="131"/>
                  </a:cubicBezTo>
                  <a:cubicBezTo>
                    <a:pt x="729" y="123"/>
                    <a:pt x="918" y="2"/>
                    <a:pt x="1008" y="1"/>
                  </a:cubicBezTo>
                  <a:cubicBezTo>
                    <a:pt x="1098" y="0"/>
                    <a:pt x="1065" y="108"/>
                    <a:pt x="1175" y="122"/>
                  </a:cubicBezTo>
                  <a:cubicBezTo>
                    <a:pt x="1285" y="136"/>
                    <a:pt x="1573" y="96"/>
                    <a:pt x="1670" y="85"/>
                  </a:cubicBezTo>
                  <a:cubicBezTo>
                    <a:pt x="1767" y="74"/>
                    <a:pt x="1763" y="65"/>
                    <a:pt x="1760" y="5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37"/>
            <p:cNvSpPr>
              <a:spLocks/>
            </p:cNvSpPr>
            <p:nvPr/>
          </p:nvSpPr>
          <p:spPr bwMode="auto">
            <a:xfrm>
              <a:off x="7172" y="3576"/>
              <a:ext cx="1331" cy="11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72" y="1"/>
                </a:cxn>
                <a:cxn ang="0">
                  <a:pos x="585" y="75"/>
                </a:cxn>
                <a:cxn ang="0">
                  <a:pos x="930" y="19"/>
                </a:cxn>
                <a:cxn ang="0">
                  <a:pos x="1163" y="112"/>
                </a:cxn>
                <a:cxn ang="0">
                  <a:pos x="1331" y="29"/>
                </a:cxn>
              </a:cxnLst>
              <a:rect l="0" t="0" r="r" b="b"/>
              <a:pathLst>
                <a:path w="1331" h="114">
                  <a:moveTo>
                    <a:pt x="0" y="84"/>
                  </a:moveTo>
                  <a:cubicBezTo>
                    <a:pt x="187" y="43"/>
                    <a:pt x="375" y="2"/>
                    <a:pt x="472" y="1"/>
                  </a:cubicBezTo>
                  <a:cubicBezTo>
                    <a:pt x="569" y="0"/>
                    <a:pt x="509" y="72"/>
                    <a:pt x="585" y="75"/>
                  </a:cubicBezTo>
                  <a:cubicBezTo>
                    <a:pt x="661" y="78"/>
                    <a:pt x="834" y="13"/>
                    <a:pt x="930" y="19"/>
                  </a:cubicBezTo>
                  <a:cubicBezTo>
                    <a:pt x="1026" y="25"/>
                    <a:pt x="1096" y="110"/>
                    <a:pt x="1163" y="112"/>
                  </a:cubicBezTo>
                  <a:cubicBezTo>
                    <a:pt x="1230" y="114"/>
                    <a:pt x="1280" y="71"/>
                    <a:pt x="1331" y="29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954" name="Group 90"/>
          <p:cNvGrpSpPr>
            <a:grpSpLocks/>
          </p:cNvGrpSpPr>
          <p:nvPr/>
        </p:nvGrpSpPr>
        <p:grpSpPr bwMode="auto">
          <a:xfrm>
            <a:off x="2428860" y="3643314"/>
            <a:ext cx="608012" cy="647700"/>
            <a:chOff x="10198" y="3359"/>
            <a:chExt cx="1341" cy="1458"/>
          </a:xfrm>
        </p:grpSpPr>
        <p:sp>
          <p:nvSpPr>
            <p:cNvPr id="36955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6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7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8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9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960" name="Group 96"/>
          <p:cNvGrpSpPr>
            <a:grpSpLocks/>
          </p:cNvGrpSpPr>
          <p:nvPr/>
        </p:nvGrpSpPr>
        <p:grpSpPr bwMode="auto">
          <a:xfrm rot="545894">
            <a:off x="1212353" y="4520885"/>
            <a:ext cx="2065684" cy="1540567"/>
            <a:chOff x="9142" y="3732"/>
            <a:chExt cx="1095" cy="647"/>
          </a:xfrm>
        </p:grpSpPr>
        <p:sp>
          <p:nvSpPr>
            <p:cNvPr id="36961" name="Freeform 97"/>
            <p:cNvSpPr>
              <a:spLocks/>
            </p:cNvSpPr>
            <p:nvPr/>
          </p:nvSpPr>
          <p:spPr bwMode="auto">
            <a:xfrm>
              <a:off x="9142" y="3732"/>
              <a:ext cx="1095" cy="647"/>
            </a:xfrm>
            <a:custGeom>
              <a:avLst/>
              <a:gdLst/>
              <a:ahLst/>
              <a:cxnLst>
                <a:cxn ang="0">
                  <a:pos x="52" y="239"/>
                </a:cxn>
                <a:cxn ang="0">
                  <a:pos x="131" y="424"/>
                </a:cxn>
                <a:cxn ang="0">
                  <a:pos x="52" y="623"/>
                </a:cxn>
                <a:cxn ang="0">
                  <a:pos x="362" y="567"/>
                </a:cxn>
                <a:cxn ang="0">
                  <a:pos x="578" y="486"/>
                </a:cxn>
                <a:cxn ang="0">
                  <a:pos x="992" y="424"/>
                </a:cxn>
                <a:cxn ang="0">
                  <a:pos x="1060" y="127"/>
                </a:cxn>
                <a:cxn ang="0">
                  <a:pos x="1060" y="18"/>
                </a:cxn>
                <a:cxn ang="0">
                  <a:pos x="850" y="18"/>
                </a:cxn>
                <a:cxn ang="0">
                  <a:pos x="445" y="127"/>
                </a:cxn>
                <a:cxn ang="0">
                  <a:pos x="52" y="239"/>
                </a:cxn>
              </a:cxnLst>
              <a:rect l="0" t="0" r="r" b="b"/>
              <a:pathLst>
                <a:path w="1095" h="647">
                  <a:moveTo>
                    <a:pt x="52" y="239"/>
                  </a:moveTo>
                  <a:cubicBezTo>
                    <a:pt x="0" y="288"/>
                    <a:pt x="131" y="360"/>
                    <a:pt x="131" y="424"/>
                  </a:cubicBezTo>
                  <a:cubicBezTo>
                    <a:pt x="131" y="488"/>
                    <a:pt x="14" y="599"/>
                    <a:pt x="52" y="623"/>
                  </a:cubicBezTo>
                  <a:cubicBezTo>
                    <a:pt x="90" y="647"/>
                    <a:pt x="274" y="590"/>
                    <a:pt x="362" y="567"/>
                  </a:cubicBezTo>
                  <a:cubicBezTo>
                    <a:pt x="450" y="544"/>
                    <a:pt x="473" y="510"/>
                    <a:pt x="578" y="486"/>
                  </a:cubicBezTo>
                  <a:cubicBezTo>
                    <a:pt x="683" y="462"/>
                    <a:pt x="912" y="484"/>
                    <a:pt x="992" y="424"/>
                  </a:cubicBezTo>
                  <a:cubicBezTo>
                    <a:pt x="1072" y="364"/>
                    <a:pt x="1049" y="195"/>
                    <a:pt x="1060" y="127"/>
                  </a:cubicBezTo>
                  <a:cubicBezTo>
                    <a:pt x="1071" y="59"/>
                    <a:pt x="1095" y="36"/>
                    <a:pt x="1060" y="18"/>
                  </a:cubicBezTo>
                  <a:cubicBezTo>
                    <a:pt x="1025" y="0"/>
                    <a:pt x="952" y="0"/>
                    <a:pt x="850" y="18"/>
                  </a:cubicBezTo>
                  <a:cubicBezTo>
                    <a:pt x="748" y="36"/>
                    <a:pt x="578" y="90"/>
                    <a:pt x="445" y="127"/>
                  </a:cubicBezTo>
                  <a:cubicBezTo>
                    <a:pt x="312" y="164"/>
                    <a:pt x="104" y="190"/>
                    <a:pt x="52" y="239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62" name="Freeform 98"/>
            <p:cNvSpPr>
              <a:spLocks/>
            </p:cNvSpPr>
            <p:nvPr/>
          </p:nvSpPr>
          <p:spPr bwMode="auto">
            <a:xfrm>
              <a:off x="9242" y="3838"/>
              <a:ext cx="884" cy="474"/>
            </a:xfrm>
            <a:custGeom>
              <a:avLst/>
              <a:gdLst/>
              <a:ahLst/>
              <a:cxnLst>
                <a:cxn ang="0">
                  <a:pos x="750" y="0"/>
                </a:cxn>
                <a:cxn ang="0">
                  <a:pos x="418" y="95"/>
                </a:cxn>
                <a:cxn ang="0">
                  <a:pos x="92" y="152"/>
                </a:cxn>
                <a:cxn ang="0">
                  <a:pos x="92" y="240"/>
                </a:cxn>
                <a:cxn ang="0">
                  <a:pos x="44" y="461"/>
                </a:cxn>
                <a:cxn ang="0">
                  <a:pos x="356" y="318"/>
                </a:cxn>
                <a:cxn ang="0">
                  <a:pos x="671" y="303"/>
                </a:cxn>
                <a:cxn ang="0">
                  <a:pos x="750" y="213"/>
                </a:cxn>
                <a:cxn ang="0">
                  <a:pos x="819" y="0"/>
                </a:cxn>
              </a:cxnLst>
              <a:rect l="0" t="0" r="r" b="b"/>
              <a:pathLst>
                <a:path w="819" h="474">
                  <a:moveTo>
                    <a:pt x="750" y="0"/>
                  </a:moveTo>
                  <a:cubicBezTo>
                    <a:pt x="639" y="35"/>
                    <a:pt x="528" y="70"/>
                    <a:pt x="418" y="95"/>
                  </a:cubicBezTo>
                  <a:cubicBezTo>
                    <a:pt x="308" y="120"/>
                    <a:pt x="146" y="128"/>
                    <a:pt x="92" y="152"/>
                  </a:cubicBezTo>
                  <a:cubicBezTo>
                    <a:pt x="38" y="176"/>
                    <a:pt x="100" y="189"/>
                    <a:pt x="92" y="240"/>
                  </a:cubicBezTo>
                  <a:cubicBezTo>
                    <a:pt x="84" y="291"/>
                    <a:pt x="0" y="448"/>
                    <a:pt x="44" y="461"/>
                  </a:cubicBezTo>
                  <a:cubicBezTo>
                    <a:pt x="88" y="474"/>
                    <a:pt x="252" y="344"/>
                    <a:pt x="356" y="318"/>
                  </a:cubicBezTo>
                  <a:cubicBezTo>
                    <a:pt x="460" y="292"/>
                    <a:pt x="605" y="320"/>
                    <a:pt x="671" y="303"/>
                  </a:cubicBezTo>
                  <a:cubicBezTo>
                    <a:pt x="737" y="286"/>
                    <a:pt x="725" y="264"/>
                    <a:pt x="750" y="213"/>
                  </a:cubicBezTo>
                  <a:cubicBezTo>
                    <a:pt x="775" y="162"/>
                    <a:pt x="797" y="81"/>
                    <a:pt x="819" y="0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63" name="Freeform 99"/>
            <p:cNvSpPr>
              <a:spLocks/>
            </p:cNvSpPr>
            <p:nvPr/>
          </p:nvSpPr>
          <p:spPr bwMode="auto">
            <a:xfrm>
              <a:off x="9376" y="3915"/>
              <a:ext cx="634" cy="229"/>
            </a:xfrm>
            <a:custGeom>
              <a:avLst/>
              <a:gdLst/>
              <a:ahLst/>
              <a:cxnLst>
                <a:cxn ang="0">
                  <a:pos x="83" y="126"/>
                </a:cxn>
                <a:cxn ang="0">
                  <a:pos x="43" y="226"/>
                </a:cxn>
                <a:cxn ang="0">
                  <a:pos x="344" y="145"/>
                </a:cxn>
                <a:cxn ang="0">
                  <a:pos x="555" y="163"/>
                </a:cxn>
                <a:cxn ang="0">
                  <a:pos x="616" y="18"/>
                </a:cxn>
                <a:cxn ang="0">
                  <a:pos x="444" y="56"/>
                </a:cxn>
                <a:cxn ang="0">
                  <a:pos x="83" y="126"/>
                </a:cxn>
              </a:cxnLst>
              <a:rect l="0" t="0" r="r" b="b"/>
              <a:pathLst>
                <a:path w="634" h="229">
                  <a:moveTo>
                    <a:pt x="83" y="126"/>
                  </a:moveTo>
                  <a:cubicBezTo>
                    <a:pt x="16" y="154"/>
                    <a:pt x="0" y="223"/>
                    <a:pt x="43" y="226"/>
                  </a:cubicBezTo>
                  <a:cubicBezTo>
                    <a:pt x="86" y="229"/>
                    <a:pt x="259" y="156"/>
                    <a:pt x="344" y="145"/>
                  </a:cubicBezTo>
                  <a:cubicBezTo>
                    <a:pt x="429" y="134"/>
                    <a:pt x="510" y="184"/>
                    <a:pt x="555" y="163"/>
                  </a:cubicBezTo>
                  <a:cubicBezTo>
                    <a:pt x="600" y="142"/>
                    <a:pt x="634" y="36"/>
                    <a:pt x="616" y="18"/>
                  </a:cubicBezTo>
                  <a:cubicBezTo>
                    <a:pt x="598" y="0"/>
                    <a:pt x="527" y="36"/>
                    <a:pt x="444" y="56"/>
                  </a:cubicBezTo>
                  <a:cubicBezTo>
                    <a:pt x="361" y="76"/>
                    <a:pt x="150" y="98"/>
                    <a:pt x="83" y="1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6" name="Group 90"/>
          <p:cNvGrpSpPr>
            <a:grpSpLocks/>
          </p:cNvGrpSpPr>
          <p:nvPr/>
        </p:nvGrpSpPr>
        <p:grpSpPr bwMode="auto">
          <a:xfrm>
            <a:off x="0" y="3286124"/>
            <a:ext cx="1571604" cy="1862146"/>
            <a:chOff x="10198" y="3359"/>
            <a:chExt cx="1341" cy="1458"/>
          </a:xfrm>
        </p:grpSpPr>
        <p:sp>
          <p:nvSpPr>
            <p:cNvPr id="207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4286248" y="3500438"/>
            <a:ext cx="1714512" cy="1928826"/>
            <a:chOff x="6810" y="5085"/>
            <a:chExt cx="1389" cy="1590"/>
          </a:xfrm>
        </p:grpSpPr>
        <p:grpSp>
          <p:nvGrpSpPr>
            <p:cNvPr id="6147" name="Group 3"/>
            <p:cNvGrpSpPr>
              <a:grpSpLocks/>
            </p:cNvGrpSpPr>
            <p:nvPr/>
          </p:nvGrpSpPr>
          <p:grpSpPr bwMode="auto">
            <a:xfrm>
              <a:off x="6810" y="5178"/>
              <a:ext cx="1389" cy="1497"/>
              <a:chOff x="6810" y="5178"/>
              <a:chExt cx="1389" cy="1497"/>
            </a:xfrm>
          </p:grpSpPr>
          <p:sp>
            <p:nvSpPr>
              <p:cNvPr id="6148" name="Freeform 4"/>
              <p:cNvSpPr>
                <a:spLocks/>
              </p:cNvSpPr>
              <p:nvPr/>
            </p:nvSpPr>
            <p:spPr bwMode="auto">
              <a:xfrm>
                <a:off x="7678" y="5226"/>
                <a:ext cx="521" cy="857"/>
              </a:xfrm>
              <a:custGeom>
                <a:avLst/>
                <a:gdLst/>
                <a:ahLst/>
                <a:cxnLst>
                  <a:cxn ang="0">
                    <a:pos x="19" y="627"/>
                  </a:cxn>
                  <a:cxn ang="0">
                    <a:pos x="163" y="558"/>
                  </a:cxn>
                  <a:cxn ang="0">
                    <a:pos x="309" y="316"/>
                  </a:cxn>
                  <a:cxn ang="0">
                    <a:pos x="363" y="28"/>
                  </a:cxn>
                  <a:cxn ang="0">
                    <a:pos x="405" y="195"/>
                  </a:cxn>
                  <a:cxn ang="0">
                    <a:pos x="405" y="36"/>
                  </a:cxn>
                  <a:cxn ang="0">
                    <a:pos x="471" y="36"/>
                  </a:cxn>
                  <a:cxn ang="0">
                    <a:pos x="471" y="250"/>
                  </a:cxn>
                  <a:cxn ang="0">
                    <a:pos x="471" y="58"/>
                  </a:cxn>
                  <a:cxn ang="0">
                    <a:pos x="553" y="81"/>
                  </a:cxn>
                  <a:cxn ang="0">
                    <a:pos x="544" y="306"/>
                  </a:cxn>
                  <a:cxn ang="0">
                    <a:pos x="309" y="603"/>
                  </a:cxn>
                  <a:cxn ang="0">
                    <a:pos x="51" y="800"/>
                  </a:cxn>
                  <a:cxn ang="0">
                    <a:pos x="19" y="627"/>
                  </a:cxn>
                </a:cxnLst>
                <a:rect l="0" t="0" r="r" b="b"/>
                <a:pathLst>
                  <a:path w="585" h="810">
                    <a:moveTo>
                      <a:pt x="19" y="627"/>
                    </a:moveTo>
                    <a:cubicBezTo>
                      <a:pt x="38" y="587"/>
                      <a:pt x="115" y="610"/>
                      <a:pt x="163" y="558"/>
                    </a:cubicBezTo>
                    <a:cubicBezTo>
                      <a:pt x="211" y="506"/>
                      <a:pt x="276" y="404"/>
                      <a:pt x="309" y="316"/>
                    </a:cubicBezTo>
                    <a:cubicBezTo>
                      <a:pt x="342" y="228"/>
                      <a:pt x="347" y="48"/>
                      <a:pt x="363" y="28"/>
                    </a:cubicBezTo>
                    <a:cubicBezTo>
                      <a:pt x="379" y="8"/>
                      <a:pt x="398" y="194"/>
                      <a:pt x="405" y="195"/>
                    </a:cubicBezTo>
                    <a:cubicBezTo>
                      <a:pt x="412" y="196"/>
                      <a:pt x="394" y="62"/>
                      <a:pt x="405" y="36"/>
                    </a:cubicBezTo>
                    <a:cubicBezTo>
                      <a:pt x="416" y="10"/>
                      <a:pt x="460" y="0"/>
                      <a:pt x="471" y="36"/>
                    </a:cubicBezTo>
                    <a:cubicBezTo>
                      <a:pt x="482" y="72"/>
                      <a:pt x="471" y="246"/>
                      <a:pt x="471" y="250"/>
                    </a:cubicBezTo>
                    <a:cubicBezTo>
                      <a:pt x="471" y="254"/>
                      <a:pt x="457" y="86"/>
                      <a:pt x="471" y="58"/>
                    </a:cubicBezTo>
                    <a:cubicBezTo>
                      <a:pt x="485" y="30"/>
                      <a:pt x="541" y="40"/>
                      <a:pt x="553" y="81"/>
                    </a:cubicBezTo>
                    <a:cubicBezTo>
                      <a:pt x="565" y="122"/>
                      <a:pt x="585" y="219"/>
                      <a:pt x="544" y="306"/>
                    </a:cubicBezTo>
                    <a:cubicBezTo>
                      <a:pt x="503" y="393"/>
                      <a:pt x="391" y="521"/>
                      <a:pt x="309" y="603"/>
                    </a:cubicBezTo>
                    <a:cubicBezTo>
                      <a:pt x="227" y="685"/>
                      <a:pt x="99" y="790"/>
                      <a:pt x="51" y="800"/>
                    </a:cubicBezTo>
                    <a:cubicBezTo>
                      <a:pt x="3" y="810"/>
                      <a:pt x="0" y="667"/>
                      <a:pt x="19" y="62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49" name="Freeform 5"/>
              <p:cNvSpPr>
                <a:spLocks/>
              </p:cNvSpPr>
              <p:nvPr/>
            </p:nvSpPr>
            <p:spPr bwMode="auto">
              <a:xfrm>
                <a:off x="6810" y="5311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50" name="Freeform 6"/>
              <p:cNvSpPr>
                <a:spLocks/>
              </p:cNvSpPr>
              <p:nvPr/>
            </p:nvSpPr>
            <p:spPr bwMode="auto">
              <a:xfrm>
                <a:off x="7228" y="580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51" name="Freeform 7"/>
              <p:cNvSpPr>
                <a:spLocks/>
              </p:cNvSpPr>
              <p:nvPr/>
            </p:nvSpPr>
            <p:spPr bwMode="auto">
              <a:xfrm>
                <a:off x="7205" y="580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152" name="Group 8"/>
              <p:cNvGrpSpPr>
                <a:grpSpLocks/>
              </p:cNvGrpSpPr>
              <p:nvPr/>
            </p:nvGrpSpPr>
            <p:grpSpPr bwMode="auto">
              <a:xfrm>
                <a:off x="6987" y="5178"/>
                <a:ext cx="1048" cy="747"/>
                <a:chOff x="7062" y="5424"/>
                <a:chExt cx="2041" cy="1336"/>
              </a:xfrm>
            </p:grpSpPr>
            <p:sp>
              <p:nvSpPr>
                <p:cNvPr id="6153" name="Freeform 9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6154" name="Group 10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6155" name="Freeform 11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6156" name="Group 12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6157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6158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6159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0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1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2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3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4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5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7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8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9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6170" name="Oval 26"/>
              <p:cNvSpPr>
                <a:spLocks noChangeArrowheads="1"/>
              </p:cNvSpPr>
              <p:nvPr/>
            </p:nvSpPr>
            <p:spPr bwMode="auto">
              <a:xfrm>
                <a:off x="7490" y="6551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6171" name="Group 27"/>
            <p:cNvGrpSpPr>
              <a:grpSpLocks/>
            </p:cNvGrpSpPr>
            <p:nvPr/>
          </p:nvGrpSpPr>
          <p:grpSpPr bwMode="auto">
            <a:xfrm>
              <a:off x="7201" y="5085"/>
              <a:ext cx="581" cy="328"/>
              <a:chOff x="9396" y="5088"/>
              <a:chExt cx="1086" cy="441"/>
            </a:xfrm>
          </p:grpSpPr>
          <p:sp>
            <p:nvSpPr>
              <p:cNvPr id="6172" name="Freeform 28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73" name="Freeform 29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3074" name="Freeform 2"/>
          <p:cNvSpPr>
            <a:spLocks/>
          </p:cNvSpPr>
          <p:nvPr/>
        </p:nvSpPr>
        <p:spPr bwMode="auto">
          <a:xfrm>
            <a:off x="3357554" y="4071942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075" name="Freeform 3"/>
          <p:cNvSpPr>
            <a:spLocks/>
          </p:cNvSpPr>
          <p:nvPr/>
        </p:nvSpPr>
        <p:spPr bwMode="auto">
          <a:xfrm>
            <a:off x="3500430" y="4214818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51" name="250 Forma libre"/>
          <p:cNvSpPr/>
          <p:nvPr/>
        </p:nvSpPr>
        <p:spPr>
          <a:xfrm rot="19343652">
            <a:off x="5929179" y="3019141"/>
            <a:ext cx="514586" cy="643014"/>
          </a:xfrm>
          <a:custGeom>
            <a:avLst/>
            <a:gdLst>
              <a:gd name="connsiteX0" fmla="*/ 28135 w 797169"/>
              <a:gd name="connsiteY0" fmla="*/ 893298 h 933156"/>
              <a:gd name="connsiteX1" fmla="*/ 84406 w 797169"/>
              <a:gd name="connsiteY1" fmla="*/ 724486 h 933156"/>
              <a:gd name="connsiteX2" fmla="*/ 267286 w 797169"/>
              <a:gd name="connsiteY2" fmla="*/ 358726 h 933156"/>
              <a:gd name="connsiteX3" fmla="*/ 717452 w 797169"/>
              <a:gd name="connsiteY3" fmla="*/ 35169 h 933156"/>
              <a:gd name="connsiteX4" fmla="*/ 745587 w 797169"/>
              <a:gd name="connsiteY4" fmla="*/ 147711 h 933156"/>
              <a:gd name="connsiteX5" fmla="*/ 478301 w 797169"/>
              <a:gd name="connsiteY5" fmla="*/ 288388 h 933156"/>
              <a:gd name="connsiteX6" fmla="*/ 253218 w 797169"/>
              <a:gd name="connsiteY6" fmla="*/ 485335 h 933156"/>
              <a:gd name="connsiteX7" fmla="*/ 28135 w 797169"/>
              <a:gd name="connsiteY7" fmla="*/ 893298 h 93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7169" h="933156">
                <a:moveTo>
                  <a:pt x="28135" y="893298"/>
                </a:moveTo>
                <a:cubicBezTo>
                  <a:pt x="0" y="933156"/>
                  <a:pt x="44547" y="813581"/>
                  <a:pt x="84406" y="724486"/>
                </a:cubicBezTo>
                <a:cubicBezTo>
                  <a:pt x="124265" y="635391"/>
                  <a:pt x="161778" y="473612"/>
                  <a:pt x="267286" y="358726"/>
                </a:cubicBezTo>
                <a:cubicBezTo>
                  <a:pt x="372794" y="243840"/>
                  <a:pt x="637735" y="70338"/>
                  <a:pt x="717452" y="35169"/>
                </a:cubicBezTo>
                <a:cubicBezTo>
                  <a:pt x="797169" y="0"/>
                  <a:pt x="785446" y="105508"/>
                  <a:pt x="745587" y="147711"/>
                </a:cubicBezTo>
                <a:cubicBezTo>
                  <a:pt x="705729" y="189914"/>
                  <a:pt x="560363" y="232117"/>
                  <a:pt x="478301" y="288388"/>
                </a:cubicBezTo>
                <a:cubicBezTo>
                  <a:pt x="396240" y="344659"/>
                  <a:pt x="325901" y="391551"/>
                  <a:pt x="253218" y="485335"/>
                </a:cubicBezTo>
                <a:cubicBezTo>
                  <a:pt x="180535" y="579119"/>
                  <a:pt x="56270" y="853440"/>
                  <a:pt x="28135" y="89329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2" name="251 Forma libre"/>
          <p:cNvSpPr/>
          <p:nvPr/>
        </p:nvSpPr>
        <p:spPr>
          <a:xfrm rot="20199081">
            <a:off x="6290143" y="3182855"/>
            <a:ext cx="290546" cy="438861"/>
          </a:xfrm>
          <a:custGeom>
            <a:avLst/>
            <a:gdLst>
              <a:gd name="connsiteX0" fmla="*/ 28135 w 797169"/>
              <a:gd name="connsiteY0" fmla="*/ 893298 h 933156"/>
              <a:gd name="connsiteX1" fmla="*/ 84406 w 797169"/>
              <a:gd name="connsiteY1" fmla="*/ 724486 h 933156"/>
              <a:gd name="connsiteX2" fmla="*/ 267286 w 797169"/>
              <a:gd name="connsiteY2" fmla="*/ 358726 h 933156"/>
              <a:gd name="connsiteX3" fmla="*/ 717452 w 797169"/>
              <a:gd name="connsiteY3" fmla="*/ 35169 h 933156"/>
              <a:gd name="connsiteX4" fmla="*/ 745587 w 797169"/>
              <a:gd name="connsiteY4" fmla="*/ 147711 h 933156"/>
              <a:gd name="connsiteX5" fmla="*/ 478301 w 797169"/>
              <a:gd name="connsiteY5" fmla="*/ 288388 h 933156"/>
              <a:gd name="connsiteX6" fmla="*/ 253218 w 797169"/>
              <a:gd name="connsiteY6" fmla="*/ 485335 h 933156"/>
              <a:gd name="connsiteX7" fmla="*/ 28135 w 797169"/>
              <a:gd name="connsiteY7" fmla="*/ 893298 h 93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7169" h="933156">
                <a:moveTo>
                  <a:pt x="28135" y="893298"/>
                </a:moveTo>
                <a:cubicBezTo>
                  <a:pt x="0" y="933156"/>
                  <a:pt x="44547" y="813581"/>
                  <a:pt x="84406" y="724486"/>
                </a:cubicBezTo>
                <a:cubicBezTo>
                  <a:pt x="124265" y="635391"/>
                  <a:pt x="161778" y="473612"/>
                  <a:pt x="267286" y="358726"/>
                </a:cubicBezTo>
                <a:cubicBezTo>
                  <a:pt x="372794" y="243840"/>
                  <a:pt x="637735" y="70338"/>
                  <a:pt x="717452" y="35169"/>
                </a:cubicBezTo>
                <a:cubicBezTo>
                  <a:pt x="797169" y="0"/>
                  <a:pt x="785446" y="105508"/>
                  <a:pt x="745587" y="147711"/>
                </a:cubicBezTo>
                <a:cubicBezTo>
                  <a:pt x="705729" y="189914"/>
                  <a:pt x="560363" y="232117"/>
                  <a:pt x="478301" y="288388"/>
                </a:cubicBezTo>
                <a:cubicBezTo>
                  <a:pt x="396240" y="344659"/>
                  <a:pt x="325901" y="391551"/>
                  <a:pt x="253218" y="485335"/>
                </a:cubicBezTo>
                <a:cubicBezTo>
                  <a:pt x="180535" y="579119"/>
                  <a:pt x="56270" y="853440"/>
                  <a:pt x="28135" y="89329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14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21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2" name="Group 141"/>
          <p:cNvGrpSpPr>
            <a:grpSpLocks/>
          </p:cNvGrpSpPr>
          <p:nvPr/>
        </p:nvGrpSpPr>
        <p:grpSpPr bwMode="auto">
          <a:xfrm>
            <a:off x="1141263" y="544970"/>
            <a:ext cx="785818" cy="714380"/>
            <a:chOff x="2904" y="8552"/>
            <a:chExt cx="1493" cy="1547"/>
          </a:xfrm>
        </p:grpSpPr>
        <p:sp>
          <p:nvSpPr>
            <p:cNvPr id="22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141"/>
          <p:cNvGrpSpPr>
            <a:grpSpLocks/>
          </p:cNvGrpSpPr>
          <p:nvPr/>
        </p:nvGrpSpPr>
        <p:grpSpPr bwMode="auto">
          <a:xfrm>
            <a:off x="334967" y="1148430"/>
            <a:ext cx="785818" cy="714380"/>
            <a:chOff x="2904" y="8552"/>
            <a:chExt cx="1493" cy="1547"/>
          </a:xfrm>
        </p:grpSpPr>
        <p:sp>
          <p:nvSpPr>
            <p:cNvPr id="23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8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3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5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5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5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6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4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4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240 Forma libre"/>
          <p:cNvSpPr/>
          <p:nvPr/>
        </p:nvSpPr>
        <p:spPr>
          <a:xfrm>
            <a:off x="154745" y="4164037"/>
            <a:ext cx="9101796" cy="2004646"/>
          </a:xfrm>
          <a:custGeom>
            <a:avLst/>
            <a:gdLst>
              <a:gd name="connsiteX0" fmla="*/ 98473 w 9101796"/>
              <a:gd name="connsiteY0" fmla="*/ 28135 h 2004646"/>
              <a:gd name="connsiteX1" fmla="*/ 1097280 w 9101796"/>
              <a:gd name="connsiteY1" fmla="*/ 28135 h 2004646"/>
              <a:gd name="connsiteX2" fmla="*/ 2546252 w 9101796"/>
              <a:gd name="connsiteY2" fmla="*/ 84406 h 2004646"/>
              <a:gd name="connsiteX3" fmla="*/ 4684541 w 9101796"/>
              <a:gd name="connsiteY3" fmla="*/ 70338 h 2004646"/>
              <a:gd name="connsiteX4" fmla="*/ 6766560 w 9101796"/>
              <a:gd name="connsiteY4" fmla="*/ 56271 h 2004646"/>
              <a:gd name="connsiteX5" fmla="*/ 8229600 w 9101796"/>
              <a:gd name="connsiteY5" fmla="*/ 112541 h 2004646"/>
              <a:gd name="connsiteX6" fmla="*/ 8721969 w 9101796"/>
              <a:gd name="connsiteY6" fmla="*/ 562708 h 2004646"/>
              <a:gd name="connsiteX7" fmla="*/ 8932984 w 9101796"/>
              <a:gd name="connsiteY7" fmla="*/ 1463040 h 2004646"/>
              <a:gd name="connsiteX8" fmla="*/ 7709095 w 9101796"/>
              <a:gd name="connsiteY8" fmla="*/ 1758461 h 2004646"/>
              <a:gd name="connsiteX9" fmla="*/ 5824024 w 9101796"/>
              <a:gd name="connsiteY9" fmla="*/ 1913206 h 2004646"/>
              <a:gd name="connsiteX10" fmla="*/ 4234375 w 9101796"/>
              <a:gd name="connsiteY10" fmla="*/ 1997612 h 2004646"/>
              <a:gd name="connsiteX11" fmla="*/ 2757267 w 9101796"/>
              <a:gd name="connsiteY11" fmla="*/ 1871003 h 2004646"/>
              <a:gd name="connsiteX12" fmla="*/ 1125415 w 9101796"/>
              <a:gd name="connsiteY12" fmla="*/ 1800665 h 2004646"/>
              <a:gd name="connsiteX13" fmla="*/ 267286 w 9101796"/>
              <a:gd name="connsiteY13" fmla="*/ 1702191 h 2004646"/>
              <a:gd name="connsiteX14" fmla="*/ 126609 w 9101796"/>
              <a:gd name="connsiteY14" fmla="*/ 759655 h 2004646"/>
              <a:gd name="connsiteX15" fmla="*/ 0 w 9101796"/>
              <a:gd name="connsiteY15" fmla="*/ 0 h 20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101796" h="2004646">
                <a:moveTo>
                  <a:pt x="98473" y="28135"/>
                </a:moveTo>
                <a:cubicBezTo>
                  <a:pt x="393895" y="23446"/>
                  <a:pt x="689317" y="18757"/>
                  <a:pt x="1097280" y="28135"/>
                </a:cubicBezTo>
                <a:cubicBezTo>
                  <a:pt x="1505243" y="37513"/>
                  <a:pt x="2546252" y="84406"/>
                  <a:pt x="2546252" y="84406"/>
                </a:cubicBezTo>
                <a:lnTo>
                  <a:pt x="4684541" y="70338"/>
                </a:lnTo>
                <a:lnTo>
                  <a:pt x="6766560" y="56271"/>
                </a:lnTo>
                <a:cubicBezTo>
                  <a:pt x="7357403" y="63305"/>
                  <a:pt x="7903699" y="28135"/>
                  <a:pt x="8229600" y="112541"/>
                </a:cubicBezTo>
                <a:cubicBezTo>
                  <a:pt x="8555502" y="196947"/>
                  <a:pt x="8604738" y="337625"/>
                  <a:pt x="8721969" y="562708"/>
                </a:cubicBezTo>
                <a:cubicBezTo>
                  <a:pt x="8839200" y="787791"/>
                  <a:pt x="9101796" y="1263748"/>
                  <a:pt x="8932984" y="1463040"/>
                </a:cubicBezTo>
                <a:cubicBezTo>
                  <a:pt x="8764172" y="1662332"/>
                  <a:pt x="8227255" y="1683433"/>
                  <a:pt x="7709095" y="1758461"/>
                </a:cubicBezTo>
                <a:cubicBezTo>
                  <a:pt x="7190935" y="1833489"/>
                  <a:pt x="6403144" y="1873348"/>
                  <a:pt x="5824024" y="1913206"/>
                </a:cubicBezTo>
                <a:cubicBezTo>
                  <a:pt x="5244904" y="1953064"/>
                  <a:pt x="4745501" y="2004646"/>
                  <a:pt x="4234375" y="1997612"/>
                </a:cubicBezTo>
                <a:cubicBezTo>
                  <a:pt x="3723249" y="1990578"/>
                  <a:pt x="3275427" y="1903827"/>
                  <a:pt x="2757267" y="1871003"/>
                </a:cubicBezTo>
                <a:cubicBezTo>
                  <a:pt x="2239107" y="1838179"/>
                  <a:pt x="1540412" y="1828800"/>
                  <a:pt x="1125415" y="1800665"/>
                </a:cubicBezTo>
                <a:cubicBezTo>
                  <a:pt x="710418" y="1772530"/>
                  <a:pt x="433754" y="1875693"/>
                  <a:pt x="267286" y="1702191"/>
                </a:cubicBezTo>
                <a:cubicBezTo>
                  <a:pt x="100818" y="1528689"/>
                  <a:pt x="171157" y="1043353"/>
                  <a:pt x="126609" y="759655"/>
                </a:cubicBezTo>
                <a:cubicBezTo>
                  <a:pt x="82061" y="475957"/>
                  <a:pt x="41030" y="237978"/>
                  <a:pt x="0" y="0"/>
                </a:cubicBez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6950" name="Group 86"/>
          <p:cNvGrpSpPr>
            <a:grpSpLocks/>
          </p:cNvGrpSpPr>
          <p:nvPr/>
        </p:nvGrpSpPr>
        <p:grpSpPr bwMode="auto">
          <a:xfrm>
            <a:off x="357158" y="2285992"/>
            <a:ext cx="1143008" cy="2136782"/>
            <a:chOff x="1330" y="2711"/>
            <a:chExt cx="910" cy="1789"/>
          </a:xfrm>
        </p:grpSpPr>
        <p:sp>
          <p:nvSpPr>
            <p:cNvPr id="36951" name="Freeform 87"/>
            <p:cNvSpPr>
              <a:spLocks/>
            </p:cNvSpPr>
            <p:nvPr/>
          </p:nvSpPr>
          <p:spPr bwMode="auto">
            <a:xfrm>
              <a:off x="1469" y="3793"/>
              <a:ext cx="460" cy="534"/>
            </a:xfrm>
            <a:custGeom>
              <a:avLst/>
              <a:gdLst/>
              <a:ahLst/>
              <a:cxnLst>
                <a:cxn ang="0">
                  <a:pos x="0" y="771"/>
                </a:cxn>
                <a:cxn ang="0">
                  <a:pos x="128" y="678"/>
                </a:cxn>
                <a:cxn ang="0">
                  <a:pos x="228" y="641"/>
                </a:cxn>
                <a:cxn ang="0">
                  <a:pos x="278" y="455"/>
                </a:cxn>
                <a:cxn ang="0">
                  <a:pos x="278" y="325"/>
                </a:cxn>
                <a:cxn ang="0">
                  <a:pos x="192" y="83"/>
                </a:cxn>
                <a:cxn ang="0">
                  <a:pos x="351" y="167"/>
                </a:cxn>
                <a:cxn ang="0">
                  <a:pos x="351" y="37"/>
                </a:cxn>
                <a:cxn ang="0">
                  <a:pos x="438" y="0"/>
                </a:cxn>
                <a:cxn ang="0">
                  <a:pos x="494" y="37"/>
                </a:cxn>
                <a:cxn ang="0">
                  <a:pos x="605" y="111"/>
                </a:cxn>
                <a:cxn ang="0">
                  <a:pos x="605" y="232"/>
                </a:cxn>
                <a:cxn ang="0">
                  <a:pos x="757" y="102"/>
                </a:cxn>
                <a:cxn ang="0">
                  <a:pos x="679" y="269"/>
                </a:cxn>
                <a:cxn ang="0">
                  <a:pos x="582" y="381"/>
                </a:cxn>
                <a:cxn ang="0">
                  <a:pos x="718" y="631"/>
                </a:cxn>
                <a:cxn ang="0">
                  <a:pos x="911" y="827"/>
                </a:cxn>
                <a:cxn ang="0">
                  <a:pos x="819" y="780"/>
                </a:cxn>
                <a:cxn ang="0">
                  <a:pos x="455" y="817"/>
                </a:cxn>
                <a:cxn ang="0">
                  <a:pos x="565" y="687"/>
                </a:cxn>
                <a:cxn ang="0">
                  <a:pos x="278" y="836"/>
                </a:cxn>
                <a:cxn ang="0">
                  <a:pos x="56" y="771"/>
                </a:cxn>
              </a:cxnLst>
              <a:rect l="0" t="0" r="r" b="b"/>
              <a:pathLst>
                <a:path w="928" h="852">
                  <a:moveTo>
                    <a:pt x="0" y="771"/>
                  </a:moveTo>
                  <a:cubicBezTo>
                    <a:pt x="45" y="735"/>
                    <a:pt x="90" y="700"/>
                    <a:pt x="128" y="678"/>
                  </a:cubicBezTo>
                  <a:cubicBezTo>
                    <a:pt x="166" y="656"/>
                    <a:pt x="203" y="678"/>
                    <a:pt x="228" y="641"/>
                  </a:cubicBezTo>
                  <a:cubicBezTo>
                    <a:pt x="253" y="604"/>
                    <a:pt x="270" y="508"/>
                    <a:pt x="278" y="455"/>
                  </a:cubicBezTo>
                  <a:cubicBezTo>
                    <a:pt x="286" y="402"/>
                    <a:pt x="292" y="387"/>
                    <a:pt x="278" y="325"/>
                  </a:cubicBezTo>
                  <a:cubicBezTo>
                    <a:pt x="264" y="263"/>
                    <a:pt x="180" y="109"/>
                    <a:pt x="192" y="83"/>
                  </a:cubicBezTo>
                  <a:cubicBezTo>
                    <a:pt x="204" y="57"/>
                    <a:pt x="325" y="175"/>
                    <a:pt x="351" y="167"/>
                  </a:cubicBezTo>
                  <a:cubicBezTo>
                    <a:pt x="377" y="159"/>
                    <a:pt x="337" y="65"/>
                    <a:pt x="351" y="37"/>
                  </a:cubicBezTo>
                  <a:cubicBezTo>
                    <a:pt x="365" y="9"/>
                    <a:pt x="414" y="0"/>
                    <a:pt x="438" y="0"/>
                  </a:cubicBezTo>
                  <a:cubicBezTo>
                    <a:pt x="462" y="0"/>
                    <a:pt x="466" y="19"/>
                    <a:pt x="494" y="37"/>
                  </a:cubicBezTo>
                  <a:cubicBezTo>
                    <a:pt x="522" y="55"/>
                    <a:pt x="587" y="79"/>
                    <a:pt x="605" y="111"/>
                  </a:cubicBezTo>
                  <a:cubicBezTo>
                    <a:pt x="623" y="143"/>
                    <a:pt x="580" y="234"/>
                    <a:pt x="605" y="232"/>
                  </a:cubicBezTo>
                  <a:cubicBezTo>
                    <a:pt x="630" y="230"/>
                    <a:pt x="745" y="96"/>
                    <a:pt x="757" y="102"/>
                  </a:cubicBezTo>
                  <a:cubicBezTo>
                    <a:pt x="769" y="108"/>
                    <a:pt x="708" y="222"/>
                    <a:pt x="679" y="269"/>
                  </a:cubicBezTo>
                  <a:cubicBezTo>
                    <a:pt x="650" y="316"/>
                    <a:pt x="575" y="321"/>
                    <a:pt x="582" y="381"/>
                  </a:cubicBezTo>
                  <a:cubicBezTo>
                    <a:pt x="589" y="441"/>
                    <a:pt x="663" y="557"/>
                    <a:pt x="718" y="631"/>
                  </a:cubicBezTo>
                  <a:cubicBezTo>
                    <a:pt x="773" y="705"/>
                    <a:pt x="894" y="802"/>
                    <a:pt x="911" y="827"/>
                  </a:cubicBezTo>
                  <a:cubicBezTo>
                    <a:pt x="928" y="852"/>
                    <a:pt x="895" y="782"/>
                    <a:pt x="819" y="780"/>
                  </a:cubicBezTo>
                  <a:cubicBezTo>
                    <a:pt x="743" y="778"/>
                    <a:pt x="497" y="832"/>
                    <a:pt x="455" y="817"/>
                  </a:cubicBezTo>
                  <a:cubicBezTo>
                    <a:pt x="413" y="802"/>
                    <a:pt x="594" y="684"/>
                    <a:pt x="565" y="687"/>
                  </a:cubicBezTo>
                  <a:cubicBezTo>
                    <a:pt x="536" y="690"/>
                    <a:pt x="363" y="822"/>
                    <a:pt x="278" y="836"/>
                  </a:cubicBezTo>
                  <a:cubicBezTo>
                    <a:pt x="193" y="850"/>
                    <a:pt x="124" y="810"/>
                    <a:pt x="56" y="771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2" name="Freeform 88"/>
            <p:cNvSpPr>
              <a:spLocks/>
            </p:cNvSpPr>
            <p:nvPr/>
          </p:nvSpPr>
          <p:spPr bwMode="auto">
            <a:xfrm>
              <a:off x="1342" y="4141"/>
              <a:ext cx="898" cy="359"/>
            </a:xfrm>
            <a:custGeom>
              <a:avLst/>
              <a:gdLst/>
              <a:ahLst/>
              <a:cxnLst>
                <a:cxn ang="0">
                  <a:pos x="447" y="113"/>
                </a:cxn>
                <a:cxn ang="0">
                  <a:pos x="383" y="1"/>
                </a:cxn>
                <a:cxn ang="0">
                  <a:pos x="383" y="122"/>
                </a:cxn>
                <a:cxn ang="0">
                  <a:pos x="159" y="57"/>
                </a:cxn>
                <a:cxn ang="0">
                  <a:pos x="311" y="150"/>
                </a:cxn>
                <a:cxn ang="0">
                  <a:pos x="53" y="205"/>
                </a:cxn>
                <a:cxn ang="0">
                  <a:pos x="182" y="224"/>
                </a:cxn>
                <a:cxn ang="0">
                  <a:pos x="22" y="428"/>
                </a:cxn>
                <a:cxn ang="0">
                  <a:pos x="311" y="373"/>
                </a:cxn>
                <a:cxn ang="0">
                  <a:pos x="319" y="568"/>
                </a:cxn>
                <a:cxn ang="0">
                  <a:pos x="636" y="401"/>
                </a:cxn>
                <a:cxn ang="0">
                  <a:pos x="860" y="512"/>
                </a:cxn>
                <a:cxn ang="0">
                  <a:pos x="1280" y="466"/>
                </a:cxn>
                <a:cxn ang="0">
                  <a:pos x="1594" y="345"/>
                </a:cxn>
                <a:cxn ang="0">
                  <a:pos x="1800" y="354"/>
                </a:cxn>
                <a:cxn ang="0">
                  <a:pos x="1529" y="224"/>
                </a:cxn>
                <a:cxn ang="0">
                  <a:pos x="1246" y="66"/>
                </a:cxn>
                <a:cxn ang="0">
                  <a:pos x="1099" y="20"/>
                </a:cxn>
                <a:cxn ang="0">
                  <a:pos x="976" y="38"/>
                </a:cxn>
                <a:cxn ang="0">
                  <a:pos x="820" y="29"/>
                </a:cxn>
                <a:cxn ang="0">
                  <a:pos x="572" y="29"/>
                </a:cxn>
              </a:cxnLst>
              <a:rect l="0" t="0" r="r" b="b"/>
              <a:pathLst>
                <a:path w="1811" h="573">
                  <a:moveTo>
                    <a:pt x="447" y="113"/>
                  </a:moveTo>
                  <a:cubicBezTo>
                    <a:pt x="420" y="56"/>
                    <a:pt x="394" y="0"/>
                    <a:pt x="383" y="1"/>
                  </a:cubicBezTo>
                  <a:cubicBezTo>
                    <a:pt x="372" y="2"/>
                    <a:pt x="420" y="113"/>
                    <a:pt x="383" y="122"/>
                  </a:cubicBezTo>
                  <a:cubicBezTo>
                    <a:pt x="346" y="131"/>
                    <a:pt x="171" y="52"/>
                    <a:pt x="159" y="57"/>
                  </a:cubicBezTo>
                  <a:cubicBezTo>
                    <a:pt x="147" y="62"/>
                    <a:pt x="329" y="125"/>
                    <a:pt x="311" y="150"/>
                  </a:cubicBezTo>
                  <a:cubicBezTo>
                    <a:pt x="293" y="175"/>
                    <a:pt x="74" y="193"/>
                    <a:pt x="53" y="205"/>
                  </a:cubicBezTo>
                  <a:cubicBezTo>
                    <a:pt x="32" y="217"/>
                    <a:pt x="187" y="187"/>
                    <a:pt x="182" y="224"/>
                  </a:cubicBezTo>
                  <a:cubicBezTo>
                    <a:pt x="177" y="261"/>
                    <a:pt x="0" y="403"/>
                    <a:pt x="22" y="428"/>
                  </a:cubicBezTo>
                  <a:cubicBezTo>
                    <a:pt x="44" y="453"/>
                    <a:pt x="262" y="350"/>
                    <a:pt x="311" y="373"/>
                  </a:cubicBezTo>
                  <a:cubicBezTo>
                    <a:pt x="360" y="396"/>
                    <a:pt x="265" y="563"/>
                    <a:pt x="319" y="568"/>
                  </a:cubicBezTo>
                  <a:cubicBezTo>
                    <a:pt x="373" y="573"/>
                    <a:pt x="546" y="410"/>
                    <a:pt x="636" y="401"/>
                  </a:cubicBezTo>
                  <a:cubicBezTo>
                    <a:pt x="726" y="392"/>
                    <a:pt x="753" y="501"/>
                    <a:pt x="860" y="512"/>
                  </a:cubicBezTo>
                  <a:cubicBezTo>
                    <a:pt x="967" y="523"/>
                    <a:pt x="1158" y="494"/>
                    <a:pt x="1280" y="466"/>
                  </a:cubicBezTo>
                  <a:cubicBezTo>
                    <a:pt x="1402" y="438"/>
                    <a:pt x="1507" y="364"/>
                    <a:pt x="1594" y="345"/>
                  </a:cubicBezTo>
                  <a:cubicBezTo>
                    <a:pt x="1681" y="326"/>
                    <a:pt x="1811" y="374"/>
                    <a:pt x="1800" y="354"/>
                  </a:cubicBezTo>
                  <a:cubicBezTo>
                    <a:pt x="1789" y="334"/>
                    <a:pt x="1621" y="272"/>
                    <a:pt x="1529" y="224"/>
                  </a:cubicBezTo>
                  <a:cubicBezTo>
                    <a:pt x="1437" y="176"/>
                    <a:pt x="1318" y="100"/>
                    <a:pt x="1246" y="66"/>
                  </a:cubicBezTo>
                  <a:cubicBezTo>
                    <a:pt x="1174" y="32"/>
                    <a:pt x="1144" y="25"/>
                    <a:pt x="1099" y="20"/>
                  </a:cubicBezTo>
                  <a:cubicBezTo>
                    <a:pt x="1054" y="15"/>
                    <a:pt x="1022" y="37"/>
                    <a:pt x="976" y="38"/>
                  </a:cubicBezTo>
                  <a:cubicBezTo>
                    <a:pt x="930" y="39"/>
                    <a:pt x="887" y="30"/>
                    <a:pt x="820" y="29"/>
                  </a:cubicBezTo>
                  <a:cubicBezTo>
                    <a:pt x="753" y="28"/>
                    <a:pt x="620" y="26"/>
                    <a:pt x="572" y="29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3" name="Freeform 89"/>
            <p:cNvSpPr>
              <a:spLocks/>
            </p:cNvSpPr>
            <p:nvPr/>
          </p:nvSpPr>
          <p:spPr bwMode="auto">
            <a:xfrm>
              <a:off x="1330" y="2711"/>
              <a:ext cx="816" cy="1146"/>
            </a:xfrm>
            <a:custGeom>
              <a:avLst/>
              <a:gdLst/>
              <a:ahLst/>
              <a:cxnLst>
                <a:cxn ang="0">
                  <a:pos x="666" y="1728"/>
                </a:cxn>
                <a:cxn ang="0">
                  <a:pos x="541" y="1783"/>
                </a:cxn>
                <a:cxn ang="0">
                  <a:pos x="436" y="1681"/>
                </a:cxn>
                <a:cxn ang="0">
                  <a:pos x="315" y="1728"/>
                </a:cxn>
                <a:cxn ang="0">
                  <a:pos x="184" y="1588"/>
                </a:cxn>
                <a:cxn ang="0">
                  <a:pos x="223" y="1430"/>
                </a:cxn>
                <a:cxn ang="0">
                  <a:pos x="25" y="1421"/>
                </a:cxn>
                <a:cxn ang="0">
                  <a:pos x="112" y="1142"/>
                </a:cxn>
                <a:cxn ang="0">
                  <a:pos x="25" y="1133"/>
                </a:cxn>
                <a:cxn ang="0">
                  <a:pos x="47" y="910"/>
                </a:cxn>
                <a:cxn ang="0">
                  <a:pos x="74" y="771"/>
                </a:cxn>
                <a:cxn ang="0">
                  <a:pos x="25" y="520"/>
                </a:cxn>
                <a:cxn ang="0">
                  <a:pos x="223" y="464"/>
                </a:cxn>
                <a:cxn ang="0">
                  <a:pos x="419" y="232"/>
                </a:cxn>
                <a:cxn ang="0">
                  <a:pos x="508" y="362"/>
                </a:cxn>
                <a:cxn ang="0">
                  <a:pos x="774" y="0"/>
                </a:cxn>
                <a:cxn ang="0">
                  <a:pos x="959" y="362"/>
                </a:cxn>
                <a:cxn ang="0">
                  <a:pos x="1243" y="381"/>
                </a:cxn>
                <a:cxn ang="0">
                  <a:pos x="1124" y="678"/>
                </a:cxn>
                <a:cxn ang="0">
                  <a:pos x="1426" y="613"/>
                </a:cxn>
                <a:cxn ang="0">
                  <a:pos x="1483" y="845"/>
                </a:cxn>
                <a:cxn ang="0">
                  <a:pos x="1305" y="1012"/>
                </a:cxn>
                <a:cxn ang="0">
                  <a:pos x="1606" y="1254"/>
                </a:cxn>
                <a:cxn ang="0">
                  <a:pos x="1545" y="1412"/>
                </a:cxn>
                <a:cxn ang="0">
                  <a:pos x="1243" y="1449"/>
                </a:cxn>
                <a:cxn ang="0">
                  <a:pos x="1157" y="1728"/>
                </a:cxn>
                <a:cxn ang="0">
                  <a:pos x="957" y="1681"/>
                </a:cxn>
                <a:cxn ang="0">
                  <a:pos x="885" y="1830"/>
                </a:cxn>
              </a:cxnLst>
              <a:rect l="0" t="0" r="r" b="b"/>
              <a:pathLst>
                <a:path w="1646" h="1830">
                  <a:moveTo>
                    <a:pt x="666" y="1728"/>
                  </a:moveTo>
                  <a:cubicBezTo>
                    <a:pt x="622" y="1759"/>
                    <a:pt x="579" y="1791"/>
                    <a:pt x="541" y="1783"/>
                  </a:cubicBezTo>
                  <a:cubicBezTo>
                    <a:pt x="503" y="1775"/>
                    <a:pt x="474" y="1690"/>
                    <a:pt x="436" y="1681"/>
                  </a:cubicBezTo>
                  <a:cubicBezTo>
                    <a:pt x="398" y="1672"/>
                    <a:pt x="357" y="1743"/>
                    <a:pt x="315" y="1728"/>
                  </a:cubicBezTo>
                  <a:cubicBezTo>
                    <a:pt x="273" y="1713"/>
                    <a:pt x="199" y="1638"/>
                    <a:pt x="184" y="1588"/>
                  </a:cubicBezTo>
                  <a:cubicBezTo>
                    <a:pt x="169" y="1538"/>
                    <a:pt x="249" y="1458"/>
                    <a:pt x="223" y="1430"/>
                  </a:cubicBezTo>
                  <a:cubicBezTo>
                    <a:pt x="197" y="1402"/>
                    <a:pt x="43" y="1469"/>
                    <a:pt x="25" y="1421"/>
                  </a:cubicBezTo>
                  <a:cubicBezTo>
                    <a:pt x="7" y="1373"/>
                    <a:pt x="112" y="1190"/>
                    <a:pt x="112" y="1142"/>
                  </a:cubicBezTo>
                  <a:cubicBezTo>
                    <a:pt x="112" y="1094"/>
                    <a:pt x="36" y="1172"/>
                    <a:pt x="25" y="1133"/>
                  </a:cubicBezTo>
                  <a:cubicBezTo>
                    <a:pt x="14" y="1094"/>
                    <a:pt x="39" y="970"/>
                    <a:pt x="47" y="910"/>
                  </a:cubicBezTo>
                  <a:cubicBezTo>
                    <a:pt x="55" y="850"/>
                    <a:pt x="78" y="836"/>
                    <a:pt x="74" y="771"/>
                  </a:cubicBezTo>
                  <a:cubicBezTo>
                    <a:pt x="70" y="706"/>
                    <a:pt x="0" y="571"/>
                    <a:pt x="25" y="520"/>
                  </a:cubicBezTo>
                  <a:cubicBezTo>
                    <a:pt x="50" y="469"/>
                    <a:pt x="157" y="512"/>
                    <a:pt x="223" y="464"/>
                  </a:cubicBezTo>
                  <a:cubicBezTo>
                    <a:pt x="289" y="416"/>
                    <a:pt x="372" y="249"/>
                    <a:pt x="419" y="232"/>
                  </a:cubicBezTo>
                  <a:cubicBezTo>
                    <a:pt x="466" y="215"/>
                    <a:pt x="449" y="401"/>
                    <a:pt x="508" y="362"/>
                  </a:cubicBezTo>
                  <a:cubicBezTo>
                    <a:pt x="567" y="323"/>
                    <a:pt x="699" y="0"/>
                    <a:pt x="774" y="0"/>
                  </a:cubicBezTo>
                  <a:cubicBezTo>
                    <a:pt x="849" y="0"/>
                    <a:pt x="881" y="299"/>
                    <a:pt x="959" y="362"/>
                  </a:cubicBezTo>
                  <a:cubicBezTo>
                    <a:pt x="1037" y="425"/>
                    <a:pt x="1216" y="328"/>
                    <a:pt x="1243" y="381"/>
                  </a:cubicBezTo>
                  <a:cubicBezTo>
                    <a:pt x="1270" y="434"/>
                    <a:pt x="1094" y="639"/>
                    <a:pt x="1124" y="678"/>
                  </a:cubicBezTo>
                  <a:cubicBezTo>
                    <a:pt x="1154" y="717"/>
                    <a:pt x="1366" y="585"/>
                    <a:pt x="1426" y="613"/>
                  </a:cubicBezTo>
                  <a:cubicBezTo>
                    <a:pt x="1486" y="641"/>
                    <a:pt x="1503" y="779"/>
                    <a:pt x="1483" y="845"/>
                  </a:cubicBezTo>
                  <a:cubicBezTo>
                    <a:pt x="1463" y="911"/>
                    <a:pt x="1285" y="944"/>
                    <a:pt x="1305" y="1012"/>
                  </a:cubicBezTo>
                  <a:cubicBezTo>
                    <a:pt x="1325" y="1080"/>
                    <a:pt x="1566" y="1187"/>
                    <a:pt x="1606" y="1254"/>
                  </a:cubicBezTo>
                  <a:cubicBezTo>
                    <a:pt x="1646" y="1321"/>
                    <a:pt x="1606" y="1379"/>
                    <a:pt x="1545" y="1412"/>
                  </a:cubicBezTo>
                  <a:cubicBezTo>
                    <a:pt x="1484" y="1445"/>
                    <a:pt x="1308" y="1396"/>
                    <a:pt x="1243" y="1449"/>
                  </a:cubicBezTo>
                  <a:cubicBezTo>
                    <a:pt x="1178" y="1502"/>
                    <a:pt x="1205" y="1689"/>
                    <a:pt x="1157" y="1728"/>
                  </a:cubicBezTo>
                  <a:cubicBezTo>
                    <a:pt x="1109" y="1767"/>
                    <a:pt x="1002" y="1664"/>
                    <a:pt x="957" y="1681"/>
                  </a:cubicBezTo>
                  <a:cubicBezTo>
                    <a:pt x="912" y="1698"/>
                    <a:pt x="898" y="1764"/>
                    <a:pt x="885" y="1830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342683" y="332656"/>
            <a:ext cx="1508393" cy="1090614"/>
            <a:chOff x="2904" y="8552"/>
            <a:chExt cx="1493" cy="1547"/>
          </a:xfrm>
        </p:grpSpPr>
        <p:sp>
          <p:nvSpPr>
            <p:cNvPr id="5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051720" y="260648"/>
            <a:ext cx="6379177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b="1" dirty="0" smtClean="0">
                <a:latin typeface="Comic Sans MS" pitchFamily="66" charset="0"/>
              </a:rPr>
              <a:t>¡</a:t>
            </a:r>
            <a:r>
              <a:rPr lang="es-ES" sz="2000" b="1" dirty="0" smtClean="0">
                <a:latin typeface="Comic Sans MS" pitchFamily="66" charset="0"/>
              </a:rPr>
              <a:t>CUIDADO SI ME TIRO DE CABEZA AL AGUA</a:t>
            </a:r>
            <a:r>
              <a:rPr lang="es-ES" b="1" dirty="0" smtClean="0">
                <a:latin typeface="Comic Sans MS" pitchFamily="66" charset="0"/>
              </a:rPr>
              <a:t>!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051720" y="1124744"/>
            <a:ext cx="658343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Si me tiro de cabeza:</a:t>
            </a:r>
          </a:p>
          <a:p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- Debo asegurarme de que cubre lo suficiente.</a:t>
            </a:r>
          </a:p>
          <a:p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- Debo conocer la profundidad.</a:t>
            </a:r>
          </a:p>
          <a:p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- Debo mirar antes de tirarme al agua.</a:t>
            </a:r>
          </a:p>
          <a:p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- En ningún caso debo tirarme bruscamente y siempre con los brazos por delante.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82" name="Group 2"/>
          <p:cNvGrpSpPr>
            <a:grpSpLocks/>
          </p:cNvGrpSpPr>
          <p:nvPr/>
        </p:nvGrpSpPr>
        <p:grpSpPr bwMode="auto">
          <a:xfrm rot="1550527">
            <a:off x="6872367" y="3210017"/>
            <a:ext cx="2168218" cy="971919"/>
            <a:chOff x="1586" y="1812"/>
            <a:chExt cx="3755" cy="1688"/>
          </a:xfrm>
        </p:grpSpPr>
        <p:grpSp>
          <p:nvGrpSpPr>
            <p:cNvPr id="83" name="Group 3"/>
            <p:cNvGrpSpPr>
              <a:grpSpLocks/>
            </p:cNvGrpSpPr>
            <p:nvPr/>
          </p:nvGrpSpPr>
          <p:grpSpPr bwMode="auto">
            <a:xfrm>
              <a:off x="1586" y="1812"/>
              <a:ext cx="3755" cy="1688"/>
              <a:chOff x="1586" y="1812"/>
              <a:chExt cx="3755" cy="1688"/>
            </a:xfrm>
          </p:grpSpPr>
          <p:sp>
            <p:nvSpPr>
              <p:cNvPr id="86" name="Freeform 4"/>
              <p:cNvSpPr>
                <a:spLocks/>
              </p:cNvSpPr>
              <p:nvPr/>
            </p:nvSpPr>
            <p:spPr bwMode="auto">
              <a:xfrm>
                <a:off x="1699" y="2899"/>
                <a:ext cx="720" cy="390"/>
              </a:xfrm>
              <a:custGeom>
                <a:avLst/>
                <a:gdLst/>
                <a:ahLst/>
                <a:cxnLst>
                  <a:cxn ang="0">
                    <a:pos x="660" y="0"/>
                  </a:cxn>
                  <a:cxn ang="0">
                    <a:pos x="479" y="76"/>
                  </a:cxn>
                  <a:cxn ang="0">
                    <a:pos x="275" y="185"/>
                  </a:cxn>
                  <a:cxn ang="0">
                    <a:pos x="119" y="185"/>
                  </a:cxn>
                  <a:cxn ang="0">
                    <a:pos x="27" y="185"/>
                  </a:cxn>
                  <a:cxn ang="0">
                    <a:pos x="41" y="362"/>
                  </a:cxn>
                  <a:cxn ang="0">
                    <a:pos x="275" y="353"/>
                  </a:cxn>
                  <a:cxn ang="0">
                    <a:pos x="486" y="278"/>
                  </a:cxn>
                  <a:cxn ang="0">
                    <a:pos x="685" y="185"/>
                  </a:cxn>
                  <a:cxn ang="0">
                    <a:pos x="697" y="76"/>
                  </a:cxn>
                  <a:cxn ang="0">
                    <a:pos x="716" y="0"/>
                  </a:cxn>
                </a:cxnLst>
                <a:rect l="0" t="0" r="r" b="b"/>
                <a:pathLst>
                  <a:path w="720" h="390">
                    <a:moveTo>
                      <a:pt x="660" y="0"/>
                    </a:moveTo>
                    <a:cubicBezTo>
                      <a:pt x="601" y="22"/>
                      <a:pt x="543" y="45"/>
                      <a:pt x="479" y="76"/>
                    </a:cubicBezTo>
                    <a:cubicBezTo>
                      <a:pt x="415" y="107"/>
                      <a:pt x="335" y="167"/>
                      <a:pt x="275" y="185"/>
                    </a:cubicBezTo>
                    <a:cubicBezTo>
                      <a:pt x="215" y="203"/>
                      <a:pt x="160" y="185"/>
                      <a:pt x="119" y="185"/>
                    </a:cubicBezTo>
                    <a:cubicBezTo>
                      <a:pt x="78" y="185"/>
                      <a:pt x="40" y="156"/>
                      <a:pt x="27" y="185"/>
                    </a:cubicBezTo>
                    <a:cubicBezTo>
                      <a:pt x="14" y="214"/>
                      <a:pt x="0" y="334"/>
                      <a:pt x="41" y="362"/>
                    </a:cubicBezTo>
                    <a:cubicBezTo>
                      <a:pt x="82" y="390"/>
                      <a:pt x="201" y="367"/>
                      <a:pt x="275" y="353"/>
                    </a:cubicBezTo>
                    <a:cubicBezTo>
                      <a:pt x="349" y="339"/>
                      <a:pt x="418" y="306"/>
                      <a:pt x="486" y="278"/>
                    </a:cubicBezTo>
                    <a:cubicBezTo>
                      <a:pt x="554" y="250"/>
                      <a:pt x="650" y="219"/>
                      <a:pt x="685" y="185"/>
                    </a:cubicBezTo>
                    <a:cubicBezTo>
                      <a:pt x="720" y="151"/>
                      <a:pt x="692" y="107"/>
                      <a:pt x="697" y="76"/>
                    </a:cubicBezTo>
                    <a:cubicBezTo>
                      <a:pt x="702" y="45"/>
                      <a:pt x="709" y="22"/>
                      <a:pt x="716" y="0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7" name="Freeform 5"/>
              <p:cNvSpPr>
                <a:spLocks/>
              </p:cNvSpPr>
              <p:nvPr/>
            </p:nvSpPr>
            <p:spPr bwMode="auto">
              <a:xfrm>
                <a:off x="3551" y="2275"/>
                <a:ext cx="868" cy="369"/>
              </a:xfrm>
              <a:custGeom>
                <a:avLst/>
                <a:gdLst/>
                <a:ahLst/>
                <a:cxnLst>
                  <a:cxn ang="0">
                    <a:pos x="0" y="154"/>
                  </a:cxn>
                  <a:cxn ang="0">
                    <a:pos x="228" y="355"/>
                  </a:cxn>
                  <a:cxn ang="0">
                    <a:pos x="539" y="238"/>
                  </a:cxn>
                  <a:cxn ang="0">
                    <a:pos x="648" y="108"/>
                  </a:cxn>
                  <a:cxn ang="0">
                    <a:pos x="530" y="5"/>
                  </a:cxn>
                  <a:cxn ang="0">
                    <a:pos x="276" y="80"/>
                  </a:cxn>
                  <a:cxn ang="0">
                    <a:pos x="141" y="14"/>
                  </a:cxn>
                  <a:cxn ang="0">
                    <a:pos x="10" y="71"/>
                  </a:cxn>
                </a:cxnLst>
                <a:rect l="0" t="0" r="r" b="b"/>
                <a:pathLst>
                  <a:path w="649" h="369">
                    <a:moveTo>
                      <a:pt x="0" y="154"/>
                    </a:moveTo>
                    <a:cubicBezTo>
                      <a:pt x="69" y="247"/>
                      <a:pt x="138" y="341"/>
                      <a:pt x="228" y="355"/>
                    </a:cubicBezTo>
                    <a:cubicBezTo>
                      <a:pt x="318" y="369"/>
                      <a:pt x="469" y="279"/>
                      <a:pt x="539" y="238"/>
                    </a:cubicBezTo>
                    <a:cubicBezTo>
                      <a:pt x="609" y="197"/>
                      <a:pt x="649" y="147"/>
                      <a:pt x="648" y="108"/>
                    </a:cubicBezTo>
                    <a:cubicBezTo>
                      <a:pt x="647" y="69"/>
                      <a:pt x="592" y="10"/>
                      <a:pt x="530" y="5"/>
                    </a:cubicBezTo>
                    <a:cubicBezTo>
                      <a:pt x="468" y="0"/>
                      <a:pt x="341" y="79"/>
                      <a:pt x="276" y="80"/>
                    </a:cubicBezTo>
                    <a:cubicBezTo>
                      <a:pt x="211" y="81"/>
                      <a:pt x="185" y="15"/>
                      <a:pt x="141" y="14"/>
                    </a:cubicBezTo>
                    <a:cubicBezTo>
                      <a:pt x="97" y="13"/>
                      <a:pt x="53" y="42"/>
                      <a:pt x="10" y="71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8" name="Freeform 6"/>
              <p:cNvSpPr>
                <a:spLocks/>
              </p:cNvSpPr>
              <p:nvPr/>
            </p:nvSpPr>
            <p:spPr bwMode="auto">
              <a:xfrm>
                <a:off x="2294" y="2303"/>
                <a:ext cx="1140" cy="846"/>
              </a:xfrm>
              <a:custGeom>
                <a:avLst/>
                <a:gdLst/>
                <a:ahLst/>
                <a:cxnLst>
                  <a:cxn ang="0">
                    <a:pos x="43" y="607"/>
                  </a:cxn>
                  <a:cxn ang="0">
                    <a:pos x="43" y="403"/>
                  </a:cxn>
                  <a:cxn ang="0">
                    <a:pos x="302" y="286"/>
                  </a:cxn>
                  <a:cxn ang="0">
                    <a:pos x="539" y="12"/>
                  </a:cxn>
                  <a:cxn ang="0">
                    <a:pos x="772" y="360"/>
                  </a:cxn>
                  <a:cxn ang="0">
                    <a:pos x="646" y="658"/>
                  </a:cxn>
                  <a:cxn ang="0">
                    <a:pos x="323" y="797"/>
                  </a:cxn>
                  <a:cxn ang="0">
                    <a:pos x="128" y="816"/>
                  </a:cxn>
                  <a:cxn ang="0">
                    <a:pos x="43" y="607"/>
                  </a:cxn>
                </a:cxnLst>
                <a:rect l="0" t="0" r="r" b="b"/>
                <a:pathLst>
                  <a:path w="790" h="848">
                    <a:moveTo>
                      <a:pt x="43" y="607"/>
                    </a:moveTo>
                    <a:cubicBezTo>
                      <a:pt x="29" y="538"/>
                      <a:pt x="0" y="457"/>
                      <a:pt x="43" y="403"/>
                    </a:cubicBezTo>
                    <a:cubicBezTo>
                      <a:pt x="86" y="349"/>
                      <a:pt x="219" y="351"/>
                      <a:pt x="302" y="286"/>
                    </a:cubicBezTo>
                    <a:cubicBezTo>
                      <a:pt x="385" y="221"/>
                      <a:pt x="461" y="0"/>
                      <a:pt x="539" y="12"/>
                    </a:cubicBezTo>
                    <a:cubicBezTo>
                      <a:pt x="617" y="24"/>
                      <a:pt x="754" y="252"/>
                      <a:pt x="772" y="360"/>
                    </a:cubicBezTo>
                    <a:cubicBezTo>
                      <a:pt x="790" y="468"/>
                      <a:pt x="721" y="585"/>
                      <a:pt x="646" y="658"/>
                    </a:cubicBezTo>
                    <a:cubicBezTo>
                      <a:pt x="571" y="731"/>
                      <a:pt x="409" y="771"/>
                      <a:pt x="323" y="797"/>
                    </a:cubicBezTo>
                    <a:cubicBezTo>
                      <a:pt x="237" y="823"/>
                      <a:pt x="175" y="848"/>
                      <a:pt x="128" y="816"/>
                    </a:cubicBezTo>
                    <a:cubicBezTo>
                      <a:pt x="81" y="784"/>
                      <a:pt x="57" y="676"/>
                      <a:pt x="43" y="607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9" name="Group 7"/>
              <p:cNvGrpSpPr>
                <a:grpSpLocks/>
              </p:cNvGrpSpPr>
              <p:nvPr/>
            </p:nvGrpSpPr>
            <p:grpSpPr bwMode="auto">
              <a:xfrm>
                <a:off x="1808" y="1812"/>
                <a:ext cx="1161" cy="1087"/>
                <a:chOff x="7041" y="3511"/>
                <a:chExt cx="1161" cy="1087"/>
              </a:xfrm>
            </p:grpSpPr>
            <p:grpSp>
              <p:nvGrpSpPr>
                <p:cNvPr id="96" name="Group 8"/>
                <p:cNvGrpSpPr>
                  <a:grpSpLocks/>
                </p:cNvGrpSpPr>
                <p:nvPr/>
              </p:nvGrpSpPr>
              <p:grpSpPr bwMode="auto">
                <a:xfrm>
                  <a:off x="7085" y="3566"/>
                  <a:ext cx="1117" cy="1032"/>
                  <a:chOff x="7085" y="3576"/>
                  <a:chExt cx="1117" cy="1032"/>
                </a:xfrm>
              </p:grpSpPr>
              <p:sp>
                <p:nvSpPr>
                  <p:cNvPr id="100" name="Freeform 9"/>
                  <p:cNvSpPr>
                    <a:spLocks/>
                  </p:cNvSpPr>
                  <p:nvPr/>
                </p:nvSpPr>
                <p:spPr bwMode="auto">
                  <a:xfrm>
                    <a:off x="8038" y="4170"/>
                    <a:ext cx="86" cy="269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1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7085" y="3576"/>
                    <a:ext cx="1117" cy="1032"/>
                    <a:chOff x="2660" y="2850"/>
                    <a:chExt cx="3054" cy="2392"/>
                  </a:xfrm>
                </p:grpSpPr>
                <p:sp>
                  <p:nvSpPr>
                    <p:cNvPr id="102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2929" y="3327"/>
                      <a:ext cx="2586" cy="1915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F69748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2710" y="4204"/>
                      <a:ext cx="332" cy="604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2660" y="2850"/>
                      <a:ext cx="3054" cy="1953"/>
                    </a:xfrm>
                    <a:custGeom>
                      <a:avLst/>
                      <a:gdLst/>
                      <a:ahLst/>
                      <a:cxnLst>
                        <a:cxn ang="0">
                          <a:pos x="182" y="1899"/>
                        </a:cxn>
                        <a:cxn ang="0">
                          <a:pos x="43" y="1563"/>
                        </a:cxn>
                        <a:cxn ang="0">
                          <a:pos x="43" y="903"/>
                        </a:cxn>
                        <a:cxn ang="0">
                          <a:pos x="303" y="272"/>
                        </a:cxn>
                        <a:cxn ang="0">
                          <a:pos x="1176" y="39"/>
                        </a:cxn>
                        <a:cxn ang="0">
                          <a:pos x="1724" y="39"/>
                        </a:cxn>
                        <a:cxn ang="0">
                          <a:pos x="2338" y="141"/>
                        </a:cxn>
                        <a:cxn ang="0">
                          <a:pos x="2778" y="374"/>
                        </a:cxn>
                        <a:cxn ang="0">
                          <a:pos x="3111" y="1033"/>
                        </a:cxn>
                        <a:cxn ang="0">
                          <a:pos x="3224" y="1275"/>
                        </a:cxn>
                        <a:cxn ang="0">
                          <a:pos x="3111" y="1730"/>
                        </a:cxn>
                        <a:cxn ang="0">
                          <a:pos x="3014" y="1899"/>
                        </a:cxn>
                        <a:cxn ang="0">
                          <a:pos x="2830" y="1899"/>
                        </a:cxn>
                        <a:cxn ang="0">
                          <a:pos x="3014" y="1572"/>
                        </a:cxn>
                        <a:cxn ang="0">
                          <a:pos x="2938" y="1275"/>
                        </a:cxn>
                        <a:cxn ang="0">
                          <a:pos x="2892" y="1219"/>
                        </a:cxn>
                        <a:cxn ang="0">
                          <a:pos x="2778" y="1033"/>
                        </a:cxn>
                        <a:cxn ang="0">
                          <a:pos x="2393" y="848"/>
                        </a:cxn>
                        <a:cxn ang="0">
                          <a:pos x="2022" y="569"/>
                        </a:cxn>
                        <a:cxn ang="0">
                          <a:pos x="1836" y="560"/>
                        </a:cxn>
                        <a:cxn ang="0">
                          <a:pos x="2551" y="1182"/>
                        </a:cxn>
                        <a:cxn ang="0">
                          <a:pos x="2365" y="1108"/>
                        </a:cxn>
                        <a:cxn ang="0">
                          <a:pos x="1789" y="792"/>
                        </a:cxn>
                        <a:cxn ang="0">
                          <a:pos x="1316" y="578"/>
                        </a:cxn>
                        <a:cxn ang="0">
                          <a:pos x="1028" y="477"/>
                        </a:cxn>
                        <a:cxn ang="0">
                          <a:pos x="1501" y="931"/>
                        </a:cxn>
                        <a:cxn ang="0">
                          <a:pos x="1715" y="1191"/>
                        </a:cxn>
                        <a:cxn ang="0">
                          <a:pos x="1641" y="1275"/>
                        </a:cxn>
                        <a:cxn ang="0">
                          <a:pos x="1056" y="931"/>
                        </a:cxn>
                        <a:cxn ang="0">
                          <a:pos x="814" y="690"/>
                        </a:cxn>
                        <a:cxn ang="0">
                          <a:pos x="740" y="662"/>
                        </a:cxn>
                        <a:cxn ang="0">
                          <a:pos x="879" y="1005"/>
                        </a:cxn>
                        <a:cxn ang="0">
                          <a:pos x="925" y="1163"/>
                        </a:cxn>
                        <a:cxn ang="0">
                          <a:pos x="619" y="1136"/>
                        </a:cxn>
                        <a:cxn ang="0">
                          <a:pos x="535" y="968"/>
                        </a:cxn>
                        <a:cxn ang="0">
                          <a:pos x="591" y="477"/>
                        </a:cxn>
                        <a:cxn ang="0">
                          <a:pos x="465" y="838"/>
                        </a:cxn>
                        <a:cxn ang="0">
                          <a:pos x="352" y="1173"/>
                        </a:cxn>
                        <a:cxn ang="0">
                          <a:pos x="352" y="1354"/>
                        </a:cxn>
                        <a:cxn ang="0">
                          <a:pos x="284" y="1354"/>
                        </a:cxn>
                        <a:cxn ang="0">
                          <a:pos x="182" y="1414"/>
                        </a:cxn>
                        <a:cxn ang="0">
                          <a:pos x="133" y="1516"/>
                        </a:cxn>
                        <a:cxn ang="0">
                          <a:pos x="133" y="1693"/>
                        </a:cxn>
                        <a:cxn ang="0">
                          <a:pos x="133" y="1842"/>
                        </a:cxn>
                      </a:cxnLst>
                      <a:rect l="0" t="0" r="r" b="b"/>
                      <a:pathLst>
                        <a:path w="3224" h="1953">
                          <a:moveTo>
                            <a:pt x="182" y="1899"/>
                          </a:moveTo>
                          <a:cubicBezTo>
                            <a:pt x="124" y="1814"/>
                            <a:pt x="66" y="1729"/>
                            <a:pt x="43" y="1563"/>
                          </a:cubicBezTo>
                          <a:cubicBezTo>
                            <a:pt x="20" y="1397"/>
                            <a:pt x="0" y="1118"/>
                            <a:pt x="43" y="903"/>
                          </a:cubicBezTo>
                          <a:cubicBezTo>
                            <a:pt x="86" y="688"/>
                            <a:pt x="114" y="416"/>
                            <a:pt x="303" y="272"/>
                          </a:cubicBezTo>
                          <a:cubicBezTo>
                            <a:pt x="492" y="128"/>
                            <a:pt x="939" y="78"/>
                            <a:pt x="1176" y="39"/>
                          </a:cubicBezTo>
                          <a:cubicBezTo>
                            <a:pt x="1413" y="0"/>
                            <a:pt x="1530" y="22"/>
                            <a:pt x="1724" y="39"/>
                          </a:cubicBezTo>
                          <a:cubicBezTo>
                            <a:pt x="1918" y="56"/>
                            <a:pt x="2162" y="85"/>
                            <a:pt x="2338" y="141"/>
                          </a:cubicBezTo>
                          <a:cubicBezTo>
                            <a:pt x="2514" y="197"/>
                            <a:pt x="2649" y="225"/>
                            <a:pt x="2778" y="374"/>
                          </a:cubicBezTo>
                          <a:cubicBezTo>
                            <a:pt x="2907" y="523"/>
                            <a:pt x="3037" y="883"/>
                            <a:pt x="3111" y="1033"/>
                          </a:cubicBezTo>
                          <a:cubicBezTo>
                            <a:pt x="3185" y="1183"/>
                            <a:pt x="3224" y="1159"/>
                            <a:pt x="3224" y="1275"/>
                          </a:cubicBezTo>
                          <a:cubicBezTo>
                            <a:pt x="3224" y="1391"/>
                            <a:pt x="3146" y="1626"/>
                            <a:pt x="3111" y="1730"/>
                          </a:cubicBezTo>
                          <a:cubicBezTo>
                            <a:pt x="3076" y="1834"/>
                            <a:pt x="3061" y="1871"/>
                            <a:pt x="3014" y="1899"/>
                          </a:cubicBezTo>
                          <a:cubicBezTo>
                            <a:pt x="2967" y="1927"/>
                            <a:pt x="2830" y="1953"/>
                            <a:pt x="2830" y="1899"/>
                          </a:cubicBezTo>
                          <a:cubicBezTo>
                            <a:pt x="2830" y="1845"/>
                            <a:pt x="2996" y="1676"/>
                            <a:pt x="3014" y="1572"/>
                          </a:cubicBezTo>
                          <a:cubicBezTo>
                            <a:pt x="3032" y="1468"/>
                            <a:pt x="2958" y="1334"/>
                            <a:pt x="2938" y="1275"/>
                          </a:cubicBezTo>
                          <a:cubicBezTo>
                            <a:pt x="2918" y="1216"/>
                            <a:pt x="2919" y="1259"/>
                            <a:pt x="2892" y="1219"/>
                          </a:cubicBezTo>
                          <a:cubicBezTo>
                            <a:pt x="2865" y="1179"/>
                            <a:pt x="2861" y="1095"/>
                            <a:pt x="2778" y="1033"/>
                          </a:cubicBezTo>
                          <a:cubicBezTo>
                            <a:pt x="2695" y="971"/>
                            <a:pt x="2519" y="925"/>
                            <a:pt x="2393" y="848"/>
                          </a:cubicBezTo>
                          <a:cubicBezTo>
                            <a:pt x="2267" y="771"/>
                            <a:pt x="2115" y="617"/>
                            <a:pt x="2022" y="569"/>
                          </a:cubicBezTo>
                          <a:cubicBezTo>
                            <a:pt x="1929" y="521"/>
                            <a:pt x="1748" y="458"/>
                            <a:pt x="1836" y="560"/>
                          </a:cubicBezTo>
                          <a:cubicBezTo>
                            <a:pt x="1924" y="662"/>
                            <a:pt x="2463" y="1091"/>
                            <a:pt x="2551" y="1182"/>
                          </a:cubicBezTo>
                          <a:cubicBezTo>
                            <a:pt x="2639" y="1273"/>
                            <a:pt x="2492" y="1173"/>
                            <a:pt x="2365" y="1108"/>
                          </a:cubicBezTo>
                          <a:cubicBezTo>
                            <a:pt x="2238" y="1043"/>
                            <a:pt x="1964" y="880"/>
                            <a:pt x="1789" y="792"/>
                          </a:cubicBezTo>
                          <a:cubicBezTo>
                            <a:pt x="1614" y="704"/>
                            <a:pt x="1443" y="630"/>
                            <a:pt x="1316" y="578"/>
                          </a:cubicBezTo>
                          <a:cubicBezTo>
                            <a:pt x="1189" y="526"/>
                            <a:pt x="997" y="418"/>
                            <a:pt x="1028" y="477"/>
                          </a:cubicBezTo>
                          <a:cubicBezTo>
                            <a:pt x="1059" y="536"/>
                            <a:pt x="1387" y="812"/>
                            <a:pt x="1501" y="931"/>
                          </a:cubicBezTo>
                          <a:cubicBezTo>
                            <a:pt x="1615" y="1050"/>
                            <a:pt x="1692" y="1134"/>
                            <a:pt x="1715" y="1191"/>
                          </a:cubicBezTo>
                          <a:cubicBezTo>
                            <a:pt x="1738" y="1248"/>
                            <a:pt x="1751" y="1318"/>
                            <a:pt x="1641" y="1275"/>
                          </a:cubicBezTo>
                          <a:cubicBezTo>
                            <a:pt x="1531" y="1232"/>
                            <a:pt x="1194" y="1028"/>
                            <a:pt x="1056" y="931"/>
                          </a:cubicBezTo>
                          <a:cubicBezTo>
                            <a:pt x="918" y="834"/>
                            <a:pt x="867" y="735"/>
                            <a:pt x="814" y="690"/>
                          </a:cubicBezTo>
                          <a:cubicBezTo>
                            <a:pt x="761" y="645"/>
                            <a:pt x="729" y="610"/>
                            <a:pt x="740" y="662"/>
                          </a:cubicBezTo>
                          <a:cubicBezTo>
                            <a:pt x="751" y="714"/>
                            <a:pt x="848" y="922"/>
                            <a:pt x="879" y="1005"/>
                          </a:cubicBezTo>
                          <a:cubicBezTo>
                            <a:pt x="910" y="1088"/>
                            <a:pt x="968" y="1141"/>
                            <a:pt x="925" y="1163"/>
                          </a:cubicBezTo>
                          <a:cubicBezTo>
                            <a:pt x="882" y="1185"/>
                            <a:pt x="684" y="1168"/>
                            <a:pt x="619" y="1136"/>
                          </a:cubicBezTo>
                          <a:cubicBezTo>
                            <a:pt x="554" y="1104"/>
                            <a:pt x="540" y="1078"/>
                            <a:pt x="535" y="968"/>
                          </a:cubicBezTo>
                          <a:cubicBezTo>
                            <a:pt x="530" y="858"/>
                            <a:pt x="603" y="498"/>
                            <a:pt x="591" y="477"/>
                          </a:cubicBezTo>
                          <a:cubicBezTo>
                            <a:pt x="579" y="456"/>
                            <a:pt x="505" y="722"/>
                            <a:pt x="465" y="838"/>
                          </a:cubicBezTo>
                          <a:cubicBezTo>
                            <a:pt x="425" y="954"/>
                            <a:pt x="371" y="1087"/>
                            <a:pt x="352" y="1173"/>
                          </a:cubicBezTo>
                          <a:cubicBezTo>
                            <a:pt x="333" y="1259"/>
                            <a:pt x="363" y="1324"/>
                            <a:pt x="352" y="1354"/>
                          </a:cubicBezTo>
                          <a:cubicBezTo>
                            <a:pt x="341" y="1384"/>
                            <a:pt x="312" y="1344"/>
                            <a:pt x="284" y="1354"/>
                          </a:cubicBezTo>
                          <a:cubicBezTo>
                            <a:pt x="256" y="1364"/>
                            <a:pt x="207" y="1387"/>
                            <a:pt x="182" y="1414"/>
                          </a:cubicBezTo>
                          <a:cubicBezTo>
                            <a:pt x="157" y="1441"/>
                            <a:pt x="141" y="1470"/>
                            <a:pt x="133" y="1516"/>
                          </a:cubicBezTo>
                          <a:cubicBezTo>
                            <a:pt x="125" y="1562"/>
                            <a:pt x="133" y="1639"/>
                            <a:pt x="133" y="1693"/>
                          </a:cubicBezTo>
                          <a:cubicBezTo>
                            <a:pt x="133" y="1747"/>
                            <a:pt x="133" y="1794"/>
                            <a:pt x="133" y="1842"/>
                          </a:cubicBezTo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5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2829" y="4226"/>
                      <a:ext cx="171" cy="41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6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337" y="4207"/>
                      <a:ext cx="135" cy="443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7" y="4125"/>
                      <a:ext cx="278" cy="427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16" y="4125"/>
                      <a:ext cx="278" cy="427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966" y="4552"/>
                      <a:ext cx="327" cy="182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3642" y="4746"/>
                      <a:ext cx="1054" cy="37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97" name="Group 20"/>
                <p:cNvGrpSpPr>
                  <a:grpSpLocks/>
                </p:cNvGrpSpPr>
                <p:nvPr/>
              </p:nvGrpSpPr>
              <p:grpSpPr bwMode="auto">
                <a:xfrm>
                  <a:off x="7041" y="3511"/>
                  <a:ext cx="1086" cy="441"/>
                  <a:chOff x="8387" y="1193"/>
                  <a:chExt cx="1086" cy="441"/>
                </a:xfrm>
              </p:grpSpPr>
              <p:sp>
                <p:nvSpPr>
                  <p:cNvPr id="98" name="Freeform 21"/>
                  <p:cNvSpPr>
                    <a:spLocks/>
                  </p:cNvSpPr>
                  <p:nvPr/>
                </p:nvSpPr>
                <p:spPr bwMode="auto">
                  <a:xfrm>
                    <a:off x="8387" y="1238"/>
                    <a:ext cx="1086" cy="396"/>
                  </a:xfrm>
                  <a:custGeom>
                    <a:avLst/>
                    <a:gdLst/>
                    <a:ahLst/>
                    <a:cxnLst>
                      <a:cxn ang="0">
                        <a:pos x="77" y="341"/>
                      </a:cxn>
                      <a:cxn ang="0">
                        <a:pos x="493" y="341"/>
                      </a:cxn>
                      <a:cxn ang="0">
                        <a:pos x="760" y="360"/>
                      </a:cxn>
                      <a:cxn ang="0">
                        <a:pos x="969" y="360"/>
                      </a:cxn>
                      <a:cxn ang="0">
                        <a:pos x="1080" y="360"/>
                      </a:cxn>
                      <a:cxn ang="0">
                        <a:pos x="1006" y="146"/>
                      </a:cxn>
                      <a:cxn ang="0">
                        <a:pos x="904" y="72"/>
                      </a:cxn>
                      <a:cxn ang="0">
                        <a:pos x="760" y="10"/>
                      </a:cxn>
                      <a:cxn ang="0">
                        <a:pos x="520" y="10"/>
                      </a:cxn>
                      <a:cxn ang="0">
                        <a:pos x="192" y="72"/>
                      </a:cxn>
                      <a:cxn ang="0">
                        <a:pos x="77" y="156"/>
                      </a:cxn>
                      <a:cxn ang="0">
                        <a:pos x="33" y="295"/>
                      </a:cxn>
                      <a:cxn ang="0">
                        <a:pos x="77" y="341"/>
                      </a:cxn>
                    </a:cxnLst>
                    <a:rect l="0" t="0" r="r" b="b"/>
                    <a:pathLst>
                      <a:path w="1086" h="396">
                        <a:moveTo>
                          <a:pt x="77" y="341"/>
                        </a:moveTo>
                        <a:cubicBezTo>
                          <a:pt x="154" y="349"/>
                          <a:pt x="379" y="338"/>
                          <a:pt x="493" y="341"/>
                        </a:cubicBezTo>
                        <a:cubicBezTo>
                          <a:pt x="607" y="344"/>
                          <a:pt x="681" y="357"/>
                          <a:pt x="760" y="360"/>
                        </a:cubicBezTo>
                        <a:cubicBezTo>
                          <a:pt x="839" y="363"/>
                          <a:pt x="916" y="360"/>
                          <a:pt x="969" y="360"/>
                        </a:cubicBezTo>
                        <a:cubicBezTo>
                          <a:pt x="1022" y="360"/>
                          <a:pt x="1074" y="396"/>
                          <a:pt x="1080" y="360"/>
                        </a:cubicBezTo>
                        <a:cubicBezTo>
                          <a:pt x="1086" y="324"/>
                          <a:pt x="1035" y="194"/>
                          <a:pt x="1006" y="146"/>
                        </a:cubicBezTo>
                        <a:cubicBezTo>
                          <a:pt x="977" y="98"/>
                          <a:pt x="945" y="95"/>
                          <a:pt x="904" y="72"/>
                        </a:cubicBezTo>
                        <a:cubicBezTo>
                          <a:pt x="863" y="49"/>
                          <a:pt x="824" y="20"/>
                          <a:pt x="760" y="10"/>
                        </a:cubicBezTo>
                        <a:cubicBezTo>
                          <a:pt x="696" y="0"/>
                          <a:pt x="615" y="0"/>
                          <a:pt x="520" y="10"/>
                        </a:cubicBezTo>
                        <a:cubicBezTo>
                          <a:pt x="425" y="20"/>
                          <a:pt x="266" y="48"/>
                          <a:pt x="192" y="72"/>
                        </a:cubicBezTo>
                        <a:cubicBezTo>
                          <a:pt x="118" y="96"/>
                          <a:pt x="103" y="119"/>
                          <a:pt x="77" y="156"/>
                        </a:cubicBezTo>
                        <a:cubicBezTo>
                          <a:pt x="51" y="193"/>
                          <a:pt x="40" y="263"/>
                          <a:pt x="33" y="295"/>
                        </a:cubicBezTo>
                        <a:cubicBezTo>
                          <a:pt x="26" y="327"/>
                          <a:pt x="0" y="333"/>
                          <a:pt x="77" y="34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9" name="Freeform 22"/>
                  <p:cNvSpPr>
                    <a:spLocks/>
                  </p:cNvSpPr>
                  <p:nvPr/>
                </p:nvSpPr>
                <p:spPr bwMode="auto">
                  <a:xfrm>
                    <a:off x="8757" y="1193"/>
                    <a:ext cx="328" cy="431"/>
                  </a:xfrm>
                  <a:custGeom>
                    <a:avLst/>
                    <a:gdLst/>
                    <a:ahLst/>
                    <a:cxnLst>
                      <a:cxn ang="0">
                        <a:pos x="58" y="377"/>
                      </a:cxn>
                      <a:cxn ang="0">
                        <a:pos x="242" y="386"/>
                      </a:cxn>
                      <a:cxn ang="0">
                        <a:pos x="294" y="247"/>
                      </a:cxn>
                      <a:cxn ang="0">
                        <a:pos x="324" y="55"/>
                      </a:cxn>
                      <a:cxn ang="0">
                        <a:pos x="272" y="45"/>
                      </a:cxn>
                      <a:cxn ang="0">
                        <a:pos x="82" y="55"/>
                      </a:cxn>
                      <a:cxn ang="0">
                        <a:pos x="4" y="377"/>
                      </a:cxn>
                      <a:cxn ang="0">
                        <a:pos x="58" y="377"/>
                      </a:cxn>
                    </a:cxnLst>
                    <a:rect l="0" t="0" r="r" b="b"/>
                    <a:pathLst>
                      <a:path w="328" h="431">
                        <a:moveTo>
                          <a:pt x="58" y="377"/>
                        </a:moveTo>
                        <a:cubicBezTo>
                          <a:pt x="98" y="379"/>
                          <a:pt x="203" y="408"/>
                          <a:pt x="242" y="386"/>
                        </a:cubicBezTo>
                        <a:cubicBezTo>
                          <a:pt x="281" y="364"/>
                          <a:pt x="280" y="302"/>
                          <a:pt x="294" y="247"/>
                        </a:cubicBezTo>
                        <a:cubicBezTo>
                          <a:pt x="308" y="192"/>
                          <a:pt x="328" y="89"/>
                          <a:pt x="324" y="55"/>
                        </a:cubicBezTo>
                        <a:cubicBezTo>
                          <a:pt x="320" y="21"/>
                          <a:pt x="312" y="45"/>
                          <a:pt x="272" y="45"/>
                        </a:cubicBezTo>
                        <a:cubicBezTo>
                          <a:pt x="232" y="45"/>
                          <a:pt x="127" y="0"/>
                          <a:pt x="82" y="55"/>
                        </a:cubicBezTo>
                        <a:cubicBezTo>
                          <a:pt x="37" y="110"/>
                          <a:pt x="8" y="323"/>
                          <a:pt x="4" y="377"/>
                        </a:cubicBezTo>
                        <a:cubicBezTo>
                          <a:pt x="0" y="431"/>
                          <a:pt x="18" y="375"/>
                          <a:pt x="58" y="37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90" name="Freeform 23"/>
              <p:cNvSpPr>
                <a:spLocks/>
              </p:cNvSpPr>
              <p:nvPr/>
            </p:nvSpPr>
            <p:spPr bwMode="auto">
              <a:xfrm>
                <a:off x="1586" y="2816"/>
                <a:ext cx="1111" cy="684"/>
              </a:xfrm>
              <a:custGeom>
                <a:avLst/>
                <a:gdLst/>
                <a:ahLst/>
                <a:cxnLst>
                  <a:cxn ang="0">
                    <a:pos x="854" y="46"/>
                  </a:cxn>
                  <a:cxn ang="0">
                    <a:pos x="854" y="320"/>
                  </a:cxn>
                  <a:cxn ang="0">
                    <a:pos x="564" y="366"/>
                  </a:cxn>
                  <a:cxn ang="0">
                    <a:pos x="483" y="394"/>
                  </a:cxn>
                  <a:cxn ang="0">
                    <a:pos x="463" y="273"/>
                  </a:cxn>
                  <a:cxn ang="0">
                    <a:pos x="361" y="97"/>
                  </a:cxn>
                  <a:cxn ang="0">
                    <a:pos x="279" y="162"/>
                  </a:cxn>
                  <a:cxn ang="0">
                    <a:pos x="365" y="338"/>
                  </a:cxn>
                  <a:cxn ang="0">
                    <a:pos x="85" y="338"/>
                  </a:cxn>
                  <a:cxn ang="0">
                    <a:pos x="41" y="375"/>
                  </a:cxn>
                  <a:cxn ang="0">
                    <a:pos x="331" y="412"/>
                  </a:cxn>
                  <a:cxn ang="0">
                    <a:pos x="85" y="403"/>
                  </a:cxn>
                  <a:cxn ang="0">
                    <a:pos x="41" y="459"/>
                  </a:cxn>
                  <a:cxn ang="0">
                    <a:pos x="85" y="515"/>
                  </a:cxn>
                  <a:cxn ang="0">
                    <a:pos x="309" y="487"/>
                  </a:cxn>
                  <a:cxn ang="0">
                    <a:pos x="119" y="505"/>
                  </a:cxn>
                  <a:cxn ang="0">
                    <a:pos x="85" y="580"/>
                  </a:cxn>
                  <a:cxn ang="0">
                    <a:pos x="309" y="561"/>
                  </a:cxn>
                  <a:cxn ang="0">
                    <a:pos x="85" y="635"/>
                  </a:cxn>
                  <a:cxn ang="0">
                    <a:pos x="145" y="682"/>
                  </a:cxn>
                  <a:cxn ang="0">
                    <a:pos x="331" y="645"/>
                  </a:cxn>
                  <a:cxn ang="0">
                    <a:pos x="483" y="552"/>
                  </a:cxn>
                  <a:cxn ang="0">
                    <a:pos x="753" y="543"/>
                  </a:cxn>
                  <a:cxn ang="0">
                    <a:pos x="1024" y="487"/>
                  </a:cxn>
                  <a:cxn ang="0">
                    <a:pos x="1111" y="162"/>
                  </a:cxn>
                  <a:cxn ang="0">
                    <a:pos x="1024" y="46"/>
                  </a:cxn>
                  <a:cxn ang="0">
                    <a:pos x="854" y="46"/>
                  </a:cxn>
                </a:cxnLst>
                <a:rect l="0" t="0" r="r" b="b"/>
                <a:pathLst>
                  <a:path w="1111" h="684">
                    <a:moveTo>
                      <a:pt x="854" y="46"/>
                    </a:moveTo>
                    <a:cubicBezTo>
                      <a:pt x="826" y="92"/>
                      <a:pt x="902" y="267"/>
                      <a:pt x="854" y="320"/>
                    </a:cubicBezTo>
                    <a:cubicBezTo>
                      <a:pt x="806" y="373"/>
                      <a:pt x="626" y="354"/>
                      <a:pt x="564" y="366"/>
                    </a:cubicBezTo>
                    <a:cubicBezTo>
                      <a:pt x="502" y="378"/>
                      <a:pt x="500" y="409"/>
                      <a:pt x="483" y="394"/>
                    </a:cubicBezTo>
                    <a:cubicBezTo>
                      <a:pt x="466" y="379"/>
                      <a:pt x="483" y="322"/>
                      <a:pt x="463" y="273"/>
                    </a:cubicBezTo>
                    <a:cubicBezTo>
                      <a:pt x="443" y="224"/>
                      <a:pt x="392" y="116"/>
                      <a:pt x="361" y="97"/>
                    </a:cubicBezTo>
                    <a:cubicBezTo>
                      <a:pt x="330" y="78"/>
                      <a:pt x="278" y="122"/>
                      <a:pt x="279" y="162"/>
                    </a:cubicBezTo>
                    <a:cubicBezTo>
                      <a:pt x="280" y="202"/>
                      <a:pt x="397" y="309"/>
                      <a:pt x="365" y="338"/>
                    </a:cubicBezTo>
                    <a:cubicBezTo>
                      <a:pt x="333" y="367"/>
                      <a:pt x="139" y="332"/>
                      <a:pt x="85" y="338"/>
                    </a:cubicBezTo>
                    <a:cubicBezTo>
                      <a:pt x="31" y="344"/>
                      <a:pt x="0" y="363"/>
                      <a:pt x="41" y="375"/>
                    </a:cubicBezTo>
                    <a:cubicBezTo>
                      <a:pt x="82" y="387"/>
                      <a:pt x="324" y="407"/>
                      <a:pt x="331" y="412"/>
                    </a:cubicBezTo>
                    <a:cubicBezTo>
                      <a:pt x="338" y="417"/>
                      <a:pt x="133" y="395"/>
                      <a:pt x="85" y="403"/>
                    </a:cubicBezTo>
                    <a:cubicBezTo>
                      <a:pt x="37" y="411"/>
                      <a:pt x="41" y="440"/>
                      <a:pt x="41" y="459"/>
                    </a:cubicBezTo>
                    <a:cubicBezTo>
                      <a:pt x="41" y="478"/>
                      <a:pt x="40" y="510"/>
                      <a:pt x="85" y="515"/>
                    </a:cubicBezTo>
                    <a:cubicBezTo>
                      <a:pt x="130" y="520"/>
                      <a:pt x="303" y="489"/>
                      <a:pt x="309" y="487"/>
                    </a:cubicBezTo>
                    <a:cubicBezTo>
                      <a:pt x="315" y="485"/>
                      <a:pt x="156" y="490"/>
                      <a:pt x="119" y="505"/>
                    </a:cubicBezTo>
                    <a:cubicBezTo>
                      <a:pt x="82" y="520"/>
                      <a:pt x="53" y="571"/>
                      <a:pt x="85" y="580"/>
                    </a:cubicBezTo>
                    <a:cubicBezTo>
                      <a:pt x="117" y="589"/>
                      <a:pt x="309" y="552"/>
                      <a:pt x="309" y="561"/>
                    </a:cubicBezTo>
                    <a:cubicBezTo>
                      <a:pt x="309" y="570"/>
                      <a:pt x="112" y="615"/>
                      <a:pt x="85" y="635"/>
                    </a:cubicBezTo>
                    <a:cubicBezTo>
                      <a:pt x="58" y="655"/>
                      <a:pt x="104" y="680"/>
                      <a:pt x="145" y="682"/>
                    </a:cubicBezTo>
                    <a:cubicBezTo>
                      <a:pt x="186" y="684"/>
                      <a:pt x="275" y="667"/>
                      <a:pt x="331" y="645"/>
                    </a:cubicBezTo>
                    <a:cubicBezTo>
                      <a:pt x="387" y="623"/>
                      <a:pt x="413" y="569"/>
                      <a:pt x="483" y="552"/>
                    </a:cubicBezTo>
                    <a:cubicBezTo>
                      <a:pt x="553" y="535"/>
                      <a:pt x="663" y="554"/>
                      <a:pt x="753" y="543"/>
                    </a:cubicBezTo>
                    <a:cubicBezTo>
                      <a:pt x="843" y="532"/>
                      <a:pt x="964" y="550"/>
                      <a:pt x="1024" y="487"/>
                    </a:cubicBezTo>
                    <a:cubicBezTo>
                      <a:pt x="1084" y="424"/>
                      <a:pt x="1111" y="235"/>
                      <a:pt x="1111" y="162"/>
                    </a:cubicBezTo>
                    <a:cubicBezTo>
                      <a:pt x="1111" y="89"/>
                      <a:pt x="1064" y="65"/>
                      <a:pt x="1024" y="46"/>
                    </a:cubicBezTo>
                    <a:cubicBezTo>
                      <a:pt x="984" y="27"/>
                      <a:pt x="882" y="0"/>
                      <a:pt x="854" y="46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1" name="Freeform 24"/>
              <p:cNvSpPr>
                <a:spLocks/>
              </p:cNvSpPr>
              <p:nvPr/>
            </p:nvSpPr>
            <p:spPr bwMode="auto">
              <a:xfrm>
                <a:off x="3086" y="2073"/>
                <a:ext cx="711" cy="743"/>
              </a:xfrm>
              <a:custGeom>
                <a:avLst/>
                <a:gdLst/>
                <a:ahLst/>
                <a:cxnLst>
                  <a:cxn ang="0">
                    <a:pos x="7" y="237"/>
                  </a:cxn>
                  <a:cxn ang="0">
                    <a:pos x="294" y="57"/>
                  </a:cxn>
                  <a:cxn ang="0">
                    <a:pos x="349" y="57"/>
                  </a:cxn>
                  <a:cxn ang="0">
                    <a:pos x="558" y="401"/>
                  </a:cxn>
                  <a:cxn ang="0">
                    <a:pos x="310" y="585"/>
                  </a:cxn>
                  <a:cxn ang="0">
                    <a:pos x="254" y="585"/>
                  </a:cxn>
                  <a:cxn ang="0">
                    <a:pos x="7" y="237"/>
                  </a:cxn>
                </a:cxnLst>
                <a:rect l="0" t="0" r="r" b="b"/>
                <a:pathLst>
                  <a:path w="564" h="643">
                    <a:moveTo>
                      <a:pt x="7" y="237"/>
                    </a:moveTo>
                    <a:cubicBezTo>
                      <a:pt x="14" y="149"/>
                      <a:pt x="237" y="87"/>
                      <a:pt x="294" y="57"/>
                    </a:cubicBezTo>
                    <a:cubicBezTo>
                      <a:pt x="351" y="27"/>
                      <a:pt x="305" y="0"/>
                      <a:pt x="349" y="57"/>
                    </a:cubicBezTo>
                    <a:cubicBezTo>
                      <a:pt x="393" y="114"/>
                      <a:pt x="564" y="313"/>
                      <a:pt x="558" y="401"/>
                    </a:cubicBezTo>
                    <a:cubicBezTo>
                      <a:pt x="552" y="489"/>
                      <a:pt x="361" y="554"/>
                      <a:pt x="310" y="585"/>
                    </a:cubicBezTo>
                    <a:cubicBezTo>
                      <a:pt x="259" y="616"/>
                      <a:pt x="301" y="643"/>
                      <a:pt x="254" y="585"/>
                    </a:cubicBezTo>
                    <a:cubicBezTo>
                      <a:pt x="207" y="527"/>
                      <a:pt x="0" y="325"/>
                      <a:pt x="7" y="23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" name="Freeform 25"/>
              <p:cNvSpPr>
                <a:spLocks/>
              </p:cNvSpPr>
              <p:nvPr/>
            </p:nvSpPr>
            <p:spPr bwMode="auto">
              <a:xfrm>
                <a:off x="4232" y="2243"/>
                <a:ext cx="338" cy="287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73" y="9"/>
                  </a:cxn>
                  <a:cxn ang="0">
                    <a:pos x="319" y="110"/>
                  </a:cxn>
                  <a:cxn ang="0">
                    <a:pos x="289" y="193"/>
                  </a:cxn>
                  <a:cxn ang="0">
                    <a:pos x="128" y="272"/>
                  </a:cxn>
                  <a:cxn ang="0">
                    <a:pos x="51" y="100"/>
                  </a:cxn>
                </a:cxnLst>
                <a:rect l="0" t="0" r="r" b="b"/>
                <a:pathLst>
                  <a:path w="338" h="287">
                    <a:moveTo>
                      <a:pt x="0" y="53"/>
                    </a:moveTo>
                    <a:cubicBezTo>
                      <a:pt x="60" y="26"/>
                      <a:pt x="120" y="0"/>
                      <a:pt x="173" y="9"/>
                    </a:cubicBezTo>
                    <a:cubicBezTo>
                      <a:pt x="226" y="18"/>
                      <a:pt x="300" y="79"/>
                      <a:pt x="319" y="110"/>
                    </a:cubicBezTo>
                    <a:cubicBezTo>
                      <a:pt x="338" y="141"/>
                      <a:pt x="321" y="166"/>
                      <a:pt x="289" y="193"/>
                    </a:cubicBezTo>
                    <a:cubicBezTo>
                      <a:pt x="257" y="220"/>
                      <a:pt x="168" y="287"/>
                      <a:pt x="128" y="272"/>
                    </a:cubicBezTo>
                    <a:cubicBezTo>
                      <a:pt x="88" y="257"/>
                      <a:pt x="69" y="178"/>
                      <a:pt x="51" y="100"/>
                    </a:cubicBezTo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" name="Freeform 26"/>
              <p:cNvSpPr>
                <a:spLocks/>
              </p:cNvSpPr>
              <p:nvPr/>
            </p:nvSpPr>
            <p:spPr bwMode="auto">
              <a:xfrm>
                <a:off x="4730" y="2243"/>
                <a:ext cx="600" cy="628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277" y="105"/>
                  </a:cxn>
                  <a:cxn ang="0">
                    <a:pos x="577" y="596"/>
                  </a:cxn>
                  <a:cxn ang="0">
                    <a:pos x="415" y="298"/>
                  </a:cxn>
                  <a:cxn ang="0">
                    <a:pos x="190" y="114"/>
                  </a:cxn>
                  <a:cxn ang="0">
                    <a:pos x="14" y="1"/>
                  </a:cxn>
                </a:cxnLst>
                <a:rect l="0" t="0" r="r" b="b"/>
                <a:pathLst>
                  <a:path w="600" h="628">
                    <a:moveTo>
                      <a:pt x="14" y="1"/>
                    </a:moveTo>
                    <a:cubicBezTo>
                      <a:pt x="28" y="0"/>
                      <a:pt x="183" y="6"/>
                      <a:pt x="277" y="105"/>
                    </a:cubicBezTo>
                    <a:cubicBezTo>
                      <a:pt x="371" y="204"/>
                      <a:pt x="554" y="564"/>
                      <a:pt x="577" y="596"/>
                    </a:cubicBezTo>
                    <a:cubicBezTo>
                      <a:pt x="600" y="628"/>
                      <a:pt x="479" y="378"/>
                      <a:pt x="415" y="298"/>
                    </a:cubicBezTo>
                    <a:cubicBezTo>
                      <a:pt x="351" y="218"/>
                      <a:pt x="255" y="157"/>
                      <a:pt x="190" y="114"/>
                    </a:cubicBezTo>
                    <a:cubicBezTo>
                      <a:pt x="125" y="71"/>
                      <a:pt x="0" y="2"/>
                      <a:pt x="14" y="1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4" name="Freeform 27"/>
              <p:cNvSpPr>
                <a:spLocks/>
              </p:cNvSpPr>
              <p:nvPr/>
            </p:nvSpPr>
            <p:spPr bwMode="auto">
              <a:xfrm rot="-715485">
                <a:off x="4916" y="2461"/>
                <a:ext cx="299" cy="579"/>
              </a:xfrm>
              <a:custGeom>
                <a:avLst/>
                <a:gdLst/>
                <a:ahLst/>
                <a:cxnLst>
                  <a:cxn ang="0">
                    <a:pos x="299" y="579"/>
                  </a:cxn>
                  <a:cxn ang="0">
                    <a:pos x="231" y="306"/>
                  </a:cxn>
                  <a:cxn ang="0">
                    <a:pos x="33" y="36"/>
                  </a:cxn>
                  <a:cxn ang="0">
                    <a:pos x="33" y="91"/>
                  </a:cxn>
                  <a:cxn ang="0">
                    <a:pos x="231" y="338"/>
                  </a:cxn>
                  <a:cxn ang="0">
                    <a:pos x="276" y="519"/>
                  </a:cxn>
                </a:cxnLst>
                <a:rect l="0" t="0" r="r" b="b"/>
                <a:pathLst>
                  <a:path w="299" h="579">
                    <a:moveTo>
                      <a:pt x="299" y="579"/>
                    </a:moveTo>
                    <a:cubicBezTo>
                      <a:pt x="287" y="487"/>
                      <a:pt x="275" y="396"/>
                      <a:pt x="231" y="306"/>
                    </a:cubicBezTo>
                    <a:cubicBezTo>
                      <a:pt x="187" y="216"/>
                      <a:pt x="66" y="72"/>
                      <a:pt x="33" y="36"/>
                    </a:cubicBezTo>
                    <a:cubicBezTo>
                      <a:pt x="0" y="0"/>
                      <a:pt x="0" y="41"/>
                      <a:pt x="33" y="91"/>
                    </a:cubicBezTo>
                    <a:cubicBezTo>
                      <a:pt x="66" y="141"/>
                      <a:pt x="191" y="267"/>
                      <a:pt x="231" y="338"/>
                    </a:cubicBezTo>
                    <a:cubicBezTo>
                      <a:pt x="271" y="409"/>
                      <a:pt x="273" y="464"/>
                      <a:pt x="276" y="519"/>
                    </a:cubicBezTo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5087" y="2964"/>
                <a:ext cx="254" cy="278"/>
              </a:xfrm>
              <a:custGeom>
                <a:avLst/>
                <a:gdLst/>
                <a:ahLst/>
                <a:cxnLst>
                  <a:cxn ang="0">
                    <a:pos x="432" y="416"/>
                  </a:cxn>
                  <a:cxn ang="0">
                    <a:pos x="227" y="232"/>
                  </a:cxn>
                  <a:cxn ang="0">
                    <a:pos x="137" y="40"/>
                  </a:cxn>
                  <a:cxn ang="0">
                    <a:pos x="23" y="8"/>
                  </a:cxn>
                  <a:cxn ang="0">
                    <a:pos x="23" y="91"/>
                  </a:cxn>
                  <a:cxn ang="0">
                    <a:pos x="160" y="137"/>
                  </a:cxn>
                  <a:cxn ang="0">
                    <a:pos x="322" y="341"/>
                  </a:cxn>
                  <a:cxn ang="0">
                    <a:pos x="432" y="416"/>
                  </a:cxn>
                </a:cxnLst>
                <a:rect l="0" t="0" r="r" b="b"/>
                <a:pathLst>
                  <a:path w="448" h="434">
                    <a:moveTo>
                      <a:pt x="432" y="416"/>
                    </a:moveTo>
                    <a:cubicBezTo>
                      <a:pt x="416" y="398"/>
                      <a:pt x="276" y="295"/>
                      <a:pt x="227" y="232"/>
                    </a:cubicBezTo>
                    <a:cubicBezTo>
                      <a:pt x="178" y="169"/>
                      <a:pt x="171" y="77"/>
                      <a:pt x="137" y="40"/>
                    </a:cubicBezTo>
                    <a:cubicBezTo>
                      <a:pt x="103" y="3"/>
                      <a:pt x="42" y="0"/>
                      <a:pt x="23" y="8"/>
                    </a:cubicBezTo>
                    <a:cubicBezTo>
                      <a:pt x="4" y="16"/>
                      <a:pt x="0" y="70"/>
                      <a:pt x="23" y="91"/>
                    </a:cubicBezTo>
                    <a:cubicBezTo>
                      <a:pt x="46" y="112"/>
                      <a:pt x="110" y="95"/>
                      <a:pt x="160" y="137"/>
                    </a:cubicBezTo>
                    <a:cubicBezTo>
                      <a:pt x="210" y="179"/>
                      <a:pt x="276" y="293"/>
                      <a:pt x="322" y="341"/>
                    </a:cubicBezTo>
                    <a:cubicBezTo>
                      <a:pt x="368" y="389"/>
                      <a:pt x="448" y="434"/>
                      <a:pt x="432" y="416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4" name="Oval 29"/>
            <p:cNvSpPr>
              <a:spLocks noChangeArrowheads="1"/>
            </p:cNvSpPr>
            <p:nvPr/>
          </p:nvSpPr>
          <p:spPr bwMode="auto">
            <a:xfrm rot="3447176" flipH="1" flipV="1">
              <a:off x="3218" y="2760"/>
              <a:ext cx="91" cy="109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5" name="Freeform 30"/>
            <p:cNvSpPr>
              <a:spLocks/>
            </p:cNvSpPr>
            <p:nvPr/>
          </p:nvSpPr>
          <p:spPr bwMode="auto">
            <a:xfrm>
              <a:off x="2747" y="2871"/>
              <a:ext cx="196" cy="169"/>
            </a:xfrm>
            <a:custGeom>
              <a:avLst/>
              <a:gdLst/>
              <a:ahLst/>
              <a:cxnLst>
                <a:cxn ang="0">
                  <a:pos x="0" y="169"/>
                </a:cxn>
                <a:cxn ang="0">
                  <a:pos x="172" y="93"/>
                </a:cxn>
                <a:cxn ang="0">
                  <a:pos x="144" y="0"/>
                </a:cxn>
              </a:cxnLst>
              <a:rect l="0" t="0" r="r" b="b"/>
              <a:pathLst>
                <a:path w="196" h="169">
                  <a:moveTo>
                    <a:pt x="0" y="169"/>
                  </a:moveTo>
                  <a:cubicBezTo>
                    <a:pt x="74" y="145"/>
                    <a:pt x="148" y="121"/>
                    <a:pt x="172" y="93"/>
                  </a:cubicBezTo>
                  <a:cubicBezTo>
                    <a:pt x="196" y="65"/>
                    <a:pt x="170" y="32"/>
                    <a:pt x="144" y="0"/>
                  </a:cubicBezTo>
                </a:path>
              </a:pathLst>
            </a:custGeom>
            <a:noFill/>
            <a:ln w="28575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1" name="Group 31"/>
          <p:cNvGrpSpPr>
            <a:grpSpLocks/>
          </p:cNvGrpSpPr>
          <p:nvPr/>
        </p:nvGrpSpPr>
        <p:grpSpPr bwMode="auto">
          <a:xfrm>
            <a:off x="2986081" y="4286257"/>
            <a:ext cx="6157920" cy="1320802"/>
            <a:chOff x="3277" y="3389"/>
            <a:chExt cx="8011" cy="1744"/>
          </a:xfrm>
        </p:grpSpPr>
        <p:sp>
          <p:nvSpPr>
            <p:cNvPr id="112" name="Freeform 32"/>
            <p:cNvSpPr>
              <a:spLocks/>
            </p:cNvSpPr>
            <p:nvPr/>
          </p:nvSpPr>
          <p:spPr bwMode="auto">
            <a:xfrm>
              <a:off x="3709" y="3389"/>
              <a:ext cx="7049" cy="1261"/>
            </a:xfrm>
            <a:custGeom>
              <a:avLst/>
              <a:gdLst/>
              <a:ahLst/>
              <a:cxnLst>
                <a:cxn ang="0">
                  <a:pos x="7049" y="1015"/>
                </a:cxn>
                <a:cxn ang="0">
                  <a:pos x="5739" y="262"/>
                </a:cxn>
                <a:cxn ang="0">
                  <a:pos x="5314" y="39"/>
                </a:cxn>
                <a:cxn ang="0">
                  <a:pos x="3935" y="30"/>
                </a:cxn>
                <a:cxn ang="0">
                  <a:pos x="1678" y="111"/>
                </a:cxn>
                <a:cxn ang="0">
                  <a:pos x="153" y="178"/>
                </a:cxn>
                <a:cxn ang="0">
                  <a:pos x="758" y="699"/>
                </a:cxn>
                <a:cxn ang="0">
                  <a:pos x="1761" y="1173"/>
                </a:cxn>
                <a:cxn ang="0">
                  <a:pos x="3325" y="1228"/>
                </a:cxn>
                <a:cxn ang="0">
                  <a:pos x="6027" y="1219"/>
                </a:cxn>
                <a:cxn ang="0">
                  <a:pos x="7012" y="1070"/>
                </a:cxn>
              </a:cxnLst>
              <a:rect l="0" t="0" r="r" b="b"/>
              <a:pathLst>
                <a:path w="7049" h="1261">
                  <a:moveTo>
                    <a:pt x="7049" y="1015"/>
                  </a:moveTo>
                  <a:cubicBezTo>
                    <a:pt x="6538" y="720"/>
                    <a:pt x="6028" y="425"/>
                    <a:pt x="5739" y="262"/>
                  </a:cubicBezTo>
                  <a:cubicBezTo>
                    <a:pt x="5450" y="99"/>
                    <a:pt x="5615" y="78"/>
                    <a:pt x="5314" y="39"/>
                  </a:cubicBezTo>
                  <a:cubicBezTo>
                    <a:pt x="5013" y="0"/>
                    <a:pt x="4541" y="18"/>
                    <a:pt x="3935" y="30"/>
                  </a:cubicBezTo>
                  <a:cubicBezTo>
                    <a:pt x="3329" y="42"/>
                    <a:pt x="2308" y="86"/>
                    <a:pt x="1678" y="111"/>
                  </a:cubicBezTo>
                  <a:cubicBezTo>
                    <a:pt x="1048" y="136"/>
                    <a:pt x="306" y="80"/>
                    <a:pt x="153" y="178"/>
                  </a:cubicBezTo>
                  <a:cubicBezTo>
                    <a:pt x="0" y="276"/>
                    <a:pt x="490" y="533"/>
                    <a:pt x="758" y="699"/>
                  </a:cubicBezTo>
                  <a:cubicBezTo>
                    <a:pt x="1026" y="865"/>
                    <a:pt x="1333" y="1085"/>
                    <a:pt x="1761" y="1173"/>
                  </a:cubicBezTo>
                  <a:cubicBezTo>
                    <a:pt x="2189" y="1261"/>
                    <a:pt x="2614" y="1220"/>
                    <a:pt x="3325" y="1228"/>
                  </a:cubicBezTo>
                  <a:cubicBezTo>
                    <a:pt x="4036" y="1236"/>
                    <a:pt x="5413" y="1245"/>
                    <a:pt x="6027" y="1219"/>
                  </a:cubicBezTo>
                  <a:cubicBezTo>
                    <a:pt x="6641" y="1193"/>
                    <a:pt x="6826" y="1131"/>
                    <a:pt x="7012" y="1070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3" name="Freeform 33"/>
            <p:cNvSpPr>
              <a:spLocks/>
            </p:cNvSpPr>
            <p:nvPr/>
          </p:nvSpPr>
          <p:spPr bwMode="auto">
            <a:xfrm>
              <a:off x="3277" y="3482"/>
              <a:ext cx="2397" cy="1557"/>
            </a:xfrm>
            <a:custGeom>
              <a:avLst/>
              <a:gdLst/>
              <a:ahLst/>
              <a:cxnLst>
                <a:cxn ang="0">
                  <a:pos x="2390" y="1070"/>
                </a:cxn>
                <a:cxn ang="0">
                  <a:pos x="1323" y="531"/>
                </a:cxn>
                <a:cxn ang="0">
                  <a:pos x="538" y="67"/>
                </a:cxn>
                <a:cxn ang="0">
                  <a:pos x="13" y="132"/>
                </a:cxn>
                <a:cxn ang="0">
                  <a:pos x="618" y="727"/>
                </a:cxn>
                <a:cxn ang="0">
                  <a:pos x="2064" y="1423"/>
                </a:cxn>
                <a:cxn ang="0">
                  <a:pos x="2353" y="1498"/>
                </a:cxn>
                <a:cxn ang="0">
                  <a:pos x="2325" y="1070"/>
                </a:cxn>
              </a:cxnLst>
              <a:rect l="0" t="0" r="r" b="b"/>
              <a:pathLst>
                <a:path w="2397" h="1557">
                  <a:moveTo>
                    <a:pt x="2390" y="1070"/>
                  </a:moveTo>
                  <a:cubicBezTo>
                    <a:pt x="2011" y="884"/>
                    <a:pt x="1632" y="698"/>
                    <a:pt x="1323" y="531"/>
                  </a:cubicBezTo>
                  <a:cubicBezTo>
                    <a:pt x="1014" y="364"/>
                    <a:pt x="756" y="134"/>
                    <a:pt x="538" y="67"/>
                  </a:cubicBezTo>
                  <a:cubicBezTo>
                    <a:pt x="320" y="0"/>
                    <a:pt x="0" y="22"/>
                    <a:pt x="13" y="132"/>
                  </a:cubicBezTo>
                  <a:cubicBezTo>
                    <a:pt x="26" y="242"/>
                    <a:pt x="276" y="512"/>
                    <a:pt x="618" y="727"/>
                  </a:cubicBezTo>
                  <a:cubicBezTo>
                    <a:pt x="960" y="942"/>
                    <a:pt x="1775" y="1295"/>
                    <a:pt x="2064" y="1423"/>
                  </a:cubicBezTo>
                  <a:cubicBezTo>
                    <a:pt x="2353" y="1551"/>
                    <a:pt x="2309" y="1557"/>
                    <a:pt x="2353" y="1498"/>
                  </a:cubicBezTo>
                  <a:cubicBezTo>
                    <a:pt x="2397" y="1439"/>
                    <a:pt x="2361" y="1254"/>
                    <a:pt x="2325" y="1070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Freeform 34"/>
            <p:cNvSpPr>
              <a:spLocks/>
            </p:cNvSpPr>
            <p:nvPr/>
          </p:nvSpPr>
          <p:spPr bwMode="auto">
            <a:xfrm>
              <a:off x="5284" y="4336"/>
              <a:ext cx="6004" cy="797"/>
            </a:xfrm>
            <a:custGeom>
              <a:avLst/>
              <a:gdLst/>
              <a:ahLst/>
              <a:cxnLst>
                <a:cxn ang="0">
                  <a:pos x="915" y="161"/>
                </a:cxn>
                <a:cxn ang="0">
                  <a:pos x="1030" y="142"/>
                </a:cxn>
                <a:cxn ang="0">
                  <a:pos x="2782" y="95"/>
                </a:cxn>
                <a:cxn ang="0">
                  <a:pos x="4698" y="114"/>
                </a:cxn>
                <a:cxn ang="0">
                  <a:pos x="5485" y="77"/>
                </a:cxn>
                <a:cxn ang="0">
                  <a:pos x="5645" y="579"/>
                </a:cxn>
                <a:cxn ang="0">
                  <a:pos x="3330" y="709"/>
                </a:cxn>
                <a:cxn ang="0">
                  <a:pos x="538" y="727"/>
                </a:cxn>
                <a:cxn ang="0">
                  <a:pos x="103" y="291"/>
                </a:cxn>
                <a:cxn ang="0">
                  <a:pos x="915" y="161"/>
                </a:cxn>
              </a:cxnLst>
              <a:rect l="0" t="0" r="r" b="b"/>
              <a:pathLst>
                <a:path w="6004" h="797">
                  <a:moveTo>
                    <a:pt x="915" y="161"/>
                  </a:moveTo>
                  <a:cubicBezTo>
                    <a:pt x="1069" y="136"/>
                    <a:pt x="719" y="153"/>
                    <a:pt x="1030" y="142"/>
                  </a:cubicBezTo>
                  <a:cubicBezTo>
                    <a:pt x="1341" y="131"/>
                    <a:pt x="2171" y="100"/>
                    <a:pt x="2782" y="95"/>
                  </a:cubicBezTo>
                  <a:cubicBezTo>
                    <a:pt x="3393" y="90"/>
                    <a:pt x="4248" y="117"/>
                    <a:pt x="4698" y="114"/>
                  </a:cubicBezTo>
                  <a:cubicBezTo>
                    <a:pt x="5148" y="111"/>
                    <a:pt x="5327" y="0"/>
                    <a:pt x="5485" y="77"/>
                  </a:cubicBezTo>
                  <a:cubicBezTo>
                    <a:pt x="5643" y="154"/>
                    <a:pt x="6004" y="474"/>
                    <a:pt x="5645" y="579"/>
                  </a:cubicBezTo>
                  <a:cubicBezTo>
                    <a:pt x="5286" y="684"/>
                    <a:pt x="4181" y="684"/>
                    <a:pt x="3330" y="709"/>
                  </a:cubicBezTo>
                  <a:cubicBezTo>
                    <a:pt x="2479" y="734"/>
                    <a:pt x="1076" y="797"/>
                    <a:pt x="538" y="727"/>
                  </a:cubicBezTo>
                  <a:cubicBezTo>
                    <a:pt x="0" y="657"/>
                    <a:pt x="49" y="385"/>
                    <a:pt x="103" y="291"/>
                  </a:cubicBezTo>
                  <a:cubicBezTo>
                    <a:pt x="157" y="197"/>
                    <a:pt x="761" y="186"/>
                    <a:pt x="915" y="16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35"/>
            <p:cNvSpPr>
              <a:spLocks/>
            </p:cNvSpPr>
            <p:nvPr/>
          </p:nvSpPr>
          <p:spPr bwMode="auto">
            <a:xfrm>
              <a:off x="5341" y="3763"/>
              <a:ext cx="1503" cy="12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280" y="9"/>
                </a:cxn>
                <a:cxn ang="0">
                  <a:pos x="571" y="120"/>
                </a:cxn>
                <a:cxn ang="0">
                  <a:pos x="858" y="46"/>
                </a:cxn>
                <a:cxn ang="0">
                  <a:pos x="1103" y="111"/>
                </a:cxn>
                <a:cxn ang="0">
                  <a:pos x="1361" y="27"/>
                </a:cxn>
                <a:cxn ang="0">
                  <a:pos x="1503" y="37"/>
                </a:cxn>
              </a:cxnLst>
              <a:rect l="0" t="0" r="r" b="b"/>
              <a:pathLst>
                <a:path w="1503" h="126">
                  <a:moveTo>
                    <a:pt x="0" y="65"/>
                  </a:moveTo>
                  <a:cubicBezTo>
                    <a:pt x="92" y="32"/>
                    <a:pt x="185" y="0"/>
                    <a:pt x="280" y="9"/>
                  </a:cubicBezTo>
                  <a:cubicBezTo>
                    <a:pt x="375" y="18"/>
                    <a:pt x="475" y="114"/>
                    <a:pt x="571" y="120"/>
                  </a:cubicBezTo>
                  <a:cubicBezTo>
                    <a:pt x="667" y="126"/>
                    <a:pt x="769" y="47"/>
                    <a:pt x="858" y="46"/>
                  </a:cubicBezTo>
                  <a:cubicBezTo>
                    <a:pt x="947" y="45"/>
                    <a:pt x="1019" y="114"/>
                    <a:pt x="1103" y="111"/>
                  </a:cubicBezTo>
                  <a:cubicBezTo>
                    <a:pt x="1187" y="108"/>
                    <a:pt x="1294" y="39"/>
                    <a:pt x="1361" y="27"/>
                  </a:cubicBezTo>
                  <a:cubicBezTo>
                    <a:pt x="1428" y="15"/>
                    <a:pt x="1472" y="35"/>
                    <a:pt x="1503" y="3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Freeform 36"/>
            <p:cNvSpPr>
              <a:spLocks/>
            </p:cNvSpPr>
            <p:nvPr/>
          </p:nvSpPr>
          <p:spPr bwMode="auto">
            <a:xfrm>
              <a:off x="6582" y="4096"/>
              <a:ext cx="1767" cy="240"/>
            </a:xfrm>
            <a:custGeom>
              <a:avLst/>
              <a:gdLst/>
              <a:ahLst/>
              <a:cxnLst>
                <a:cxn ang="0">
                  <a:pos x="0" y="240"/>
                </a:cxn>
                <a:cxn ang="0">
                  <a:pos x="452" y="47"/>
                </a:cxn>
                <a:cxn ang="0">
                  <a:pos x="636" y="131"/>
                </a:cxn>
                <a:cxn ang="0">
                  <a:pos x="1008" y="1"/>
                </a:cxn>
                <a:cxn ang="0">
                  <a:pos x="1175" y="122"/>
                </a:cxn>
                <a:cxn ang="0">
                  <a:pos x="1670" y="85"/>
                </a:cxn>
                <a:cxn ang="0">
                  <a:pos x="1760" y="57"/>
                </a:cxn>
              </a:cxnLst>
              <a:rect l="0" t="0" r="r" b="b"/>
              <a:pathLst>
                <a:path w="1767" h="240">
                  <a:moveTo>
                    <a:pt x="0" y="240"/>
                  </a:moveTo>
                  <a:cubicBezTo>
                    <a:pt x="173" y="152"/>
                    <a:pt x="346" y="65"/>
                    <a:pt x="452" y="47"/>
                  </a:cubicBezTo>
                  <a:cubicBezTo>
                    <a:pt x="558" y="29"/>
                    <a:pt x="543" y="139"/>
                    <a:pt x="636" y="131"/>
                  </a:cubicBezTo>
                  <a:cubicBezTo>
                    <a:pt x="729" y="123"/>
                    <a:pt x="918" y="2"/>
                    <a:pt x="1008" y="1"/>
                  </a:cubicBezTo>
                  <a:cubicBezTo>
                    <a:pt x="1098" y="0"/>
                    <a:pt x="1065" y="108"/>
                    <a:pt x="1175" y="122"/>
                  </a:cubicBezTo>
                  <a:cubicBezTo>
                    <a:pt x="1285" y="136"/>
                    <a:pt x="1573" y="96"/>
                    <a:pt x="1670" y="85"/>
                  </a:cubicBezTo>
                  <a:cubicBezTo>
                    <a:pt x="1767" y="74"/>
                    <a:pt x="1763" y="65"/>
                    <a:pt x="1760" y="5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37"/>
            <p:cNvSpPr>
              <a:spLocks/>
            </p:cNvSpPr>
            <p:nvPr/>
          </p:nvSpPr>
          <p:spPr bwMode="auto">
            <a:xfrm>
              <a:off x="7172" y="3576"/>
              <a:ext cx="1331" cy="11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72" y="1"/>
                </a:cxn>
                <a:cxn ang="0">
                  <a:pos x="585" y="75"/>
                </a:cxn>
                <a:cxn ang="0">
                  <a:pos x="930" y="19"/>
                </a:cxn>
                <a:cxn ang="0">
                  <a:pos x="1163" y="112"/>
                </a:cxn>
                <a:cxn ang="0">
                  <a:pos x="1331" y="29"/>
                </a:cxn>
              </a:cxnLst>
              <a:rect l="0" t="0" r="r" b="b"/>
              <a:pathLst>
                <a:path w="1331" h="114">
                  <a:moveTo>
                    <a:pt x="0" y="84"/>
                  </a:moveTo>
                  <a:cubicBezTo>
                    <a:pt x="187" y="43"/>
                    <a:pt x="375" y="2"/>
                    <a:pt x="472" y="1"/>
                  </a:cubicBezTo>
                  <a:cubicBezTo>
                    <a:pt x="569" y="0"/>
                    <a:pt x="509" y="72"/>
                    <a:pt x="585" y="75"/>
                  </a:cubicBezTo>
                  <a:cubicBezTo>
                    <a:pt x="661" y="78"/>
                    <a:pt x="834" y="13"/>
                    <a:pt x="930" y="19"/>
                  </a:cubicBezTo>
                  <a:cubicBezTo>
                    <a:pt x="1026" y="25"/>
                    <a:pt x="1096" y="110"/>
                    <a:pt x="1163" y="112"/>
                  </a:cubicBezTo>
                  <a:cubicBezTo>
                    <a:pt x="1230" y="114"/>
                    <a:pt x="1280" y="71"/>
                    <a:pt x="1331" y="29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954" name="Group 90"/>
          <p:cNvGrpSpPr>
            <a:grpSpLocks/>
          </p:cNvGrpSpPr>
          <p:nvPr/>
        </p:nvGrpSpPr>
        <p:grpSpPr bwMode="auto">
          <a:xfrm>
            <a:off x="2428860" y="3643314"/>
            <a:ext cx="608012" cy="647700"/>
            <a:chOff x="10198" y="3359"/>
            <a:chExt cx="1341" cy="1458"/>
          </a:xfrm>
        </p:grpSpPr>
        <p:sp>
          <p:nvSpPr>
            <p:cNvPr id="36955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6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7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8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59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960" name="Group 96"/>
          <p:cNvGrpSpPr>
            <a:grpSpLocks/>
          </p:cNvGrpSpPr>
          <p:nvPr/>
        </p:nvGrpSpPr>
        <p:grpSpPr bwMode="auto">
          <a:xfrm rot="545894">
            <a:off x="2310241" y="4337206"/>
            <a:ext cx="673100" cy="360362"/>
            <a:chOff x="9142" y="3732"/>
            <a:chExt cx="1095" cy="647"/>
          </a:xfrm>
        </p:grpSpPr>
        <p:sp>
          <p:nvSpPr>
            <p:cNvPr id="36961" name="Freeform 97"/>
            <p:cNvSpPr>
              <a:spLocks/>
            </p:cNvSpPr>
            <p:nvPr/>
          </p:nvSpPr>
          <p:spPr bwMode="auto">
            <a:xfrm>
              <a:off x="9142" y="3732"/>
              <a:ext cx="1095" cy="647"/>
            </a:xfrm>
            <a:custGeom>
              <a:avLst/>
              <a:gdLst/>
              <a:ahLst/>
              <a:cxnLst>
                <a:cxn ang="0">
                  <a:pos x="52" y="239"/>
                </a:cxn>
                <a:cxn ang="0">
                  <a:pos x="131" y="424"/>
                </a:cxn>
                <a:cxn ang="0">
                  <a:pos x="52" y="623"/>
                </a:cxn>
                <a:cxn ang="0">
                  <a:pos x="362" y="567"/>
                </a:cxn>
                <a:cxn ang="0">
                  <a:pos x="578" y="486"/>
                </a:cxn>
                <a:cxn ang="0">
                  <a:pos x="992" y="424"/>
                </a:cxn>
                <a:cxn ang="0">
                  <a:pos x="1060" y="127"/>
                </a:cxn>
                <a:cxn ang="0">
                  <a:pos x="1060" y="18"/>
                </a:cxn>
                <a:cxn ang="0">
                  <a:pos x="850" y="18"/>
                </a:cxn>
                <a:cxn ang="0">
                  <a:pos x="445" y="127"/>
                </a:cxn>
                <a:cxn ang="0">
                  <a:pos x="52" y="239"/>
                </a:cxn>
              </a:cxnLst>
              <a:rect l="0" t="0" r="r" b="b"/>
              <a:pathLst>
                <a:path w="1095" h="647">
                  <a:moveTo>
                    <a:pt x="52" y="239"/>
                  </a:moveTo>
                  <a:cubicBezTo>
                    <a:pt x="0" y="288"/>
                    <a:pt x="131" y="360"/>
                    <a:pt x="131" y="424"/>
                  </a:cubicBezTo>
                  <a:cubicBezTo>
                    <a:pt x="131" y="488"/>
                    <a:pt x="14" y="599"/>
                    <a:pt x="52" y="623"/>
                  </a:cubicBezTo>
                  <a:cubicBezTo>
                    <a:pt x="90" y="647"/>
                    <a:pt x="274" y="590"/>
                    <a:pt x="362" y="567"/>
                  </a:cubicBezTo>
                  <a:cubicBezTo>
                    <a:pt x="450" y="544"/>
                    <a:pt x="473" y="510"/>
                    <a:pt x="578" y="486"/>
                  </a:cubicBezTo>
                  <a:cubicBezTo>
                    <a:pt x="683" y="462"/>
                    <a:pt x="912" y="484"/>
                    <a:pt x="992" y="424"/>
                  </a:cubicBezTo>
                  <a:cubicBezTo>
                    <a:pt x="1072" y="364"/>
                    <a:pt x="1049" y="195"/>
                    <a:pt x="1060" y="127"/>
                  </a:cubicBezTo>
                  <a:cubicBezTo>
                    <a:pt x="1071" y="59"/>
                    <a:pt x="1095" y="36"/>
                    <a:pt x="1060" y="18"/>
                  </a:cubicBezTo>
                  <a:cubicBezTo>
                    <a:pt x="1025" y="0"/>
                    <a:pt x="952" y="0"/>
                    <a:pt x="850" y="18"/>
                  </a:cubicBezTo>
                  <a:cubicBezTo>
                    <a:pt x="748" y="36"/>
                    <a:pt x="578" y="90"/>
                    <a:pt x="445" y="127"/>
                  </a:cubicBezTo>
                  <a:cubicBezTo>
                    <a:pt x="312" y="164"/>
                    <a:pt x="104" y="190"/>
                    <a:pt x="52" y="239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62" name="Freeform 98"/>
            <p:cNvSpPr>
              <a:spLocks/>
            </p:cNvSpPr>
            <p:nvPr/>
          </p:nvSpPr>
          <p:spPr bwMode="auto">
            <a:xfrm>
              <a:off x="9242" y="3838"/>
              <a:ext cx="884" cy="474"/>
            </a:xfrm>
            <a:custGeom>
              <a:avLst/>
              <a:gdLst/>
              <a:ahLst/>
              <a:cxnLst>
                <a:cxn ang="0">
                  <a:pos x="750" y="0"/>
                </a:cxn>
                <a:cxn ang="0">
                  <a:pos x="418" y="95"/>
                </a:cxn>
                <a:cxn ang="0">
                  <a:pos x="92" y="152"/>
                </a:cxn>
                <a:cxn ang="0">
                  <a:pos x="92" y="240"/>
                </a:cxn>
                <a:cxn ang="0">
                  <a:pos x="44" y="461"/>
                </a:cxn>
                <a:cxn ang="0">
                  <a:pos x="356" y="318"/>
                </a:cxn>
                <a:cxn ang="0">
                  <a:pos x="671" y="303"/>
                </a:cxn>
                <a:cxn ang="0">
                  <a:pos x="750" y="213"/>
                </a:cxn>
                <a:cxn ang="0">
                  <a:pos x="819" y="0"/>
                </a:cxn>
              </a:cxnLst>
              <a:rect l="0" t="0" r="r" b="b"/>
              <a:pathLst>
                <a:path w="819" h="474">
                  <a:moveTo>
                    <a:pt x="750" y="0"/>
                  </a:moveTo>
                  <a:cubicBezTo>
                    <a:pt x="639" y="35"/>
                    <a:pt x="528" y="70"/>
                    <a:pt x="418" y="95"/>
                  </a:cubicBezTo>
                  <a:cubicBezTo>
                    <a:pt x="308" y="120"/>
                    <a:pt x="146" y="128"/>
                    <a:pt x="92" y="152"/>
                  </a:cubicBezTo>
                  <a:cubicBezTo>
                    <a:pt x="38" y="176"/>
                    <a:pt x="100" y="189"/>
                    <a:pt x="92" y="240"/>
                  </a:cubicBezTo>
                  <a:cubicBezTo>
                    <a:pt x="84" y="291"/>
                    <a:pt x="0" y="448"/>
                    <a:pt x="44" y="461"/>
                  </a:cubicBezTo>
                  <a:cubicBezTo>
                    <a:pt x="88" y="474"/>
                    <a:pt x="252" y="344"/>
                    <a:pt x="356" y="318"/>
                  </a:cubicBezTo>
                  <a:cubicBezTo>
                    <a:pt x="460" y="292"/>
                    <a:pt x="605" y="320"/>
                    <a:pt x="671" y="303"/>
                  </a:cubicBezTo>
                  <a:cubicBezTo>
                    <a:pt x="737" y="286"/>
                    <a:pt x="725" y="264"/>
                    <a:pt x="750" y="213"/>
                  </a:cubicBezTo>
                  <a:cubicBezTo>
                    <a:pt x="775" y="162"/>
                    <a:pt x="797" y="81"/>
                    <a:pt x="819" y="0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63" name="Freeform 99"/>
            <p:cNvSpPr>
              <a:spLocks/>
            </p:cNvSpPr>
            <p:nvPr/>
          </p:nvSpPr>
          <p:spPr bwMode="auto">
            <a:xfrm>
              <a:off x="9376" y="3915"/>
              <a:ext cx="634" cy="229"/>
            </a:xfrm>
            <a:custGeom>
              <a:avLst/>
              <a:gdLst/>
              <a:ahLst/>
              <a:cxnLst>
                <a:cxn ang="0">
                  <a:pos x="83" y="126"/>
                </a:cxn>
                <a:cxn ang="0">
                  <a:pos x="43" y="226"/>
                </a:cxn>
                <a:cxn ang="0">
                  <a:pos x="344" y="145"/>
                </a:cxn>
                <a:cxn ang="0">
                  <a:pos x="555" y="163"/>
                </a:cxn>
                <a:cxn ang="0">
                  <a:pos x="616" y="18"/>
                </a:cxn>
                <a:cxn ang="0">
                  <a:pos x="444" y="56"/>
                </a:cxn>
                <a:cxn ang="0">
                  <a:pos x="83" y="126"/>
                </a:cxn>
              </a:cxnLst>
              <a:rect l="0" t="0" r="r" b="b"/>
              <a:pathLst>
                <a:path w="634" h="229">
                  <a:moveTo>
                    <a:pt x="83" y="126"/>
                  </a:moveTo>
                  <a:cubicBezTo>
                    <a:pt x="16" y="154"/>
                    <a:pt x="0" y="223"/>
                    <a:pt x="43" y="226"/>
                  </a:cubicBezTo>
                  <a:cubicBezTo>
                    <a:pt x="86" y="229"/>
                    <a:pt x="259" y="156"/>
                    <a:pt x="344" y="145"/>
                  </a:cubicBezTo>
                  <a:cubicBezTo>
                    <a:pt x="429" y="134"/>
                    <a:pt x="510" y="184"/>
                    <a:pt x="555" y="163"/>
                  </a:cubicBezTo>
                  <a:cubicBezTo>
                    <a:pt x="600" y="142"/>
                    <a:pt x="634" y="36"/>
                    <a:pt x="616" y="18"/>
                  </a:cubicBezTo>
                  <a:cubicBezTo>
                    <a:pt x="598" y="0"/>
                    <a:pt x="527" y="36"/>
                    <a:pt x="444" y="56"/>
                  </a:cubicBezTo>
                  <a:cubicBezTo>
                    <a:pt x="361" y="76"/>
                    <a:pt x="150" y="98"/>
                    <a:pt x="83" y="1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6" name="Group 90"/>
          <p:cNvGrpSpPr>
            <a:grpSpLocks/>
          </p:cNvGrpSpPr>
          <p:nvPr/>
        </p:nvGrpSpPr>
        <p:grpSpPr bwMode="auto">
          <a:xfrm>
            <a:off x="2786050" y="3786190"/>
            <a:ext cx="608012" cy="647700"/>
            <a:chOff x="10198" y="3359"/>
            <a:chExt cx="1341" cy="1458"/>
          </a:xfrm>
        </p:grpSpPr>
        <p:sp>
          <p:nvSpPr>
            <p:cNvPr id="207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5143504" y="3714752"/>
            <a:ext cx="1500198" cy="1428760"/>
            <a:chOff x="6810" y="5085"/>
            <a:chExt cx="1389" cy="1590"/>
          </a:xfrm>
        </p:grpSpPr>
        <p:grpSp>
          <p:nvGrpSpPr>
            <p:cNvPr id="6147" name="Group 3"/>
            <p:cNvGrpSpPr>
              <a:grpSpLocks/>
            </p:cNvGrpSpPr>
            <p:nvPr/>
          </p:nvGrpSpPr>
          <p:grpSpPr bwMode="auto">
            <a:xfrm>
              <a:off x="6810" y="5178"/>
              <a:ext cx="1389" cy="1497"/>
              <a:chOff x="6810" y="5178"/>
              <a:chExt cx="1389" cy="1497"/>
            </a:xfrm>
          </p:grpSpPr>
          <p:sp>
            <p:nvSpPr>
              <p:cNvPr id="6148" name="Freeform 4"/>
              <p:cNvSpPr>
                <a:spLocks/>
              </p:cNvSpPr>
              <p:nvPr/>
            </p:nvSpPr>
            <p:spPr bwMode="auto">
              <a:xfrm>
                <a:off x="7678" y="5226"/>
                <a:ext cx="521" cy="857"/>
              </a:xfrm>
              <a:custGeom>
                <a:avLst/>
                <a:gdLst/>
                <a:ahLst/>
                <a:cxnLst>
                  <a:cxn ang="0">
                    <a:pos x="19" y="627"/>
                  </a:cxn>
                  <a:cxn ang="0">
                    <a:pos x="163" y="558"/>
                  </a:cxn>
                  <a:cxn ang="0">
                    <a:pos x="309" y="316"/>
                  </a:cxn>
                  <a:cxn ang="0">
                    <a:pos x="363" y="28"/>
                  </a:cxn>
                  <a:cxn ang="0">
                    <a:pos x="405" y="195"/>
                  </a:cxn>
                  <a:cxn ang="0">
                    <a:pos x="405" y="36"/>
                  </a:cxn>
                  <a:cxn ang="0">
                    <a:pos x="471" y="36"/>
                  </a:cxn>
                  <a:cxn ang="0">
                    <a:pos x="471" y="250"/>
                  </a:cxn>
                  <a:cxn ang="0">
                    <a:pos x="471" y="58"/>
                  </a:cxn>
                  <a:cxn ang="0">
                    <a:pos x="553" y="81"/>
                  </a:cxn>
                  <a:cxn ang="0">
                    <a:pos x="544" y="306"/>
                  </a:cxn>
                  <a:cxn ang="0">
                    <a:pos x="309" y="603"/>
                  </a:cxn>
                  <a:cxn ang="0">
                    <a:pos x="51" y="800"/>
                  </a:cxn>
                  <a:cxn ang="0">
                    <a:pos x="19" y="627"/>
                  </a:cxn>
                </a:cxnLst>
                <a:rect l="0" t="0" r="r" b="b"/>
                <a:pathLst>
                  <a:path w="585" h="810">
                    <a:moveTo>
                      <a:pt x="19" y="627"/>
                    </a:moveTo>
                    <a:cubicBezTo>
                      <a:pt x="38" y="587"/>
                      <a:pt x="115" y="610"/>
                      <a:pt x="163" y="558"/>
                    </a:cubicBezTo>
                    <a:cubicBezTo>
                      <a:pt x="211" y="506"/>
                      <a:pt x="276" y="404"/>
                      <a:pt x="309" y="316"/>
                    </a:cubicBezTo>
                    <a:cubicBezTo>
                      <a:pt x="342" y="228"/>
                      <a:pt x="347" y="48"/>
                      <a:pt x="363" y="28"/>
                    </a:cubicBezTo>
                    <a:cubicBezTo>
                      <a:pt x="379" y="8"/>
                      <a:pt x="398" y="194"/>
                      <a:pt x="405" y="195"/>
                    </a:cubicBezTo>
                    <a:cubicBezTo>
                      <a:pt x="412" y="196"/>
                      <a:pt x="394" y="62"/>
                      <a:pt x="405" y="36"/>
                    </a:cubicBezTo>
                    <a:cubicBezTo>
                      <a:pt x="416" y="10"/>
                      <a:pt x="460" y="0"/>
                      <a:pt x="471" y="36"/>
                    </a:cubicBezTo>
                    <a:cubicBezTo>
                      <a:pt x="482" y="72"/>
                      <a:pt x="471" y="246"/>
                      <a:pt x="471" y="250"/>
                    </a:cubicBezTo>
                    <a:cubicBezTo>
                      <a:pt x="471" y="254"/>
                      <a:pt x="457" y="86"/>
                      <a:pt x="471" y="58"/>
                    </a:cubicBezTo>
                    <a:cubicBezTo>
                      <a:pt x="485" y="30"/>
                      <a:pt x="541" y="40"/>
                      <a:pt x="553" y="81"/>
                    </a:cubicBezTo>
                    <a:cubicBezTo>
                      <a:pt x="565" y="122"/>
                      <a:pt x="585" y="219"/>
                      <a:pt x="544" y="306"/>
                    </a:cubicBezTo>
                    <a:cubicBezTo>
                      <a:pt x="503" y="393"/>
                      <a:pt x="391" y="521"/>
                      <a:pt x="309" y="603"/>
                    </a:cubicBezTo>
                    <a:cubicBezTo>
                      <a:pt x="227" y="685"/>
                      <a:pt x="99" y="790"/>
                      <a:pt x="51" y="800"/>
                    </a:cubicBezTo>
                    <a:cubicBezTo>
                      <a:pt x="3" y="810"/>
                      <a:pt x="0" y="667"/>
                      <a:pt x="19" y="62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49" name="Freeform 5"/>
              <p:cNvSpPr>
                <a:spLocks/>
              </p:cNvSpPr>
              <p:nvPr/>
            </p:nvSpPr>
            <p:spPr bwMode="auto">
              <a:xfrm>
                <a:off x="6810" y="5311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50" name="Freeform 6"/>
              <p:cNvSpPr>
                <a:spLocks/>
              </p:cNvSpPr>
              <p:nvPr/>
            </p:nvSpPr>
            <p:spPr bwMode="auto">
              <a:xfrm>
                <a:off x="7228" y="580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51" name="Freeform 7"/>
              <p:cNvSpPr>
                <a:spLocks/>
              </p:cNvSpPr>
              <p:nvPr/>
            </p:nvSpPr>
            <p:spPr bwMode="auto">
              <a:xfrm>
                <a:off x="7205" y="580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152" name="Group 8"/>
              <p:cNvGrpSpPr>
                <a:grpSpLocks/>
              </p:cNvGrpSpPr>
              <p:nvPr/>
            </p:nvGrpSpPr>
            <p:grpSpPr bwMode="auto">
              <a:xfrm>
                <a:off x="6987" y="5178"/>
                <a:ext cx="1048" cy="747"/>
                <a:chOff x="7062" y="5424"/>
                <a:chExt cx="2041" cy="1336"/>
              </a:xfrm>
            </p:grpSpPr>
            <p:sp>
              <p:nvSpPr>
                <p:cNvPr id="6153" name="Freeform 9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6154" name="Group 10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6155" name="Freeform 11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6156" name="Group 12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6157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6158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6159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0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1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2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3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4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5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7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8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69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6170" name="Oval 26"/>
              <p:cNvSpPr>
                <a:spLocks noChangeArrowheads="1"/>
              </p:cNvSpPr>
              <p:nvPr/>
            </p:nvSpPr>
            <p:spPr bwMode="auto">
              <a:xfrm>
                <a:off x="7490" y="6551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6171" name="Group 27"/>
            <p:cNvGrpSpPr>
              <a:grpSpLocks/>
            </p:cNvGrpSpPr>
            <p:nvPr/>
          </p:nvGrpSpPr>
          <p:grpSpPr bwMode="auto">
            <a:xfrm>
              <a:off x="7201" y="5085"/>
              <a:ext cx="581" cy="328"/>
              <a:chOff x="9396" y="5088"/>
              <a:chExt cx="1086" cy="441"/>
            </a:xfrm>
          </p:grpSpPr>
          <p:sp>
            <p:nvSpPr>
              <p:cNvPr id="6172" name="Freeform 28"/>
              <p:cNvSpPr>
                <a:spLocks/>
              </p:cNvSpPr>
              <p:nvPr/>
            </p:nvSpPr>
            <p:spPr bwMode="auto">
              <a:xfrm>
                <a:off x="9396" y="5133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173" name="Freeform 29"/>
              <p:cNvSpPr>
                <a:spLocks/>
              </p:cNvSpPr>
              <p:nvPr/>
            </p:nvSpPr>
            <p:spPr bwMode="auto">
              <a:xfrm>
                <a:off x="9766" y="5088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3074" name="Freeform 2"/>
          <p:cNvSpPr>
            <a:spLocks/>
          </p:cNvSpPr>
          <p:nvPr/>
        </p:nvSpPr>
        <p:spPr bwMode="auto">
          <a:xfrm>
            <a:off x="3357554" y="4071942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075" name="Freeform 3"/>
          <p:cNvSpPr>
            <a:spLocks/>
          </p:cNvSpPr>
          <p:nvPr/>
        </p:nvSpPr>
        <p:spPr bwMode="auto">
          <a:xfrm>
            <a:off x="3500430" y="4214818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51" name="250 Forma libre"/>
          <p:cNvSpPr/>
          <p:nvPr/>
        </p:nvSpPr>
        <p:spPr>
          <a:xfrm rot="19343652">
            <a:off x="6357807" y="3019140"/>
            <a:ext cx="514586" cy="643014"/>
          </a:xfrm>
          <a:custGeom>
            <a:avLst/>
            <a:gdLst>
              <a:gd name="connsiteX0" fmla="*/ 28135 w 797169"/>
              <a:gd name="connsiteY0" fmla="*/ 893298 h 933156"/>
              <a:gd name="connsiteX1" fmla="*/ 84406 w 797169"/>
              <a:gd name="connsiteY1" fmla="*/ 724486 h 933156"/>
              <a:gd name="connsiteX2" fmla="*/ 267286 w 797169"/>
              <a:gd name="connsiteY2" fmla="*/ 358726 h 933156"/>
              <a:gd name="connsiteX3" fmla="*/ 717452 w 797169"/>
              <a:gd name="connsiteY3" fmla="*/ 35169 h 933156"/>
              <a:gd name="connsiteX4" fmla="*/ 745587 w 797169"/>
              <a:gd name="connsiteY4" fmla="*/ 147711 h 933156"/>
              <a:gd name="connsiteX5" fmla="*/ 478301 w 797169"/>
              <a:gd name="connsiteY5" fmla="*/ 288388 h 933156"/>
              <a:gd name="connsiteX6" fmla="*/ 253218 w 797169"/>
              <a:gd name="connsiteY6" fmla="*/ 485335 h 933156"/>
              <a:gd name="connsiteX7" fmla="*/ 28135 w 797169"/>
              <a:gd name="connsiteY7" fmla="*/ 893298 h 93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7169" h="933156">
                <a:moveTo>
                  <a:pt x="28135" y="893298"/>
                </a:moveTo>
                <a:cubicBezTo>
                  <a:pt x="0" y="933156"/>
                  <a:pt x="44547" y="813581"/>
                  <a:pt x="84406" y="724486"/>
                </a:cubicBezTo>
                <a:cubicBezTo>
                  <a:pt x="124265" y="635391"/>
                  <a:pt x="161778" y="473612"/>
                  <a:pt x="267286" y="358726"/>
                </a:cubicBezTo>
                <a:cubicBezTo>
                  <a:pt x="372794" y="243840"/>
                  <a:pt x="637735" y="70338"/>
                  <a:pt x="717452" y="35169"/>
                </a:cubicBezTo>
                <a:cubicBezTo>
                  <a:pt x="797169" y="0"/>
                  <a:pt x="785446" y="105508"/>
                  <a:pt x="745587" y="147711"/>
                </a:cubicBezTo>
                <a:cubicBezTo>
                  <a:pt x="705729" y="189914"/>
                  <a:pt x="560363" y="232117"/>
                  <a:pt x="478301" y="288388"/>
                </a:cubicBezTo>
                <a:cubicBezTo>
                  <a:pt x="396240" y="344659"/>
                  <a:pt x="325901" y="391551"/>
                  <a:pt x="253218" y="485335"/>
                </a:cubicBezTo>
                <a:cubicBezTo>
                  <a:pt x="180535" y="579119"/>
                  <a:pt x="56270" y="853440"/>
                  <a:pt x="28135" y="89329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2" name="251 Forma libre"/>
          <p:cNvSpPr/>
          <p:nvPr/>
        </p:nvSpPr>
        <p:spPr>
          <a:xfrm rot="20199081">
            <a:off x="6575896" y="3111417"/>
            <a:ext cx="290546" cy="438861"/>
          </a:xfrm>
          <a:custGeom>
            <a:avLst/>
            <a:gdLst>
              <a:gd name="connsiteX0" fmla="*/ 28135 w 797169"/>
              <a:gd name="connsiteY0" fmla="*/ 893298 h 933156"/>
              <a:gd name="connsiteX1" fmla="*/ 84406 w 797169"/>
              <a:gd name="connsiteY1" fmla="*/ 724486 h 933156"/>
              <a:gd name="connsiteX2" fmla="*/ 267286 w 797169"/>
              <a:gd name="connsiteY2" fmla="*/ 358726 h 933156"/>
              <a:gd name="connsiteX3" fmla="*/ 717452 w 797169"/>
              <a:gd name="connsiteY3" fmla="*/ 35169 h 933156"/>
              <a:gd name="connsiteX4" fmla="*/ 745587 w 797169"/>
              <a:gd name="connsiteY4" fmla="*/ 147711 h 933156"/>
              <a:gd name="connsiteX5" fmla="*/ 478301 w 797169"/>
              <a:gd name="connsiteY5" fmla="*/ 288388 h 933156"/>
              <a:gd name="connsiteX6" fmla="*/ 253218 w 797169"/>
              <a:gd name="connsiteY6" fmla="*/ 485335 h 933156"/>
              <a:gd name="connsiteX7" fmla="*/ 28135 w 797169"/>
              <a:gd name="connsiteY7" fmla="*/ 893298 h 93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7169" h="933156">
                <a:moveTo>
                  <a:pt x="28135" y="893298"/>
                </a:moveTo>
                <a:cubicBezTo>
                  <a:pt x="0" y="933156"/>
                  <a:pt x="44547" y="813581"/>
                  <a:pt x="84406" y="724486"/>
                </a:cubicBezTo>
                <a:cubicBezTo>
                  <a:pt x="124265" y="635391"/>
                  <a:pt x="161778" y="473612"/>
                  <a:pt x="267286" y="358726"/>
                </a:cubicBezTo>
                <a:cubicBezTo>
                  <a:pt x="372794" y="243840"/>
                  <a:pt x="637735" y="70338"/>
                  <a:pt x="717452" y="35169"/>
                </a:cubicBezTo>
                <a:cubicBezTo>
                  <a:pt x="797169" y="0"/>
                  <a:pt x="785446" y="105508"/>
                  <a:pt x="745587" y="147711"/>
                </a:cubicBezTo>
                <a:cubicBezTo>
                  <a:pt x="705729" y="189914"/>
                  <a:pt x="560363" y="232117"/>
                  <a:pt x="478301" y="288388"/>
                </a:cubicBezTo>
                <a:cubicBezTo>
                  <a:pt x="396240" y="344659"/>
                  <a:pt x="325901" y="391551"/>
                  <a:pt x="253218" y="485335"/>
                </a:cubicBezTo>
                <a:cubicBezTo>
                  <a:pt x="180535" y="579119"/>
                  <a:pt x="56270" y="853440"/>
                  <a:pt x="28135" y="89329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14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15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6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220408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6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286248" y="3286124"/>
            <a:ext cx="4857752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JUGAR Y HACER AHOGADILLAS?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226 Forma libre"/>
          <p:cNvSpPr/>
          <p:nvPr/>
        </p:nvSpPr>
        <p:spPr>
          <a:xfrm>
            <a:off x="56271" y="4618892"/>
            <a:ext cx="3462997" cy="1711569"/>
          </a:xfrm>
          <a:custGeom>
            <a:avLst/>
            <a:gdLst>
              <a:gd name="connsiteX0" fmla="*/ 56271 w 3462997"/>
              <a:gd name="connsiteY0" fmla="*/ 206326 h 1711569"/>
              <a:gd name="connsiteX1" fmla="*/ 618978 w 3462997"/>
              <a:gd name="connsiteY1" fmla="*/ 93785 h 1711569"/>
              <a:gd name="connsiteX2" fmla="*/ 1392701 w 3462997"/>
              <a:gd name="connsiteY2" fmla="*/ 51582 h 1711569"/>
              <a:gd name="connsiteX3" fmla="*/ 2433711 w 3462997"/>
              <a:gd name="connsiteY3" fmla="*/ 164123 h 1711569"/>
              <a:gd name="connsiteX4" fmla="*/ 3348111 w 3462997"/>
              <a:gd name="connsiteY4" fmla="*/ 93785 h 1711569"/>
              <a:gd name="connsiteX5" fmla="*/ 3123027 w 3462997"/>
              <a:gd name="connsiteY5" fmla="*/ 726831 h 1711569"/>
              <a:gd name="connsiteX6" fmla="*/ 2897944 w 3462997"/>
              <a:gd name="connsiteY6" fmla="*/ 1388013 h 1711569"/>
              <a:gd name="connsiteX7" fmla="*/ 2700997 w 3462997"/>
              <a:gd name="connsiteY7" fmla="*/ 1683434 h 1711569"/>
              <a:gd name="connsiteX8" fmla="*/ 1406769 w 3462997"/>
              <a:gd name="connsiteY8" fmla="*/ 1556825 h 1711569"/>
              <a:gd name="connsiteX9" fmla="*/ 576775 w 3462997"/>
              <a:gd name="connsiteY9" fmla="*/ 1556825 h 1711569"/>
              <a:gd name="connsiteX10" fmla="*/ 140677 w 3462997"/>
              <a:gd name="connsiteY10" fmla="*/ 1514622 h 1711569"/>
              <a:gd name="connsiteX11" fmla="*/ 211015 w 3462997"/>
              <a:gd name="connsiteY11" fmla="*/ 769034 h 1711569"/>
              <a:gd name="connsiteX12" fmla="*/ 0 w 3462997"/>
              <a:gd name="connsiteY12" fmla="*/ 220394 h 171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62997" h="1711569">
                <a:moveTo>
                  <a:pt x="56271" y="206326"/>
                </a:moveTo>
                <a:cubicBezTo>
                  <a:pt x="226255" y="162951"/>
                  <a:pt x="396240" y="119576"/>
                  <a:pt x="618978" y="93785"/>
                </a:cubicBezTo>
                <a:cubicBezTo>
                  <a:pt x="841716" y="67994"/>
                  <a:pt x="1090246" y="39859"/>
                  <a:pt x="1392701" y="51582"/>
                </a:cubicBezTo>
                <a:cubicBezTo>
                  <a:pt x="1695156" y="63305"/>
                  <a:pt x="2107809" y="157089"/>
                  <a:pt x="2433711" y="164123"/>
                </a:cubicBezTo>
                <a:cubicBezTo>
                  <a:pt x="2759613" y="171157"/>
                  <a:pt x="3233225" y="0"/>
                  <a:pt x="3348111" y="93785"/>
                </a:cubicBezTo>
                <a:cubicBezTo>
                  <a:pt x="3462997" y="187570"/>
                  <a:pt x="3198055" y="511126"/>
                  <a:pt x="3123027" y="726831"/>
                </a:cubicBezTo>
                <a:cubicBezTo>
                  <a:pt x="3047999" y="942536"/>
                  <a:pt x="2968282" y="1228579"/>
                  <a:pt x="2897944" y="1388013"/>
                </a:cubicBezTo>
                <a:cubicBezTo>
                  <a:pt x="2827606" y="1547447"/>
                  <a:pt x="2949526" y="1655299"/>
                  <a:pt x="2700997" y="1683434"/>
                </a:cubicBezTo>
                <a:cubicBezTo>
                  <a:pt x="2452468" y="1711569"/>
                  <a:pt x="1760806" y="1577926"/>
                  <a:pt x="1406769" y="1556825"/>
                </a:cubicBezTo>
                <a:cubicBezTo>
                  <a:pt x="1052732" y="1535724"/>
                  <a:pt x="787790" y="1563859"/>
                  <a:pt x="576775" y="1556825"/>
                </a:cubicBezTo>
                <a:cubicBezTo>
                  <a:pt x="365760" y="1549791"/>
                  <a:pt x="201637" y="1645920"/>
                  <a:pt x="140677" y="1514622"/>
                </a:cubicBezTo>
                <a:cubicBezTo>
                  <a:pt x="79717" y="1383324"/>
                  <a:pt x="234461" y="984739"/>
                  <a:pt x="211015" y="769034"/>
                </a:cubicBezTo>
                <a:cubicBezTo>
                  <a:pt x="187569" y="553329"/>
                  <a:pt x="93784" y="386861"/>
                  <a:pt x="0" y="220394"/>
                </a:cubicBez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23" name="Group 86"/>
          <p:cNvGrpSpPr>
            <a:grpSpLocks/>
          </p:cNvGrpSpPr>
          <p:nvPr/>
        </p:nvGrpSpPr>
        <p:grpSpPr bwMode="auto">
          <a:xfrm>
            <a:off x="214282" y="1785926"/>
            <a:ext cx="1643074" cy="3143272"/>
            <a:chOff x="1330" y="2711"/>
            <a:chExt cx="910" cy="1789"/>
          </a:xfrm>
        </p:grpSpPr>
        <p:sp>
          <p:nvSpPr>
            <p:cNvPr id="224" name="Freeform 87"/>
            <p:cNvSpPr>
              <a:spLocks/>
            </p:cNvSpPr>
            <p:nvPr/>
          </p:nvSpPr>
          <p:spPr bwMode="auto">
            <a:xfrm>
              <a:off x="1469" y="3793"/>
              <a:ext cx="460" cy="534"/>
            </a:xfrm>
            <a:custGeom>
              <a:avLst/>
              <a:gdLst/>
              <a:ahLst/>
              <a:cxnLst>
                <a:cxn ang="0">
                  <a:pos x="0" y="771"/>
                </a:cxn>
                <a:cxn ang="0">
                  <a:pos x="128" y="678"/>
                </a:cxn>
                <a:cxn ang="0">
                  <a:pos x="228" y="641"/>
                </a:cxn>
                <a:cxn ang="0">
                  <a:pos x="278" y="455"/>
                </a:cxn>
                <a:cxn ang="0">
                  <a:pos x="278" y="325"/>
                </a:cxn>
                <a:cxn ang="0">
                  <a:pos x="192" y="83"/>
                </a:cxn>
                <a:cxn ang="0">
                  <a:pos x="351" y="167"/>
                </a:cxn>
                <a:cxn ang="0">
                  <a:pos x="351" y="37"/>
                </a:cxn>
                <a:cxn ang="0">
                  <a:pos x="438" y="0"/>
                </a:cxn>
                <a:cxn ang="0">
                  <a:pos x="494" y="37"/>
                </a:cxn>
                <a:cxn ang="0">
                  <a:pos x="605" y="111"/>
                </a:cxn>
                <a:cxn ang="0">
                  <a:pos x="605" y="232"/>
                </a:cxn>
                <a:cxn ang="0">
                  <a:pos x="757" y="102"/>
                </a:cxn>
                <a:cxn ang="0">
                  <a:pos x="679" y="269"/>
                </a:cxn>
                <a:cxn ang="0">
                  <a:pos x="582" y="381"/>
                </a:cxn>
                <a:cxn ang="0">
                  <a:pos x="718" y="631"/>
                </a:cxn>
                <a:cxn ang="0">
                  <a:pos x="911" y="827"/>
                </a:cxn>
                <a:cxn ang="0">
                  <a:pos x="819" y="780"/>
                </a:cxn>
                <a:cxn ang="0">
                  <a:pos x="455" y="817"/>
                </a:cxn>
                <a:cxn ang="0">
                  <a:pos x="565" y="687"/>
                </a:cxn>
                <a:cxn ang="0">
                  <a:pos x="278" y="836"/>
                </a:cxn>
                <a:cxn ang="0">
                  <a:pos x="56" y="771"/>
                </a:cxn>
              </a:cxnLst>
              <a:rect l="0" t="0" r="r" b="b"/>
              <a:pathLst>
                <a:path w="928" h="852">
                  <a:moveTo>
                    <a:pt x="0" y="771"/>
                  </a:moveTo>
                  <a:cubicBezTo>
                    <a:pt x="45" y="735"/>
                    <a:pt x="90" y="700"/>
                    <a:pt x="128" y="678"/>
                  </a:cubicBezTo>
                  <a:cubicBezTo>
                    <a:pt x="166" y="656"/>
                    <a:pt x="203" y="678"/>
                    <a:pt x="228" y="641"/>
                  </a:cubicBezTo>
                  <a:cubicBezTo>
                    <a:pt x="253" y="604"/>
                    <a:pt x="270" y="508"/>
                    <a:pt x="278" y="455"/>
                  </a:cubicBezTo>
                  <a:cubicBezTo>
                    <a:pt x="286" y="402"/>
                    <a:pt x="292" y="387"/>
                    <a:pt x="278" y="325"/>
                  </a:cubicBezTo>
                  <a:cubicBezTo>
                    <a:pt x="264" y="263"/>
                    <a:pt x="180" y="109"/>
                    <a:pt x="192" y="83"/>
                  </a:cubicBezTo>
                  <a:cubicBezTo>
                    <a:pt x="204" y="57"/>
                    <a:pt x="325" y="175"/>
                    <a:pt x="351" y="167"/>
                  </a:cubicBezTo>
                  <a:cubicBezTo>
                    <a:pt x="377" y="159"/>
                    <a:pt x="337" y="65"/>
                    <a:pt x="351" y="37"/>
                  </a:cubicBezTo>
                  <a:cubicBezTo>
                    <a:pt x="365" y="9"/>
                    <a:pt x="414" y="0"/>
                    <a:pt x="438" y="0"/>
                  </a:cubicBezTo>
                  <a:cubicBezTo>
                    <a:pt x="462" y="0"/>
                    <a:pt x="466" y="19"/>
                    <a:pt x="494" y="37"/>
                  </a:cubicBezTo>
                  <a:cubicBezTo>
                    <a:pt x="522" y="55"/>
                    <a:pt x="587" y="79"/>
                    <a:pt x="605" y="111"/>
                  </a:cubicBezTo>
                  <a:cubicBezTo>
                    <a:pt x="623" y="143"/>
                    <a:pt x="580" y="234"/>
                    <a:pt x="605" y="232"/>
                  </a:cubicBezTo>
                  <a:cubicBezTo>
                    <a:pt x="630" y="230"/>
                    <a:pt x="745" y="96"/>
                    <a:pt x="757" y="102"/>
                  </a:cubicBezTo>
                  <a:cubicBezTo>
                    <a:pt x="769" y="108"/>
                    <a:pt x="708" y="222"/>
                    <a:pt x="679" y="269"/>
                  </a:cubicBezTo>
                  <a:cubicBezTo>
                    <a:pt x="650" y="316"/>
                    <a:pt x="575" y="321"/>
                    <a:pt x="582" y="381"/>
                  </a:cubicBezTo>
                  <a:cubicBezTo>
                    <a:pt x="589" y="441"/>
                    <a:pt x="663" y="557"/>
                    <a:pt x="718" y="631"/>
                  </a:cubicBezTo>
                  <a:cubicBezTo>
                    <a:pt x="773" y="705"/>
                    <a:pt x="894" y="802"/>
                    <a:pt x="911" y="827"/>
                  </a:cubicBezTo>
                  <a:cubicBezTo>
                    <a:pt x="928" y="852"/>
                    <a:pt x="895" y="782"/>
                    <a:pt x="819" y="780"/>
                  </a:cubicBezTo>
                  <a:cubicBezTo>
                    <a:pt x="743" y="778"/>
                    <a:pt x="497" y="832"/>
                    <a:pt x="455" y="817"/>
                  </a:cubicBezTo>
                  <a:cubicBezTo>
                    <a:pt x="413" y="802"/>
                    <a:pt x="594" y="684"/>
                    <a:pt x="565" y="687"/>
                  </a:cubicBezTo>
                  <a:cubicBezTo>
                    <a:pt x="536" y="690"/>
                    <a:pt x="363" y="822"/>
                    <a:pt x="278" y="836"/>
                  </a:cubicBezTo>
                  <a:cubicBezTo>
                    <a:pt x="193" y="850"/>
                    <a:pt x="124" y="810"/>
                    <a:pt x="56" y="771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88"/>
            <p:cNvSpPr>
              <a:spLocks/>
            </p:cNvSpPr>
            <p:nvPr/>
          </p:nvSpPr>
          <p:spPr bwMode="auto">
            <a:xfrm>
              <a:off x="1342" y="4141"/>
              <a:ext cx="898" cy="359"/>
            </a:xfrm>
            <a:custGeom>
              <a:avLst/>
              <a:gdLst/>
              <a:ahLst/>
              <a:cxnLst>
                <a:cxn ang="0">
                  <a:pos x="447" y="113"/>
                </a:cxn>
                <a:cxn ang="0">
                  <a:pos x="383" y="1"/>
                </a:cxn>
                <a:cxn ang="0">
                  <a:pos x="383" y="122"/>
                </a:cxn>
                <a:cxn ang="0">
                  <a:pos x="159" y="57"/>
                </a:cxn>
                <a:cxn ang="0">
                  <a:pos x="311" y="150"/>
                </a:cxn>
                <a:cxn ang="0">
                  <a:pos x="53" y="205"/>
                </a:cxn>
                <a:cxn ang="0">
                  <a:pos x="182" y="224"/>
                </a:cxn>
                <a:cxn ang="0">
                  <a:pos x="22" y="428"/>
                </a:cxn>
                <a:cxn ang="0">
                  <a:pos x="311" y="373"/>
                </a:cxn>
                <a:cxn ang="0">
                  <a:pos x="319" y="568"/>
                </a:cxn>
                <a:cxn ang="0">
                  <a:pos x="636" y="401"/>
                </a:cxn>
                <a:cxn ang="0">
                  <a:pos x="860" y="512"/>
                </a:cxn>
                <a:cxn ang="0">
                  <a:pos x="1280" y="466"/>
                </a:cxn>
                <a:cxn ang="0">
                  <a:pos x="1594" y="345"/>
                </a:cxn>
                <a:cxn ang="0">
                  <a:pos x="1800" y="354"/>
                </a:cxn>
                <a:cxn ang="0">
                  <a:pos x="1529" y="224"/>
                </a:cxn>
                <a:cxn ang="0">
                  <a:pos x="1246" y="66"/>
                </a:cxn>
                <a:cxn ang="0">
                  <a:pos x="1099" y="20"/>
                </a:cxn>
                <a:cxn ang="0">
                  <a:pos x="976" y="38"/>
                </a:cxn>
                <a:cxn ang="0">
                  <a:pos x="820" y="29"/>
                </a:cxn>
                <a:cxn ang="0">
                  <a:pos x="572" y="29"/>
                </a:cxn>
              </a:cxnLst>
              <a:rect l="0" t="0" r="r" b="b"/>
              <a:pathLst>
                <a:path w="1811" h="573">
                  <a:moveTo>
                    <a:pt x="447" y="113"/>
                  </a:moveTo>
                  <a:cubicBezTo>
                    <a:pt x="420" y="56"/>
                    <a:pt x="394" y="0"/>
                    <a:pt x="383" y="1"/>
                  </a:cubicBezTo>
                  <a:cubicBezTo>
                    <a:pt x="372" y="2"/>
                    <a:pt x="420" y="113"/>
                    <a:pt x="383" y="122"/>
                  </a:cubicBezTo>
                  <a:cubicBezTo>
                    <a:pt x="346" y="131"/>
                    <a:pt x="171" y="52"/>
                    <a:pt x="159" y="57"/>
                  </a:cubicBezTo>
                  <a:cubicBezTo>
                    <a:pt x="147" y="62"/>
                    <a:pt x="329" y="125"/>
                    <a:pt x="311" y="150"/>
                  </a:cubicBezTo>
                  <a:cubicBezTo>
                    <a:pt x="293" y="175"/>
                    <a:pt x="74" y="193"/>
                    <a:pt x="53" y="205"/>
                  </a:cubicBezTo>
                  <a:cubicBezTo>
                    <a:pt x="32" y="217"/>
                    <a:pt x="187" y="187"/>
                    <a:pt x="182" y="224"/>
                  </a:cubicBezTo>
                  <a:cubicBezTo>
                    <a:pt x="177" y="261"/>
                    <a:pt x="0" y="403"/>
                    <a:pt x="22" y="428"/>
                  </a:cubicBezTo>
                  <a:cubicBezTo>
                    <a:pt x="44" y="453"/>
                    <a:pt x="262" y="350"/>
                    <a:pt x="311" y="373"/>
                  </a:cubicBezTo>
                  <a:cubicBezTo>
                    <a:pt x="360" y="396"/>
                    <a:pt x="265" y="563"/>
                    <a:pt x="319" y="568"/>
                  </a:cubicBezTo>
                  <a:cubicBezTo>
                    <a:pt x="373" y="573"/>
                    <a:pt x="546" y="410"/>
                    <a:pt x="636" y="401"/>
                  </a:cubicBezTo>
                  <a:cubicBezTo>
                    <a:pt x="726" y="392"/>
                    <a:pt x="753" y="501"/>
                    <a:pt x="860" y="512"/>
                  </a:cubicBezTo>
                  <a:cubicBezTo>
                    <a:pt x="967" y="523"/>
                    <a:pt x="1158" y="494"/>
                    <a:pt x="1280" y="466"/>
                  </a:cubicBezTo>
                  <a:cubicBezTo>
                    <a:pt x="1402" y="438"/>
                    <a:pt x="1507" y="364"/>
                    <a:pt x="1594" y="345"/>
                  </a:cubicBezTo>
                  <a:cubicBezTo>
                    <a:pt x="1681" y="326"/>
                    <a:pt x="1811" y="374"/>
                    <a:pt x="1800" y="354"/>
                  </a:cubicBezTo>
                  <a:cubicBezTo>
                    <a:pt x="1789" y="334"/>
                    <a:pt x="1621" y="272"/>
                    <a:pt x="1529" y="224"/>
                  </a:cubicBezTo>
                  <a:cubicBezTo>
                    <a:pt x="1437" y="176"/>
                    <a:pt x="1318" y="100"/>
                    <a:pt x="1246" y="66"/>
                  </a:cubicBezTo>
                  <a:cubicBezTo>
                    <a:pt x="1174" y="32"/>
                    <a:pt x="1144" y="25"/>
                    <a:pt x="1099" y="20"/>
                  </a:cubicBezTo>
                  <a:cubicBezTo>
                    <a:pt x="1054" y="15"/>
                    <a:pt x="1022" y="37"/>
                    <a:pt x="976" y="38"/>
                  </a:cubicBezTo>
                  <a:cubicBezTo>
                    <a:pt x="930" y="39"/>
                    <a:pt x="887" y="30"/>
                    <a:pt x="820" y="29"/>
                  </a:cubicBezTo>
                  <a:cubicBezTo>
                    <a:pt x="753" y="28"/>
                    <a:pt x="620" y="26"/>
                    <a:pt x="572" y="29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Freeform 89"/>
            <p:cNvSpPr>
              <a:spLocks/>
            </p:cNvSpPr>
            <p:nvPr/>
          </p:nvSpPr>
          <p:spPr bwMode="auto">
            <a:xfrm>
              <a:off x="1330" y="2711"/>
              <a:ext cx="816" cy="1146"/>
            </a:xfrm>
            <a:custGeom>
              <a:avLst/>
              <a:gdLst/>
              <a:ahLst/>
              <a:cxnLst>
                <a:cxn ang="0">
                  <a:pos x="666" y="1728"/>
                </a:cxn>
                <a:cxn ang="0">
                  <a:pos x="541" y="1783"/>
                </a:cxn>
                <a:cxn ang="0">
                  <a:pos x="436" y="1681"/>
                </a:cxn>
                <a:cxn ang="0">
                  <a:pos x="315" y="1728"/>
                </a:cxn>
                <a:cxn ang="0">
                  <a:pos x="184" y="1588"/>
                </a:cxn>
                <a:cxn ang="0">
                  <a:pos x="223" y="1430"/>
                </a:cxn>
                <a:cxn ang="0">
                  <a:pos x="25" y="1421"/>
                </a:cxn>
                <a:cxn ang="0">
                  <a:pos x="112" y="1142"/>
                </a:cxn>
                <a:cxn ang="0">
                  <a:pos x="25" y="1133"/>
                </a:cxn>
                <a:cxn ang="0">
                  <a:pos x="47" y="910"/>
                </a:cxn>
                <a:cxn ang="0">
                  <a:pos x="74" y="771"/>
                </a:cxn>
                <a:cxn ang="0">
                  <a:pos x="25" y="520"/>
                </a:cxn>
                <a:cxn ang="0">
                  <a:pos x="223" y="464"/>
                </a:cxn>
                <a:cxn ang="0">
                  <a:pos x="419" y="232"/>
                </a:cxn>
                <a:cxn ang="0">
                  <a:pos x="508" y="362"/>
                </a:cxn>
                <a:cxn ang="0">
                  <a:pos x="774" y="0"/>
                </a:cxn>
                <a:cxn ang="0">
                  <a:pos x="959" y="362"/>
                </a:cxn>
                <a:cxn ang="0">
                  <a:pos x="1243" y="381"/>
                </a:cxn>
                <a:cxn ang="0">
                  <a:pos x="1124" y="678"/>
                </a:cxn>
                <a:cxn ang="0">
                  <a:pos x="1426" y="613"/>
                </a:cxn>
                <a:cxn ang="0">
                  <a:pos x="1483" y="845"/>
                </a:cxn>
                <a:cxn ang="0">
                  <a:pos x="1305" y="1012"/>
                </a:cxn>
                <a:cxn ang="0">
                  <a:pos x="1606" y="1254"/>
                </a:cxn>
                <a:cxn ang="0">
                  <a:pos x="1545" y="1412"/>
                </a:cxn>
                <a:cxn ang="0">
                  <a:pos x="1243" y="1449"/>
                </a:cxn>
                <a:cxn ang="0">
                  <a:pos x="1157" y="1728"/>
                </a:cxn>
                <a:cxn ang="0">
                  <a:pos x="957" y="1681"/>
                </a:cxn>
                <a:cxn ang="0">
                  <a:pos x="885" y="1830"/>
                </a:cxn>
              </a:cxnLst>
              <a:rect l="0" t="0" r="r" b="b"/>
              <a:pathLst>
                <a:path w="1646" h="1830">
                  <a:moveTo>
                    <a:pt x="666" y="1728"/>
                  </a:moveTo>
                  <a:cubicBezTo>
                    <a:pt x="622" y="1759"/>
                    <a:pt x="579" y="1791"/>
                    <a:pt x="541" y="1783"/>
                  </a:cubicBezTo>
                  <a:cubicBezTo>
                    <a:pt x="503" y="1775"/>
                    <a:pt x="474" y="1690"/>
                    <a:pt x="436" y="1681"/>
                  </a:cubicBezTo>
                  <a:cubicBezTo>
                    <a:pt x="398" y="1672"/>
                    <a:pt x="357" y="1743"/>
                    <a:pt x="315" y="1728"/>
                  </a:cubicBezTo>
                  <a:cubicBezTo>
                    <a:pt x="273" y="1713"/>
                    <a:pt x="199" y="1638"/>
                    <a:pt x="184" y="1588"/>
                  </a:cubicBezTo>
                  <a:cubicBezTo>
                    <a:pt x="169" y="1538"/>
                    <a:pt x="249" y="1458"/>
                    <a:pt x="223" y="1430"/>
                  </a:cubicBezTo>
                  <a:cubicBezTo>
                    <a:pt x="197" y="1402"/>
                    <a:pt x="43" y="1469"/>
                    <a:pt x="25" y="1421"/>
                  </a:cubicBezTo>
                  <a:cubicBezTo>
                    <a:pt x="7" y="1373"/>
                    <a:pt x="112" y="1190"/>
                    <a:pt x="112" y="1142"/>
                  </a:cubicBezTo>
                  <a:cubicBezTo>
                    <a:pt x="112" y="1094"/>
                    <a:pt x="36" y="1172"/>
                    <a:pt x="25" y="1133"/>
                  </a:cubicBezTo>
                  <a:cubicBezTo>
                    <a:pt x="14" y="1094"/>
                    <a:pt x="39" y="970"/>
                    <a:pt x="47" y="910"/>
                  </a:cubicBezTo>
                  <a:cubicBezTo>
                    <a:pt x="55" y="850"/>
                    <a:pt x="78" y="836"/>
                    <a:pt x="74" y="771"/>
                  </a:cubicBezTo>
                  <a:cubicBezTo>
                    <a:pt x="70" y="706"/>
                    <a:pt x="0" y="571"/>
                    <a:pt x="25" y="520"/>
                  </a:cubicBezTo>
                  <a:cubicBezTo>
                    <a:pt x="50" y="469"/>
                    <a:pt x="157" y="512"/>
                    <a:pt x="223" y="464"/>
                  </a:cubicBezTo>
                  <a:cubicBezTo>
                    <a:pt x="289" y="416"/>
                    <a:pt x="372" y="249"/>
                    <a:pt x="419" y="232"/>
                  </a:cubicBezTo>
                  <a:cubicBezTo>
                    <a:pt x="466" y="215"/>
                    <a:pt x="449" y="401"/>
                    <a:pt x="508" y="362"/>
                  </a:cubicBezTo>
                  <a:cubicBezTo>
                    <a:pt x="567" y="323"/>
                    <a:pt x="699" y="0"/>
                    <a:pt x="774" y="0"/>
                  </a:cubicBezTo>
                  <a:cubicBezTo>
                    <a:pt x="849" y="0"/>
                    <a:pt x="881" y="299"/>
                    <a:pt x="959" y="362"/>
                  </a:cubicBezTo>
                  <a:cubicBezTo>
                    <a:pt x="1037" y="425"/>
                    <a:pt x="1216" y="328"/>
                    <a:pt x="1243" y="381"/>
                  </a:cubicBezTo>
                  <a:cubicBezTo>
                    <a:pt x="1270" y="434"/>
                    <a:pt x="1094" y="639"/>
                    <a:pt x="1124" y="678"/>
                  </a:cubicBezTo>
                  <a:cubicBezTo>
                    <a:pt x="1154" y="717"/>
                    <a:pt x="1366" y="585"/>
                    <a:pt x="1426" y="613"/>
                  </a:cubicBezTo>
                  <a:cubicBezTo>
                    <a:pt x="1486" y="641"/>
                    <a:pt x="1503" y="779"/>
                    <a:pt x="1483" y="845"/>
                  </a:cubicBezTo>
                  <a:cubicBezTo>
                    <a:pt x="1463" y="911"/>
                    <a:pt x="1285" y="944"/>
                    <a:pt x="1305" y="1012"/>
                  </a:cubicBezTo>
                  <a:cubicBezTo>
                    <a:pt x="1325" y="1080"/>
                    <a:pt x="1566" y="1187"/>
                    <a:pt x="1606" y="1254"/>
                  </a:cubicBezTo>
                  <a:cubicBezTo>
                    <a:pt x="1646" y="1321"/>
                    <a:pt x="1606" y="1379"/>
                    <a:pt x="1545" y="1412"/>
                  </a:cubicBezTo>
                  <a:cubicBezTo>
                    <a:pt x="1484" y="1445"/>
                    <a:pt x="1308" y="1396"/>
                    <a:pt x="1243" y="1449"/>
                  </a:cubicBezTo>
                  <a:cubicBezTo>
                    <a:pt x="1178" y="1502"/>
                    <a:pt x="1205" y="1689"/>
                    <a:pt x="1157" y="1728"/>
                  </a:cubicBezTo>
                  <a:cubicBezTo>
                    <a:pt x="1109" y="1767"/>
                    <a:pt x="1002" y="1664"/>
                    <a:pt x="957" y="1681"/>
                  </a:cubicBezTo>
                  <a:cubicBezTo>
                    <a:pt x="912" y="1698"/>
                    <a:pt x="898" y="1764"/>
                    <a:pt x="885" y="1830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5879" name="Group 39"/>
          <p:cNvGrpSpPr>
            <a:grpSpLocks/>
          </p:cNvGrpSpPr>
          <p:nvPr/>
        </p:nvGrpSpPr>
        <p:grpSpPr bwMode="auto">
          <a:xfrm>
            <a:off x="2714612" y="3143248"/>
            <a:ext cx="5929354" cy="3143272"/>
            <a:chOff x="2434" y="11012"/>
            <a:chExt cx="7626" cy="3583"/>
          </a:xfrm>
        </p:grpSpPr>
        <p:sp>
          <p:nvSpPr>
            <p:cNvPr id="35880" name="Freeform 40"/>
            <p:cNvSpPr>
              <a:spLocks/>
            </p:cNvSpPr>
            <p:nvPr/>
          </p:nvSpPr>
          <p:spPr bwMode="auto">
            <a:xfrm>
              <a:off x="2434" y="12636"/>
              <a:ext cx="7626" cy="1959"/>
            </a:xfrm>
            <a:custGeom>
              <a:avLst/>
              <a:gdLst/>
              <a:ahLst/>
              <a:cxnLst>
                <a:cxn ang="0">
                  <a:pos x="427" y="458"/>
                </a:cxn>
                <a:cxn ang="0">
                  <a:pos x="1349" y="259"/>
                </a:cxn>
                <a:cxn ang="0">
                  <a:pos x="1647" y="310"/>
                </a:cxn>
                <a:cxn ang="0">
                  <a:pos x="2055" y="259"/>
                </a:cxn>
                <a:cxn ang="0">
                  <a:pos x="2364" y="361"/>
                </a:cxn>
                <a:cxn ang="0">
                  <a:pos x="2842" y="138"/>
                </a:cxn>
                <a:cxn ang="0">
                  <a:pos x="3004" y="259"/>
                </a:cxn>
                <a:cxn ang="0">
                  <a:pos x="3513" y="138"/>
                </a:cxn>
                <a:cxn ang="0">
                  <a:pos x="3836" y="259"/>
                </a:cxn>
                <a:cxn ang="0">
                  <a:pos x="4392" y="8"/>
                </a:cxn>
                <a:cxn ang="0">
                  <a:pos x="4700" y="213"/>
                </a:cxn>
                <a:cxn ang="0">
                  <a:pos x="5202" y="408"/>
                </a:cxn>
                <a:cxn ang="0">
                  <a:pos x="6133" y="259"/>
                </a:cxn>
                <a:cxn ang="0">
                  <a:pos x="6639" y="259"/>
                </a:cxn>
                <a:cxn ang="0">
                  <a:pos x="6940" y="556"/>
                </a:cxn>
                <a:cxn ang="0">
                  <a:pos x="6940" y="1355"/>
                </a:cxn>
                <a:cxn ang="0">
                  <a:pos x="6741" y="1885"/>
                </a:cxn>
                <a:cxn ang="0">
                  <a:pos x="1628" y="1801"/>
                </a:cxn>
                <a:cxn ang="0">
                  <a:pos x="197" y="1513"/>
                </a:cxn>
                <a:cxn ang="0">
                  <a:pos x="427" y="458"/>
                </a:cxn>
              </a:cxnLst>
              <a:rect l="0" t="0" r="r" b="b"/>
              <a:pathLst>
                <a:path w="7626" h="1959">
                  <a:moveTo>
                    <a:pt x="427" y="458"/>
                  </a:moveTo>
                  <a:cubicBezTo>
                    <a:pt x="619" y="249"/>
                    <a:pt x="1146" y="284"/>
                    <a:pt x="1349" y="259"/>
                  </a:cubicBezTo>
                  <a:cubicBezTo>
                    <a:pt x="1552" y="234"/>
                    <a:pt x="1529" y="310"/>
                    <a:pt x="1647" y="310"/>
                  </a:cubicBezTo>
                  <a:cubicBezTo>
                    <a:pt x="1765" y="310"/>
                    <a:pt x="1936" y="250"/>
                    <a:pt x="2055" y="259"/>
                  </a:cubicBezTo>
                  <a:cubicBezTo>
                    <a:pt x="2174" y="268"/>
                    <a:pt x="2233" y="381"/>
                    <a:pt x="2364" y="361"/>
                  </a:cubicBezTo>
                  <a:cubicBezTo>
                    <a:pt x="2495" y="341"/>
                    <a:pt x="2735" y="155"/>
                    <a:pt x="2842" y="138"/>
                  </a:cubicBezTo>
                  <a:cubicBezTo>
                    <a:pt x="2949" y="121"/>
                    <a:pt x="2892" y="259"/>
                    <a:pt x="3004" y="259"/>
                  </a:cubicBezTo>
                  <a:cubicBezTo>
                    <a:pt x="3116" y="259"/>
                    <a:pt x="3374" y="138"/>
                    <a:pt x="3513" y="138"/>
                  </a:cubicBezTo>
                  <a:cubicBezTo>
                    <a:pt x="3652" y="138"/>
                    <a:pt x="3690" y="281"/>
                    <a:pt x="3836" y="259"/>
                  </a:cubicBezTo>
                  <a:cubicBezTo>
                    <a:pt x="3982" y="237"/>
                    <a:pt x="4248" y="16"/>
                    <a:pt x="4392" y="8"/>
                  </a:cubicBezTo>
                  <a:cubicBezTo>
                    <a:pt x="4536" y="0"/>
                    <a:pt x="4565" y="146"/>
                    <a:pt x="4700" y="213"/>
                  </a:cubicBezTo>
                  <a:cubicBezTo>
                    <a:pt x="4835" y="280"/>
                    <a:pt x="4963" y="400"/>
                    <a:pt x="5202" y="408"/>
                  </a:cubicBezTo>
                  <a:cubicBezTo>
                    <a:pt x="5441" y="416"/>
                    <a:pt x="5894" y="284"/>
                    <a:pt x="6133" y="259"/>
                  </a:cubicBezTo>
                  <a:cubicBezTo>
                    <a:pt x="6372" y="234"/>
                    <a:pt x="6505" y="210"/>
                    <a:pt x="6639" y="259"/>
                  </a:cubicBezTo>
                  <a:cubicBezTo>
                    <a:pt x="6773" y="308"/>
                    <a:pt x="6890" y="373"/>
                    <a:pt x="6940" y="556"/>
                  </a:cubicBezTo>
                  <a:cubicBezTo>
                    <a:pt x="6990" y="739"/>
                    <a:pt x="6973" y="1134"/>
                    <a:pt x="6940" y="1355"/>
                  </a:cubicBezTo>
                  <a:cubicBezTo>
                    <a:pt x="6907" y="1576"/>
                    <a:pt x="7626" y="1811"/>
                    <a:pt x="6741" y="1885"/>
                  </a:cubicBezTo>
                  <a:cubicBezTo>
                    <a:pt x="5856" y="1959"/>
                    <a:pt x="2719" y="1863"/>
                    <a:pt x="1628" y="1801"/>
                  </a:cubicBezTo>
                  <a:cubicBezTo>
                    <a:pt x="537" y="1739"/>
                    <a:pt x="394" y="1737"/>
                    <a:pt x="197" y="1513"/>
                  </a:cubicBezTo>
                  <a:cubicBezTo>
                    <a:pt x="0" y="1289"/>
                    <a:pt x="235" y="667"/>
                    <a:pt x="427" y="45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889" y="11012"/>
              <a:ext cx="1475" cy="2162"/>
              <a:chOff x="4889" y="11012"/>
              <a:chExt cx="1475" cy="2162"/>
            </a:xfrm>
          </p:grpSpPr>
          <p:grpSp>
            <p:nvGrpSpPr>
              <p:cNvPr id="35884" name="Group 44"/>
              <p:cNvGrpSpPr>
                <a:grpSpLocks/>
              </p:cNvGrpSpPr>
              <p:nvPr/>
            </p:nvGrpSpPr>
            <p:grpSpPr bwMode="auto">
              <a:xfrm>
                <a:off x="4889" y="11012"/>
                <a:ext cx="1219" cy="2082"/>
                <a:chOff x="4889" y="11012"/>
                <a:chExt cx="1219" cy="2082"/>
              </a:xfrm>
            </p:grpSpPr>
            <p:sp>
              <p:nvSpPr>
                <p:cNvPr id="35885" name="Freeform 45"/>
                <p:cNvSpPr>
                  <a:spLocks/>
                </p:cNvSpPr>
                <p:nvPr/>
              </p:nvSpPr>
              <p:spPr bwMode="auto">
                <a:xfrm>
                  <a:off x="4952" y="12008"/>
                  <a:ext cx="1156" cy="887"/>
                </a:xfrm>
                <a:custGeom>
                  <a:avLst/>
                  <a:gdLst/>
                  <a:ahLst/>
                  <a:cxnLst>
                    <a:cxn ang="0">
                      <a:pos x="46" y="114"/>
                    </a:cxn>
                    <a:cxn ang="0">
                      <a:pos x="373" y="63"/>
                    </a:cxn>
                    <a:cxn ang="0">
                      <a:pos x="635" y="63"/>
                    </a:cxn>
                    <a:cxn ang="0">
                      <a:pos x="976" y="63"/>
                    </a:cxn>
                    <a:cxn ang="0">
                      <a:pos x="1023" y="432"/>
                    </a:cxn>
                    <a:cxn ang="0">
                      <a:pos x="1013" y="938"/>
                    </a:cxn>
                    <a:cxn ang="0">
                      <a:pos x="168" y="1008"/>
                    </a:cxn>
                    <a:cxn ang="0">
                      <a:pos x="94" y="748"/>
                    </a:cxn>
                    <a:cxn ang="0">
                      <a:pos x="46" y="114"/>
                    </a:cxn>
                  </a:cxnLst>
                  <a:rect l="0" t="0" r="r" b="b"/>
                  <a:pathLst>
                    <a:path w="1156" h="1040">
                      <a:moveTo>
                        <a:pt x="46" y="114"/>
                      </a:moveTo>
                      <a:cubicBezTo>
                        <a:pt x="92" y="0"/>
                        <a:pt x="275" y="71"/>
                        <a:pt x="373" y="63"/>
                      </a:cubicBezTo>
                      <a:cubicBezTo>
                        <a:pt x="471" y="55"/>
                        <a:pt x="535" y="63"/>
                        <a:pt x="635" y="63"/>
                      </a:cubicBezTo>
                      <a:cubicBezTo>
                        <a:pt x="735" y="63"/>
                        <a:pt x="911" y="2"/>
                        <a:pt x="976" y="63"/>
                      </a:cubicBezTo>
                      <a:cubicBezTo>
                        <a:pt x="1041" y="124"/>
                        <a:pt x="1017" y="286"/>
                        <a:pt x="1023" y="432"/>
                      </a:cubicBezTo>
                      <a:cubicBezTo>
                        <a:pt x="1029" y="578"/>
                        <a:pt x="1156" y="842"/>
                        <a:pt x="1013" y="938"/>
                      </a:cubicBezTo>
                      <a:cubicBezTo>
                        <a:pt x="870" y="1034"/>
                        <a:pt x="321" y="1040"/>
                        <a:pt x="168" y="1008"/>
                      </a:cubicBezTo>
                      <a:cubicBezTo>
                        <a:pt x="15" y="976"/>
                        <a:pt x="106" y="897"/>
                        <a:pt x="94" y="748"/>
                      </a:cubicBezTo>
                      <a:cubicBezTo>
                        <a:pt x="82" y="599"/>
                        <a:pt x="0" y="228"/>
                        <a:pt x="46" y="11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886" name="Freeform 46"/>
                <p:cNvSpPr>
                  <a:spLocks/>
                </p:cNvSpPr>
                <p:nvPr/>
              </p:nvSpPr>
              <p:spPr bwMode="auto">
                <a:xfrm>
                  <a:off x="5559" y="12020"/>
                  <a:ext cx="396" cy="926"/>
                </a:xfrm>
                <a:custGeom>
                  <a:avLst/>
                  <a:gdLst/>
                  <a:ahLst/>
                  <a:cxnLst>
                    <a:cxn ang="0">
                      <a:pos x="208" y="51"/>
                    </a:cxn>
                    <a:cxn ang="0">
                      <a:pos x="369" y="51"/>
                    </a:cxn>
                    <a:cxn ang="0">
                      <a:pos x="369" y="355"/>
                    </a:cxn>
                    <a:cxn ang="0">
                      <a:pos x="263" y="763"/>
                    </a:cxn>
                    <a:cxn ang="0">
                      <a:pos x="208" y="921"/>
                    </a:cxn>
                    <a:cxn ang="0">
                      <a:pos x="20" y="791"/>
                    </a:cxn>
                    <a:cxn ang="0">
                      <a:pos x="86" y="336"/>
                    </a:cxn>
                    <a:cxn ang="0">
                      <a:pos x="208" y="51"/>
                    </a:cxn>
                  </a:cxnLst>
                  <a:rect l="0" t="0" r="r" b="b"/>
                  <a:pathLst>
                    <a:path w="396" h="926">
                      <a:moveTo>
                        <a:pt x="208" y="51"/>
                      </a:moveTo>
                      <a:cubicBezTo>
                        <a:pt x="255" y="4"/>
                        <a:pt x="342" y="0"/>
                        <a:pt x="369" y="51"/>
                      </a:cubicBezTo>
                      <a:cubicBezTo>
                        <a:pt x="396" y="102"/>
                        <a:pt x="387" y="236"/>
                        <a:pt x="369" y="355"/>
                      </a:cubicBezTo>
                      <a:cubicBezTo>
                        <a:pt x="351" y="474"/>
                        <a:pt x="290" y="669"/>
                        <a:pt x="263" y="763"/>
                      </a:cubicBezTo>
                      <a:cubicBezTo>
                        <a:pt x="236" y="857"/>
                        <a:pt x="248" y="916"/>
                        <a:pt x="208" y="921"/>
                      </a:cubicBezTo>
                      <a:cubicBezTo>
                        <a:pt x="168" y="926"/>
                        <a:pt x="40" y="888"/>
                        <a:pt x="20" y="791"/>
                      </a:cubicBezTo>
                      <a:cubicBezTo>
                        <a:pt x="0" y="694"/>
                        <a:pt x="59" y="459"/>
                        <a:pt x="86" y="336"/>
                      </a:cubicBezTo>
                      <a:cubicBezTo>
                        <a:pt x="113" y="213"/>
                        <a:pt x="161" y="98"/>
                        <a:pt x="208" y="51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5887" name="Group 47"/>
                <p:cNvGrpSpPr>
                  <a:grpSpLocks/>
                </p:cNvGrpSpPr>
                <p:nvPr/>
              </p:nvGrpSpPr>
              <p:grpSpPr bwMode="auto">
                <a:xfrm>
                  <a:off x="4889" y="11012"/>
                  <a:ext cx="1128" cy="1110"/>
                  <a:chOff x="3065" y="10460"/>
                  <a:chExt cx="1128" cy="1110"/>
                </a:xfrm>
              </p:grpSpPr>
              <p:grpSp>
                <p:nvGrpSpPr>
                  <p:cNvPr id="35888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3076" y="10538"/>
                    <a:ext cx="1117" cy="1032"/>
                    <a:chOff x="2149" y="2861"/>
                    <a:chExt cx="3054" cy="2392"/>
                  </a:xfrm>
                </p:grpSpPr>
                <p:sp>
                  <p:nvSpPr>
                    <p:cNvPr id="35889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4826" y="4121"/>
                      <a:ext cx="236" cy="624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297"/>
                        </a:cxn>
                        <a:cxn ang="0">
                          <a:pos x="43" y="79"/>
                        </a:cxn>
                        <a:cxn ang="0">
                          <a:pos x="89" y="0"/>
                        </a:cxn>
                        <a:cxn ang="0">
                          <a:pos x="210" y="79"/>
                        </a:cxn>
                        <a:cxn ang="0">
                          <a:pos x="228" y="306"/>
                        </a:cxn>
                        <a:cxn ang="0">
                          <a:pos x="160" y="464"/>
                        </a:cxn>
                        <a:cxn ang="0">
                          <a:pos x="33" y="613"/>
                        </a:cxn>
                        <a:cxn ang="0">
                          <a:pos x="6" y="529"/>
                        </a:cxn>
                        <a:cxn ang="0">
                          <a:pos x="6" y="297"/>
                        </a:cxn>
                      </a:cxnLst>
                      <a:rect l="0" t="0" r="r" b="b"/>
                      <a:pathLst>
                        <a:path w="236" h="624">
                          <a:moveTo>
                            <a:pt x="6" y="297"/>
                          </a:moveTo>
                          <a:cubicBezTo>
                            <a:pt x="12" y="222"/>
                            <a:pt x="29" y="128"/>
                            <a:pt x="43" y="79"/>
                          </a:cubicBezTo>
                          <a:cubicBezTo>
                            <a:pt x="57" y="30"/>
                            <a:pt x="61" y="0"/>
                            <a:pt x="89" y="0"/>
                          </a:cubicBezTo>
                          <a:cubicBezTo>
                            <a:pt x="117" y="0"/>
                            <a:pt x="187" y="28"/>
                            <a:pt x="210" y="79"/>
                          </a:cubicBezTo>
                          <a:cubicBezTo>
                            <a:pt x="233" y="130"/>
                            <a:pt x="236" y="242"/>
                            <a:pt x="228" y="306"/>
                          </a:cubicBezTo>
                          <a:cubicBezTo>
                            <a:pt x="220" y="370"/>
                            <a:pt x="192" y="413"/>
                            <a:pt x="160" y="464"/>
                          </a:cubicBezTo>
                          <a:cubicBezTo>
                            <a:pt x="128" y="515"/>
                            <a:pt x="59" y="602"/>
                            <a:pt x="33" y="613"/>
                          </a:cubicBezTo>
                          <a:cubicBezTo>
                            <a:pt x="7" y="624"/>
                            <a:pt x="10" y="580"/>
                            <a:pt x="6" y="529"/>
                          </a:cubicBezTo>
                          <a:cubicBezTo>
                            <a:pt x="2" y="478"/>
                            <a:pt x="0" y="372"/>
                            <a:pt x="6" y="29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5890" name="Group 5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49" y="2861"/>
                      <a:ext cx="3054" cy="2392"/>
                      <a:chOff x="2660" y="2850"/>
                      <a:chExt cx="3054" cy="2392"/>
                    </a:xfrm>
                  </p:grpSpPr>
                  <p:sp>
                    <p:nvSpPr>
                      <p:cNvPr id="35891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29" y="3327"/>
                        <a:ext cx="2586" cy="19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F69748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2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10" y="4204"/>
                        <a:ext cx="332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3" name="Freeform 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60" y="2850"/>
                        <a:ext cx="3054" cy="195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2" y="1899"/>
                          </a:cxn>
                          <a:cxn ang="0">
                            <a:pos x="43" y="1563"/>
                          </a:cxn>
                          <a:cxn ang="0">
                            <a:pos x="43" y="903"/>
                          </a:cxn>
                          <a:cxn ang="0">
                            <a:pos x="303" y="272"/>
                          </a:cxn>
                          <a:cxn ang="0">
                            <a:pos x="1176" y="39"/>
                          </a:cxn>
                          <a:cxn ang="0">
                            <a:pos x="1724" y="39"/>
                          </a:cxn>
                          <a:cxn ang="0">
                            <a:pos x="2338" y="141"/>
                          </a:cxn>
                          <a:cxn ang="0">
                            <a:pos x="2778" y="374"/>
                          </a:cxn>
                          <a:cxn ang="0">
                            <a:pos x="3111" y="1033"/>
                          </a:cxn>
                          <a:cxn ang="0">
                            <a:pos x="3224" y="1275"/>
                          </a:cxn>
                          <a:cxn ang="0">
                            <a:pos x="3111" y="1730"/>
                          </a:cxn>
                          <a:cxn ang="0">
                            <a:pos x="3014" y="1899"/>
                          </a:cxn>
                          <a:cxn ang="0">
                            <a:pos x="2830" y="1899"/>
                          </a:cxn>
                          <a:cxn ang="0">
                            <a:pos x="3014" y="1572"/>
                          </a:cxn>
                          <a:cxn ang="0">
                            <a:pos x="2938" y="1275"/>
                          </a:cxn>
                          <a:cxn ang="0">
                            <a:pos x="2892" y="1219"/>
                          </a:cxn>
                          <a:cxn ang="0">
                            <a:pos x="2778" y="1033"/>
                          </a:cxn>
                          <a:cxn ang="0">
                            <a:pos x="2393" y="848"/>
                          </a:cxn>
                          <a:cxn ang="0">
                            <a:pos x="2022" y="569"/>
                          </a:cxn>
                          <a:cxn ang="0">
                            <a:pos x="1836" y="560"/>
                          </a:cxn>
                          <a:cxn ang="0">
                            <a:pos x="2551" y="1182"/>
                          </a:cxn>
                          <a:cxn ang="0">
                            <a:pos x="2365" y="1108"/>
                          </a:cxn>
                          <a:cxn ang="0">
                            <a:pos x="1789" y="792"/>
                          </a:cxn>
                          <a:cxn ang="0">
                            <a:pos x="1316" y="578"/>
                          </a:cxn>
                          <a:cxn ang="0">
                            <a:pos x="1028" y="477"/>
                          </a:cxn>
                          <a:cxn ang="0">
                            <a:pos x="1501" y="931"/>
                          </a:cxn>
                          <a:cxn ang="0">
                            <a:pos x="1715" y="1191"/>
                          </a:cxn>
                          <a:cxn ang="0">
                            <a:pos x="1641" y="1275"/>
                          </a:cxn>
                          <a:cxn ang="0">
                            <a:pos x="1056" y="931"/>
                          </a:cxn>
                          <a:cxn ang="0">
                            <a:pos x="814" y="690"/>
                          </a:cxn>
                          <a:cxn ang="0">
                            <a:pos x="740" y="662"/>
                          </a:cxn>
                          <a:cxn ang="0">
                            <a:pos x="879" y="1005"/>
                          </a:cxn>
                          <a:cxn ang="0">
                            <a:pos x="925" y="1163"/>
                          </a:cxn>
                          <a:cxn ang="0">
                            <a:pos x="619" y="1136"/>
                          </a:cxn>
                          <a:cxn ang="0">
                            <a:pos x="535" y="968"/>
                          </a:cxn>
                          <a:cxn ang="0">
                            <a:pos x="591" y="477"/>
                          </a:cxn>
                          <a:cxn ang="0">
                            <a:pos x="465" y="838"/>
                          </a:cxn>
                          <a:cxn ang="0">
                            <a:pos x="352" y="1173"/>
                          </a:cxn>
                          <a:cxn ang="0">
                            <a:pos x="352" y="1354"/>
                          </a:cxn>
                          <a:cxn ang="0">
                            <a:pos x="284" y="1354"/>
                          </a:cxn>
                          <a:cxn ang="0">
                            <a:pos x="182" y="1414"/>
                          </a:cxn>
                          <a:cxn ang="0">
                            <a:pos x="133" y="1516"/>
                          </a:cxn>
                          <a:cxn ang="0">
                            <a:pos x="133" y="1693"/>
                          </a:cxn>
                          <a:cxn ang="0">
                            <a:pos x="133" y="1842"/>
                          </a:cxn>
                        </a:cxnLst>
                        <a:rect l="0" t="0" r="r" b="b"/>
                        <a:pathLst>
                          <a:path w="3224" h="1953">
                            <a:moveTo>
                              <a:pt x="182" y="1899"/>
                            </a:moveTo>
                            <a:cubicBezTo>
                              <a:pt x="124" y="1814"/>
                              <a:pt x="66" y="1729"/>
                              <a:pt x="43" y="1563"/>
                            </a:cubicBezTo>
                            <a:cubicBezTo>
                              <a:pt x="20" y="1397"/>
                              <a:pt x="0" y="1118"/>
                              <a:pt x="43" y="903"/>
                            </a:cubicBezTo>
                            <a:cubicBezTo>
                              <a:pt x="86" y="688"/>
                              <a:pt x="114" y="416"/>
                              <a:pt x="303" y="272"/>
                            </a:cubicBezTo>
                            <a:cubicBezTo>
                              <a:pt x="492" y="128"/>
                              <a:pt x="939" y="78"/>
                              <a:pt x="1176" y="39"/>
                            </a:cubicBezTo>
                            <a:cubicBezTo>
                              <a:pt x="1413" y="0"/>
                              <a:pt x="1530" y="22"/>
                              <a:pt x="1724" y="39"/>
                            </a:cubicBezTo>
                            <a:cubicBezTo>
                              <a:pt x="1918" y="56"/>
                              <a:pt x="2162" y="85"/>
                              <a:pt x="2338" y="141"/>
                            </a:cubicBezTo>
                            <a:cubicBezTo>
                              <a:pt x="2514" y="197"/>
                              <a:pt x="2649" y="225"/>
                              <a:pt x="2778" y="374"/>
                            </a:cubicBezTo>
                            <a:cubicBezTo>
                              <a:pt x="2907" y="523"/>
                              <a:pt x="3037" y="883"/>
                              <a:pt x="3111" y="1033"/>
                            </a:cubicBezTo>
                            <a:cubicBezTo>
                              <a:pt x="3185" y="1183"/>
                              <a:pt x="3224" y="1159"/>
                              <a:pt x="3224" y="1275"/>
                            </a:cubicBezTo>
                            <a:cubicBezTo>
                              <a:pt x="3224" y="1391"/>
                              <a:pt x="3146" y="1626"/>
                              <a:pt x="3111" y="1730"/>
                            </a:cubicBezTo>
                            <a:cubicBezTo>
                              <a:pt x="3076" y="1834"/>
                              <a:pt x="3061" y="1871"/>
                              <a:pt x="3014" y="1899"/>
                            </a:cubicBezTo>
                            <a:cubicBezTo>
                              <a:pt x="2967" y="1927"/>
                              <a:pt x="2830" y="1953"/>
                              <a:pt x="2830" y="1899"/>
                            </a:cubicBezTo>
                            <a:cubicBezTo>
                              <a:pt x="2830" y="1845"/>
                              <a:pt x="2996" y="1676"/>
                              <a:pt x="3014" y="1572"/>
                            </a:cubicBezTo>
                            <a:cubicBezTo>
                              <a:pt x="3032" y="1468"/>
                              <a:pt x="2958" y="1334"/>
                              <a:pt x="2938" y="1275"/>
                            </a:cubicBezTo>
                            <a:cubicBezTo>
                              <a:pt x="2918" y="1216"/>
                              <a:pt x="2919" y="1259"/>
                              <a:pt x="2892" y="1219"/>
                            </a:cubicBezTo>
                            <a:cubicBezTo>
                              <a:pt x="2865" y="1179"/>
                              <a:pt x="2861" y="1095"/>
                              <a:pt x="2778" y="1033"/>
                            </a:cubicBezTo>
                            <a:cubicBezTo>
                              <a:pt x="2695" y="971"/>
                              <a:pt x="2519" y="925"/>
                              <a:pt x="2393" y="848"/>
                            </a:cubicBezTo>
                            <a:cubicBezTo>
                              <a:pt x="2267" y="771"/>
                              <a:pt x="2115" y="617"/>
                              <a:pt x="2022" y="569"/>
                            </a:cubicBezTo>
                            <a:cubicBezTo>
                              <a:pt x="1929" y="521"/>
                              <a:pt x="1748" y="458"/>
                              <a:pt x="1836" y="560"/>
                            </a:cubicBezTo>
                            <a:cubicBezTo>
                              <a:pt x="1924" y="662"/>
                              <a:pt x="2463" y="1091"/>
                              <a:pt x="2551" y="1182"/>
                            </a:cubicBezTo>
                            <a:cubicBezTo>
                              <a:pt x="2639" y="1273"/>
                              <a:pt x="2492" y="1173"/>
                              <a:pt x="2365" y="1108"/>
                            </a:cubicBezTo>
                            <a:cubicBezTo>
                              <a:pt x="2238" y="1043"/>
                              <a:pt x="1964" y="880"/>
                              <a:pt x="1789" y="792"/>
                            </a:cubicBezTo>
                            <a:cubicBezTo>
                              <a:pt x="1614" y="704"/>
                              <a:pt x="1443" y="630"/>
                              <a:pt x="1316" y="578"/>
                            </a:cubicBezTo>
                            <a:cubicBezTo>
                              <a:pt x="1189" y="526"/>
                              <a:pt x="997" y="418"/>
                              <a:pt x="1028" y="477"/>
                            </a:cubicBezTo>
                            <a:cubicBezTo>
                              <a:pt x="1059" y="536"/>
                              <a:pt x="1387" y="812"/>
                              <a:pt x="1501" y="931"/>
                            </a:cubicBezTo>
                            <a:cubicBezTo>
                              <a:pt x="1615" y="1050"/>
                              <a:pt x="1692" y="1134"/>
                              <a:pt x="1715" y="1191"/>
                            </a:cubicBezTo>
                            <a:cubicBezTo>
                              <a:pt x="1738" y="1248"/>
                              <a:pt x="1751" y="1318"/>
                              <a:pt x="1641" y="1275"/>
                            </a:cubicBezTo>
                            <a:cubicBezTo>
                              <a:pt x="1531" y="1232"/>
                              <a:pt x="1194" y="1028"/>
                              <a:pt x="1056" y="931"/>
                            </a:cubicBezTo>
                            <a:cubicBezTo>
                              <a:pt x="918" y="834"/>
                              <a:pt x="867" y="735"/>
                              <a:pt x="814" y="690"/>
                            </a:cubicBezTo>
                            <a:cubicBezTo>
                              <a:pt x="761" y="645"/>
                              <a:pt x="729" y="610"/>
                              <a:pt x="740" y="662"/>
                            </a:cubicBezTo>
                            <a:cubicBezTo>
                              <a:pt x="751" y="714"/>
                              <a:pt x="848" y="922"/>
                              <a:pt x="879" y="1005"/>
                            </a:cubicBezTo>
                            <a:cubicBezTo>
                              <a:pt x="910" y="1088"/>
                              <a:pt x="968" y="1141"/>
                              <a:pt x="925" y="1163"/>
                            </a:cubicBezTo>
                            <a:cubicBezTo>
                              <a:pt x="882" y="1185"/>
                              <a:pt x="684" y="1168"/>
                              <a:pt x="619" y="1136"/>
                            </a:cubicBezTo>
                            <a:cubicBezTo>
                              <a:pt x="554" y="1104"/>
                              <a:pt x="540" y="1078"/>
                              <a:pt x="535" y="968"/>
                            </a:cubicBezTo>
                            <a:cubicBezTo>
                              <a:pt x="530" y="858"/>
                              <a:pt x="603" y="498"/>
                              <a:pt x="591" y="477"/>
                            </a:cubicBezTo>
                            <a:cubicBezTo>
                              <a:pt x="579" y="456"/>
                              <a:pt x="505" y="722"/>
                              <a:pt x="465" y="838"/>
                            </a:cubicBezTo>
                            <a:cubicBezTo>
                              <a:pt x="425" y="954"/>
                              <a:pt x="371" y="1087"/>
                              <a:pt x="352" y="1173"/>
                            </a:cubicBezTo>
                            <a:cubicBezTo>
                              <a:pt x="333" y="1259"/>
                              <a:pt x="363" y="1324"/>
                              <a:pt x="352" y="1354"/>
                            </a:cubicBezTo>
                            <a:cubicBezTo>
                              <a:pt x="341" y="1384"/>
                              <a:pt x="312" y="1344"/>
                              <a:pt x="284" y="1354"/>
                            </a:cubicBezTo>
                            <a:cubicBezTo>
                              <a:pt x="256" y="1364"/>
                              <a:pt x="207" y="1387"/>
                              <a:pt x="182" y="1414"/>
                            </a:cubicBezTo>
                            <a:cubicBezTo>
                              <a:pt x="157" y="1441"/>
                              <a:pt x="141" y="1470"/>
                              <a:pt x="133" y="1516"/>
                            </a:cubicBezTo>
                            <a:cubicBezTo>
                              <a:pt x="125" y="1562"/>
                              <a:pt x="133" y="1639"/>
                              <a:pt x="133" y="1693"/>
                            </a:cubicBezTo>
                            <a:cubicBezTo>
                              <a:pt x="133" y="1747"/>
                              <a:pt x="133" y="1794"/>
                              <a:pt x="133" y="1842"/>
                            </a:cubicBezTo>
                          </a:path>
                        </a:pathLst>
                      </a:cu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4" name="Freeform 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9" y="4226"/>
                        <a:ext cx="171" cy="4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5" name="Freeform 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337" y="4207"/>
                        <a:ext cx="135" cy="44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6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7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7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16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8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6" y="4552"/>
                        <a:ext cx="327" cy="1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9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42" y="4746"/>
                        <a:ext cx="1054" cy="3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grpSp>
                <p:nvGrpSpPr>
                  <p:cNvPr id="35900" name="Group 60"/>
                  <p:cNvGrpSpPr>
                    <a:grpSpLocks/>
                  </p:cNvGrpSpPr>
                  <p:nvPr/>
                </p:nvGrpSpPr>
                <p:grpSpPr bwMode="auto">
                  <a:xfrm>
                    <a:off x="3065" y="10460"/>
                    <a:ext cx="1086" cy="441"/>
                    <a:chOff x="8387" y="1193"/>
                    <a:chExt cx="1086" cy="441"/>
                  </a:xfrm>
                </p:grpSpPr>
                <p:sp>
                  <p:nvSpPr>
                    <p:cNvPr id="35901" name="Freeform 61"/>
                    <p:cNvSpPr>
                      <a:spLocks/>
                    </p:cNvSpPr>
                    <p:nvPr/>
                  </p:nvSpPr>
                  <p:spPr bwMode="auto">
                    <a:xfrm>
                      <a:off x="8387" y="1238"/>
                      <a:ext cx="1086" cy="396"/>
                    </a:xfrm>
                    <a:custGeom>
                      <a:avLst/>
                      <a:gdLst/>
                      <a:ahLst/>
                      <a:cxnLst>
                        <a:cxn ang="0">
                          <a:pos x="77" y="341"/>
                        </a:cxn>
                        <a:cxn ang="0">
                          <a:pos x="493" y="341"/>
                        </a:cxn>
                        <a:cxn ang="0">
                          <a:pos x="760" y="360"/>
                        </a:cxn>
                        <a:cxn ang="0">
                          <a:pos x="969" y="360"/>
                        </a:cxn>
                        <a:cxn ang="0">
                          <a:pos x="1080" y="360"/>
                        </a:cxn>
                        <a:cxn ang="0">
                          <a:pos x="1006" y="146"/>
                        </a:cxn>
                        <a:cxn ang="0">
                          <a:pos x="904" y="72"/>
                        </a:cxn>
                        <a:cxn ang="0">
                          <a:pos x="760" y="10"/>
                        </a:cxn>
                        <a:cxn ang="0">
                          <a:pos x="520" y="10"/>
                        </a:cxn>
                        <a:cxn ang="0">
                          <a:pos x="192" y="72"/>
                        </a:cxn>
                        <a:cxn ang="0">
                          <a:pos x="77" y="156"/>
                        </a:cxn>
                        <a:cxn ang="0">
                          <a:pos x="33" y="295"/>
                        </a:cxn>
                        <a:cxn ang="0">
                          <a:pos x="77" y="341"/>
                        </a:cxn>
                      </a:cxnLst>
                      <a:rect l="0" t="0" r="r" b="b"/>
                      <a:pathLst>
                        <a:path w="1086" h="396">
                          <a:moveTo>
                            <a:pt x="77" y="341"/>
                          </a:moveTo>
                          <a:cubicBezTo>
                            <a:pt x="154" y="349"/>
                            <a:pt x="379" y="338"/>
                            <a:pt x="493" y="341"/>
                          </a:cubicBezTo>
                          <a:cubicBezTo>
                            <a:pt x="607" y="344"/>
                            <a:pt x="681" y="357"/>
                            <a:pt x="760" y="360"/>
                          </a:cubicBezTo>
                          <a:cubicBezTo>
                            <a:pt x="839" y="363"/>
                            <a:pt x="916" y="360"/>
                            <a:pt x="969" y="360"/>
                          </a:cubicBezTo>
                          <a:cubicBezTo>
                            <a:pt x="1022" y="360"/>
                            <a:pt x="1074" y="396"/>
                            <a:pt x="1080" y="360"/>
                          </a:cubicBezTo>
                          <a:cubicBezTo>
                            <a:pt x="1086" y="324"/>
                            <a:pt x="1035" y="194"/>
                            <a:pt x="1006" y="146"/>
                          </a:cubicBezTo>
                          <a:cubicBezTo>
                            <a:pt x="977" y="98"/>
                            <a:pt x="945" y="95"/>
                            <a:pt x="904" y="72"/>
                          </a:cubicBezTo>
                          <a:cubicBezTo>
                            <a:pt x="863" y="49"/>
                            <a:pt x="824" y="20"/>
                            <a:pt x="760" y="10"/>
                          </a:cubicBezTo>
                          <a:cubicBezTo>
                            <a:pt x="696" y="0"/>
                            <a:pt x="615" y="0"/>
                            <a:pt x="520" y="10"/>
                          </a:cubicBezTo>
                          <a:cubicBezTo>
                            <a:pt x="425" y="20"/>
                            <a:pt x="266" y="48"/>
                            <a:pt x="192" y="72"/>
                          </a:cubicBezTo>
                          <a:cubicBezTo>
                            <a:pt x="118" y="96"/>
                            <a:pt x="103" y="119"/>
                            <a:pt x="77" y="156"/>
                          </a:cubicBezTo>
                          <a:cubicBezTo>
                            <a:pt x="51" y="193"/>
                            <a:pt x="40" y="263"/>
                            <a:pt x="33" y="295"/>
                          </a:cubicBezTo>
                          <a:cubicBezTo>
                            <a:pt x="26" y="327"/>
                            <a:pt x="0" y="333"/>
                            <a:pt x="77" y="34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902" name="Freeform 62"/>
                    <p:cNvSpPr>
                      <a:spLocks/>
                    </p:cNvSpPr>
                    <p:nvPr/>
                  </p:nvSpPr>
                  <p:spPr bwMode="auto">
                    <a:xfrm>
                      <a:off x="8757" y="1193"/>
                      <a:ext cx="328" cy="431"/>
                    </a:xfrm>
                    <a:custGeom>
                      <a:avLst/>
                      <a:gdLst/>
                      <a:ahLst/>
                      <a:cxnLst>
                        <a:cxn ang="0">
                          <a:pos x="58" y="377"/>
                        </a:cxn>
                        <a:cxn ang="0">
                          <a:pos x="242" y="386"/>
                        </a:cxn>
                        <a:cxn ang="0">
                          <a:pos x="294" y="247"/>
                        </a:cxn>
                        <a:cxn ang="0">
                          <a:pos x="324" y="55"/>
                        </a:cxn>
                        <a:cxn ang="0">
                          <a:pos x="272" y="45"/>
                        </a:cxn>
                        <a:cxn ang="0">
                          <a:pos x="82" y="55"/>
                        </a:cxn>
                        <a:cxn ang="0">
                          <a:pos x="4" y="377"/>
                        </a:cxn>
                        <a:cxn ang="0">
                          <a:pos x="58" y="377"/>
                        </a:cxn>
                      </a:cxnLst>
                      <a:rect l="0" t="0" r="r" b="b"/>
                      <a:pathLst>
                        <a:path w="328" h="431">
                          <a:moveTo>
                            <a:pt x="58" y="377"/>
                          </a:moveTo>
                          <a:cubicBezTo>
                            <a:pt x="98" y="379"/>
                            <a:pt x="203" y="408"/>
                            <a:pt x="242" y="386"/>
                          </a:cubicBezTo>
                          <a:cubicBezTo>
                            <a:pt x="281" y="364"/>
                            <a:pt x="280" y="302"/>
                            <a:pt x="294" y="247"/>
                          </a:cubicBezTo>
                          <a:cubicBezTo>
                            <a:pt x="308" y="192"/>
                            <a:pt x="328" y="89"/>
                            <a:pt x="324" y="55"/>
                          </a:cubicBezTo>
                          <a:cubicBezTo>
                            <a:pt x="320" y="21"/>
                            <a:pt x="312" y="45"/>
                            <a:pt x="272" y="45"/>
                          </a:cubicBezTo>
                          <a:cubicBezTo>
                            <a:pt x="232" y="45"/>
                            <a:pt x="127" y="0"/>
                            <a:pt x="82" y="55"/>
                          </a:cubicBezTo>
                          <a:cubicBezTo>
                            <a:pt x="37" y="110"/>
                            <a:pt x="8" y="323"/>
                            <a:pt x="4" y="377"/>
                          </a:cubicBezTo>
                          <a:cubicBezTo>
                            <a:pt x="0" y="431"/>
                            <a:pt x="18" y="375"/>
                            <a:pt x="58" y="37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35903" name="Freeform 63"/>
                <p:cNvSpPr>
                  <a:spLocks/>
                </p:cNvSpPr>
                <p:nvPr/>
              </p:nvSpPr>
              <p:spPr bwMode="auto">
                <a:xfrm>
                  <a:off x="5046" y="12020"/>
                  <a:ext cx="754" cy="1074"/>
                </a:xfrm>
                <a:custGeom>
                  <a:avLst/>
                  <a:gdLst/>
                  <a:ahLst/>
                  <a:cxnLst>
                    <a:cxn ang="0">
                      <a:pos x="169" y="51"/>
                    </a:cxn>
                    <a:cxn ang="0">
                      <a:pos x="7" y="102"/>
                    </a:cxn>
                    <a:cxn ang="0">
                      <a:pos x="213" y="624"/>
                    </a:cxn>
                    <a:cxn ang="0">
                      <a:pos x="424" y="977"/>
                    </a:cxn>
                    <a:cxn ang="0">
                      <a:pos x="599" y="1051"/>
                    </a:cxn>
                    <a:cxn ang="0">
                      <a:pos x="451" y="884"/>
                    </a:cxn>
                    <a:cxn ang="0">
                      <a:pos x="628" y="1051"/>
                    </a:cxn>
                    <a:cxn ang="0">
                      <a:pos x="599" y="931"/>
                    </a:cxn>
                    <a:cxn ang="0">
                      <a:pos x="533" y="847"/>
                    </a:cxn>
                    <a:cxn ang="0">
                      <a:pos x="635" y="1033"/>
                    </a:cxn>
                    <a:cxn ang="0">
                      <a:pos x="695" y="1024"/>
                    </a:cxn>
                    <a:cxn ang="0">
                      <a:pos x="628" y="829"/>
                    </a:cxn>
                    <a:cxn ang="0">
                      <a:pos x="695" y="1005"/>
                    </a:cxn>
                    <a:cxn ang="0">
                      <a:pos x="737" y="1051"/>
                    </a:cxn>
                    <a:cxn ang="0">
                      <a:pos x="737" y="866"/>
                    </a:cxn>
                    <a:cxn ang="0">
                      <a:pos x="635" y="726"/>
                    </a:cxn>
                    <a:cxn ang="0">
                      <a:pos x="424" y="410"/>
                    </a:cxn>
                    <a:cxn ang="0">
                      <a:pos x="169" y="51"/>
                    </a:cxn>
                  </a:cxnLst>
                  <a:rect l="0" t="0" r="r" b="b"/>
                  <a:pathLst>
                    <a:path w="754" h="1074">
                      <a:moveTo>
                        <a:pt x="169" y="51"/>
                      </a:moveTo>
                      <a:cubicBezTo>
                        <a:pt x="100" y="0"/>
                        <a:pt x="0" y="7"/>
                        <a:pt x="7" y="102"/>
                      </a:cubicBezTo>
                      <a:cubicBezTo>
                        <a:pt x="14" y="197"/>
                        <a:pt x="144" y="478"/>
                        <a:pt x="213" y="624"/>
                      </a:cubicBezTo>
                      <a:cubicBezTo>
                        <a:pt x="282" y="770"/>
                        <a:pt x="360" y="906"/>
                        <a:pt x="424" y="977"/>
                      </a:cubicBezTo>
                      <a:cubicBezTo>
                        <a:pt x="488" y="1048"/>
                        <a:pt x="595" y="1066"/>
                        <a:pt x="599" y="1051"/>
                      </a:cubicBezTo>
                      <a:cubicBezTo>
                        <a:pt x="603" y="1036"/>
                        <a:pt x="446" y="884"/>
                        <a:pt x="451" y="884"/>
                      </a:cubicBezTo>
                      <a:cubicBezTo>
                        <a:pt x="456" y="884"/>
                        <a:pt x="603" y="1043"/>
                        <a:pt x="628" y="1051"/>
                      </a:cubicBezTo>
                      <a:cubicBezTo>
                        <a:pt x="653" y="1059"/>
                        <a:pt x="615" y="965"/>
                        <a:pt x="599" y="931"/>
                      </a:cubicBezTo>
                      <a:cubicBezTo>
                        <a:pt x="583" y="897"/>
                        <a:pt x="527" y="830"/>
                        <a:pt x="533" y="847"/>
                      </a:cubicBezTo>
                      <a:cubicBezTo>
                        <a:pt x="539" y="864"/>
                        <a:pt x="608" y="1004"/>
                        <a:pt x="635" y="1033"/>
                      </a:cubicBezTo>
                      <a:cubicBezTo>
                        <a:pt x="662" y="1062"/>
                        <a:pt x="696" y="1058"/>
                        <a:pt x="695" y="1024"/>
                      </a:cubicBezTo>
                      <a:cubicBezTo>
                        <a:pt x="694" y="990"/>
                        <a:pt x="628" y="832"/>
                        <a:pt x="628" y="829"/>
                      </a:cubicBezTo>
                      <a:cubicBezTo>
                        <a:pt x="628" y="826"/>
                        <a:pt x="677" y="968"/>
                        <a:pt x="695" y="1005"/>
                      </a:cubicBezTo>
                      <a:cubicBezTo>
                        <a:pt x="713" y="1042"/>
                        <a:pt x="730" y="1074"/>
                        <a:pt x="737" y="1051"/>
                      </a:cubicBezTo>
                      <a:cubicBezTo>
                        <a:pt x="744" y="1028"/>
                        <a:pt x="754" y="920"/>
                        <a:pt x="737" y="866"/>
                      </a:cubicBezTo>
                      <a:cubicBezTo>
                        <a:pt x="720" y="812"/>
                        <a:pt x="687" y="802"/>
                        <a:pt x="635" y="726"/>
                      </a:cubicBezTo>
                      <a:cubicBezTo>
                        <a:pt x="583" y="650"/>
                        <a:pt x="494" y="522"/>
                        <a:pt x="424" y="410"/>
                      </a:cubicBezTo>
                      <a:cubicBezTo>
                        <a:pt x="354" y="298"/>
                        <a:pt x="238" y="102"/>
                        <a:pt x="169" y="51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5904" name="Oval 64"/>
              <p:cNvSpPr>
                <a:spLocks noChangeArrowheads="1"/>
              </p:cNvSpPr>
              <p:nvPr/>
            </p:nvSpPr>
            <p:spPr bwMode="auto">
              <a:xfrm>
                <a:off x="6076" y="13094"/>
                <a:ext cx="71" cy="8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905" name="Oval 65"/>
              <p:cNvSpPr>
                <a:spLocks noChangeArrowheads="1"/>
              </p:cNvSpPr>
              <p:nvPr/>
            </p:nvSpPr>
            <p:spPr bwMode="auto">
              <a:xfrm>
                <a:off x="6215" y="12899"/>
                <a:ext cx="149" cy="14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906" name="Oval 66"/>
              <p:cNvSpPr>
                <a:spLocks noChangeArrowheads="1"/>
              </p:cNvSpPr>
              <p:nvPr/>
            </p:nvSpPr>
            <p:spPr bwMode="auto">
              <a:xfrm>
                <a:off x="6148" y="13026"/>
                <a:ext cx="71" cy="8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907" name="Oval 67"/>
              <p:cNvSpPr>
                <a:spLocks noChangeArrowheads="1"/>
              </p:cNvSpPr>
              <p:nvPr/>
            </p:nvSpPr>
            <p:spPr bwMode="auto">
              <a:xfrm>
                <a:off x="6046" y="12946"/>
                <a:ext cx="101" cy="10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293076" y="548680"/>
            <a:ext cx="6527395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JUGAR Y HACER AHOGADILLAS?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5908" name="Group 68"/>
          <p:cNvGrpSpPr>
            <a:grpSpLocks/>
          </p:cNvGrpSpPr>
          <p:nvPr/>
        </p:nvGrpSpPr>
        <p:grpSpPr bwMode="auto">
          <a:xfrm>
            <a:off x="857224" y="2428868"/>
            <a:ext cx="2500330" cy="3500462"/>
            <a:chOff x="8112" y="10705"/>
            <a:chExt cx="2476" cy="3631"/>
          </a:xfrm>
        </p:grpSpPr>
        <p:grpSp>
          <p:nvGrpSpPr>
            <p:cNvPr id="35909" name="Group 69"/>
            <p:cNvGrpSpPr>
              <a:grpSpLocks/>
            </p:cNvGrpSpPr>
            <p:nvPr/>
          </p:nvGrpSpPr>
          <p:grpSpPr bwMode="auto">
            <a:xfrm>
              <a:off x="8112" y="10705"/>
              <a:ext cx="2476" cy="2361"/>
              <a:chOff x="8776" y="10733"/>
              <a:chExt cx="2476" cy="2361"/>
            </a:xfrm>
          </p:grpSpPr>
          <p:sp>
            <p:nvSpPr>
              <p:cNvPr id="35910" name="Freeform 70"/>
              <p:cNvSpPr>
                <a:spLocks/>
              </p:cNvSpPr>
              <p:nvPr/>
            </p:nvSpPr>
            <p:spPr bwMode="auto">
              <a:xfrm>
                <a:off x="10758" y="11453"/>
                <a:ext cx="494" cy="646"/>
              </a:xfrm>
              <a:custGeom>
                <a:avLst/>
                <a:gdLst/>
                <a:ahLst/>
                <a:cxnLst>
                  <a:cxn ang="0">
                    <a:pos x="0" y="290"/>
                  </a:cxn>
                  <a:cxn ang="0">
                    <a:pos x="235" y="15"/>
                  </a:cxn>
                  <a:cxn ang="0">
                    <a:pos x="494" y="200"/>
                  </a:cxn>
                  <a:cxn ang="0">
                    <a:pos x="235" y="537"/>
                  </a:cxn>
                  <a:cxn ang="0">
                    <a:pos x="0" y="369"/>
                  </a:cxn>
                </a:cxnLst>
                <a:rect l="0" t="0" r="r" b="b"/>
                <a:pathLst>
                  <a:path w="494" h="565">
                    <a:moveTo>
                      <a:pt x="0" y="290"/>
                    </a:moveTo>
                    <a:cubicBezTo>
                      <a:pt x="76" y="160"/>
                      <a:pt x="153" y="30"/>
                      <a:pt x="235" y="15"/>
                    </a:cubicBezTo>
                    <a:cubicBezTo>
                      <a:pt x="317" y="0"/>
                      <a:pt x="494" y="113"/>
                      <a:pt x="494" y="200"/>
                    </a:cubicBezTo>
                    <a:cubicBezTo>
                      <a:pt x="494" y="287"/>
                      <a:pt x="317" y="509"/>
                      <a:pt x="235" y="537"/>
                    </a:cubicBezTo>
                    <a:cubicBezTo>
                      <a:pt x="153" y="565"/>
                      <a:pt x="76" y="467"/>
                      <a:pt x="0" y="36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5911" name="Group 71"/>
              <p:cNvGrpSpPr>
                <a:grpSpLocks/>
              </p:cNvGrpSpPr>
              <p:nvPr/>
            </p:nvGrpSpPr>
            <p:grpSpPr bwMode="auto">
              <a:xfrm>
                <a:off x="8776" y="10733"/>
                <a:ext cx="2400" cy="2361"/>
                <a:chOff x="8776" y="10733"/>
                <a:chExt cx="2400" cy="2361"/>
              </a:xfrm>
            </p:grpSpPr>
            <p:sp>
              <p:nvSpPr>
                <p:cNvPr id="35912" name="Freeform 72"/>
                <p:cNvSpPr>
                  <a:spLocks/>
                </p:cNvSpPr>
                <p:nvPr/>
              </p:nvSpPr>
              <p:spPr bwMode="auto">
                <a:xfrm rot="1029426">
                  <a:off x="10403" y="11674"/>
                  <a:ext cx="525" cy="856"/>
                </a:xfrm>
                <a:custGeom>
                  <a:avLst/>
                  <a:gdLst/>
                  <a:ahLst/>
                  <a:cxnLst>
                    <a:cxn ang="0">
                      <a:pos x="103" y="335"/>
                    </a:cxn>
                    <a:cxn ang="0">
                      <a:pos x="339" y="13"/>
                    </a:cxn>
                    <a:cxn ang="0">
                      <a:pos x="516" y="257"/>
                    </a:cxn>
                    <a:cxn ang="0">
                      <a:pos x="282" y="688"/>
                    </a:cxn>
                    <a:cxn ang="0">
                      <a:pos x="30" y="552"/>
                    </a:cxn>
                    <a:cxn ang="0">
                      <a:pos x="103" y="335"/>
                    </a:cxn>
                  </a:cxnLst>
                  <a:rect l="0" t="0" r="r" b="b"/>
                  <a:pathLst>
                    <a:path w="525" h="737">
                      <a:moveTo>
                        <a:pt x="103" y="335"/>
                      </a:moveTo>
                      <a:cubicBezTo>
                        <a:pt x="155" y="245"/>
                        <a:pt x="270" y="26"/>
                        <a:pt x="339" y="13"/>
                      </a:cubicBezTo>
                      <a:cubicBezTo>
                        <a:pt x="408" y="0"/>
                        <a:pt x="525" y="145"/>
                        <a:pt x="516" y="257"/>
                      </a:cubicBezTo>
                      <a:cubicBezTo>
                        <a:pt x="507" y="369"/>
                        <a:pt x="363" y="639"/>
                        <a:pt x="282" y="688"/>
                      </a:cubicBezTo>
                      <a:cubicBezTo>
                        <a:pt x="201" y="737"/>
                        <a:pt x="60" y="614"/>
                        <a:pt x="30" y="552"/>
                      </a:cubicBezTo>
                      <a:cubicBezTo>
                        <a:pt x="0" y="490"/>
                        <a:pt x="51" y="425"/>
                        <a:pt x="103" y="33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13" name="Freeform 73"/>
                <p:cNvSpPr>
                  <a:spLocks/>
                </p:cNvSpPr>
                <p:nvPr/>
              </p:nvSpPr>
              <p:spPr bwMode="auto">
                <a:xfrm rot="-1142917">
                  <a:off x="9197" y="11733"/>
                  <a:ext cx="608" cy="648"/>
                </a:xfrm>
                <a:custGeom>
                  <a:avLst/>
                  <a:gdLst/>
                  <a:ahLst/>
                  <a:cxnLst>
                    <a:cxn ang="0">
                      <a:pos x="508" y="301"/>
                    </a:cxn>
                    <a:cxn ang="0">
                      <a:pos x="219" y="0"/>
                    </a:cxn>
                    <a:cxn ang="0">
                      <a:pos x="11" y="301"/>
                    </a:cxn>
                    <a:cxn ang="0">
                      <a:pos x="154" y="592"/>
                    </a:cxn>
                    <a:cxn ang="0">
                      <a:pos x="386" y="713"/>
                    </a:cxn>
                    <a:cxn ang="0">
                      <a:pos x="606" y="495"/>
                    </a:cxn>
                    <a:cxn ang="0">
                      <a:pos x="508" y="301"/>
                    </a:cxn>
                  </a:cxnLst>
                  <a:rect l="0" t="0" r="r" b="b"/>
                  <a:pathLst>
                    <a:path w="626" h="729">
                      <a:moveTo>
                        <a:pt x="508" y="301"/>
                      </a:moveTo>
                      <a:cubicBezTo>
                        <a:pt x="444" y="219"/>
                        <a:pt x="302" y="0"/>
                        <a:pt x="219" y="0"/>
                      </a:cubicBezTo>
                      <a:cubicBezTo>
                        <a:pt x="136" y="0"/>
                        <a:pt x="22" y="202"/>
                        <a:pt x="11" y="301"/>
                      </a:cubicBezTo>
                      <a:cubicBezTo>
                        <a:pt x="0" y="400"/>
                        <a:pt x="91" y="523"/>
                        <a:pt x="154" y="592"/>
                      </a:cubicBezTo>
                      <a:cubicBezTo>
                        <a:pt x="217" y="661"/>
                        <a:pt x="311" y="729"/>
                        <a:pt x="386" y="713"/>
                      </a:cubicBezTo>
                      <a:cubicBezTo>
                        <a:pt x="461" y="697"/>
                        <a:pt x="586" y="564"/>
                        <a:pt x="606" y="495"/>
                      </a:cubicBezTo>
                      <a:cubicBezTo>
                        <a:pt x="626" y="426"/>
                        <a:pt x="572" y="383"/>
                        <a:pt x="508" y="30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14" name="Freeform 74"/>
                <p:cNvSpPr>
                  <a:spLocks/>
                </p:cNvSpPr>
                <p:nvPr/>
              </p:nvSpPr>
              <p:spPr bwMode="auto">
                <a:xfrm>
                  <a:off x="8776" y="11514"/>
                  <a:ext cx="613" cy="662"/>
                </a:xfrm>
                <a:custGeom>
                  <a:avLst/>
                  <a:gdLst/>
                  <a:ahLst/>
                  <a:cxnLst>
                    <a:cxn ang="0">
                      <a:pos x="593" y="313"/>
                    </a:cxn>
                    <a:cxn ang="0">
                      <a:pos x="268" y="7"/>
                    </a:cxn>
                    <a:cxn ang="0">
                      <a:pos x="8" y="273"/>
                    </a:cxn>
                    <a:cxn ang="0">
                      <a:pos x="218" y="574"/>
                    </a:cxn>
                    <a:cxn ang="0">
                      <a:pos x="389" y="659"/>
                    </a:cxn>
                    <a:cxn ang="0">
                      <a:pos x="593" y="313"/>
                    </a:cxn>
                  </a:cxnLst>
                  <a:rect l="0" t="0" r="r" b="b"/>
                  <a:pathLst>
                    <a:path w="613" h="701">
                      <a:moveTo>
                        <a:pt x="593" y="313"/>
                      </a:moveTo>
                      <a:cubicBezTo>
                        <a:pt x="573" y="204"/>
                        <a:pt x="365" y="14"/>
                        <a:pt x="268" y="7"/>
                      </a:cubicBezTo>
                      <a:cubicBezTo>
                        <a:pt x="171" y="0"/>
                        <a:pt x="16" y="179"/>
                        <a:pt x="8" y="273"/>
                      </a:cubicBezTo>
                      <a:cubicBezTo>
                        <a:pt x="0" y="367"/>
                        <a:pt x="155" y="510"/>
                        <a:pt x="218" y="574"/>
                      </a:cubicBezTo>
                      <a:cubicBezTo>
                        <a:pt x="281" y="638"/>
                        <a:pt x="327" y="701"/>
                        <a:pt x="389" y="659"/>
                      </a:cubicBezTo>
                      <a:cubicBezTo>
                        <a:pt x="451" y="617"/>
                        <a:pt x="613" y="422"/>
                        <a:pt x="593" y="31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5915" name="Group 75"/>
                <p:cNvGrpSpPr>
                  <a:grpSpLocks/>
                </p:cNvGrpSpPr>
                <p:nvPr/>
              </p:nvGrpSpPr>
              <p:grpSpPr bwMode="auto">
                <a:xfrm>
                  <a:off x="9448" y="10733"/>
                  <a:ext cx="1364" cy="2361"/>
                  <a:chOff x="5680" y="1263"/>
                  <a:chExt cx="1638" cy="2622"/>
                </a:xfrm>
              </p:grpSpPr>
              <p:grpSp>
                <p:nvGrpSpPr>
                  <p:cNvPr id="35916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5750" y="1263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35917" name="Group 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35918" name="Freeform 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19" name="Oval 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0" name="Freeform 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1" name="Oval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2" name="Freeform 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3" name="Freeform 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4" name="Freeform 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5" name="Freeform 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6" name="Freeform 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7" name="Freeform 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8" name="Freeform 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35929" name="Group 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35930" name="Group 9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35931" name="Oval 9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2" name="Oval 9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3" name="Oval 9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4" name="Oval 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5" name="Freeform 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6" name="Freeform 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7" name="Freeform 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8" name="Freeform 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9" name="Rectangle 9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0" name="Rectangle 10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1" name="Rectangle 10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2" name="Rectangle 10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3" name="Rectangle 10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4" name="Rectangle 10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5" name="Rectangle 10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6" name="Oval 10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7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8" name="Freeform 1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9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0" name="Freeform 1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1" name="WordArt 11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35952" name="Rectangle 11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3" name="Rectangle 11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4" name="Rectangle 11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35955" name="Freeform 1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56" name="Freeform 1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35957" name="Freeform 117"/>
                  <p:cNvSpPr>
                    <a:spLocks/>
                  </p:cNvSpPr>
                  <p:nvPr/>
                </p:nvSpPr>
                <p:spPr bwMode="auto">
                  <a:xfrm>
                    <a:off x="5680" y="2552"/>
                    <a:ext cx="1440" cy="1333"/>
                  </a:xfrm>
                  <a:custGeom>
                    <a:avLst/>
                    <a:gdLst/>
                    <a:ahLst/>
                    <a:cxnLst>
                      <a:cxn ang="0">
                        <a:pos x="495" y="28"/>
                      </a:cxn>
                      <a:cxn ang="0">
                        <a:pos x="857" y="281"/>
                      </a:cxn>
                      <a:cxn ang="0">
                        <a:pos x="1322" y="44"/>
                      </a:cxn>
                      <a:cxn ang="0">
                        <a:pos x="1628" y="224"/>
                      </a:cxn>
                      <a:cxn ang="0">
                        <a:pos x="1545" y="465"/>
                      </a:cxn>
                      <a:cxn ang="0">
                        <a:pos x="1480" y="606"/>
                      </a:cxn>
                      <a:cxn ang="0">
                        <a:pos x="1433" y="1292"/>
                      </a:cxn>
                      <a:cxn ang="0">
                        <a:pos x="1368" y="1341"/>
                      </a:cxn>
                      <a:cxn ang="0">
                        <a:pos x="895" y="1674"/>
                      </a:cxn>
                      <a:cxn ang="0">
                        <a:pos x="374" y="1483"/>
                      </a:cxn>
                      <a:cxn ang="0">
                        <a:pos x="253" y="1445"/>
                      </a:cxn>
                      <a:cxn ang="0">
                        <a:pos x="207" y="792"/>
                      </a:cxn>
                      <a:cxn ang="0">
                        <a:pos x="244" y="550"/>
                      </a:cxn>
                      <a:cxn ang="0">
                        <a:pos x="40" y="114"/>
                      </a:cxn>
                      <a:cxn ang="0">
                        <a:pos x="495" y="28"/>
                      </a:cxn>
                    </a:cxnLst>
                    <a:rect l="0" t="0" r="r" b="b"/>
                    <a:pathLst>
                      <a:path w="1665" h="1698">
                        <a:moveTo>
                          <a:pt x="495" y="28"/>
                        </a:moveTo>
                        <a:cubicBezTo>
                          <a:pt x="631" y="56"/>
                          <a:pt x="719" y="278"/>
                          <a:pt x="857" y="281"/>
                        </a:cubicBezTo>
                        <a:cubicBezTo>
                          <a:pt x="995" y="284"/>
                          <a:pt x="1194" y="53"/>
                          <a:pt x="1322" y="44"/>
                        </a:cubicBezTo>
                        <a:cubicBezTo>
                          <a:pt x="1450" y="35"/>
                          <a:pt x="1591" y="154"/>
                          <a:pt x="1628" y="224"/>
                        </a:cubicBezTo>
                        <a:cubicBezTo>
                          <a:pt x="1665" y="294"/>
                          <a:pt x="1570" y="401"/>
                          <a:pt x="1545" y="465"/>
                        </a:cubicBezTo>
                        <a:cubicBezTo>
                          <a:pt x="1520" y="529"/>
                          <a:pt x="1499" y="468"/>
                          <a:pt x="1480" y="606"/>
                        </a:cubicBezTo>
                        <a:cubicBezTo>
                          <a:pt x="1461" y="744"/>
                          <a:pt x="1452" y="1170"/>
                          <a:pt x="1433" y="1292"/>
                        </a:cubicBezTo>
                        <a:cubicBezTo>
                          <a:pt x="1414" y="1414"/>
                          <a:pt x="1458" y="1277"/>
                          <a:pt x="1368" y="1341"/>
                        </a:cubicBezTo>
                        <a:cubicBezTo>
                          <a:pt x="1278" y="1405"/>
                          <a:pt x="1061" y="1650"/>
                          <a:pt x="895" y="1674"/>
                        </a:cubicBezTo>
                        <a:cubicBezTo>
                          <a:pt x="729" y="1698"/>
                          <a:pt x="481" y="1521"/>
                          <a:pt x="374" y="1483"/>
                        </a:cubicBezTo>
                        <a:cubicBezTo>
                          <a:pt x="267" y="1445"/>
                          <a:pt x="281" y="1560"/>
                          <a:pt x="253" y="1445"/>
                        </a:cubicBezTo>
                        <a:cubicBezTo>
                          <a:pt x="225" y="1330"/>
                          <a:pt x="208" y="941"/>
                          <a:pt x="207" y="792"/>
                        </a:cubicBezTo>
                        <a:cubicBezTo>
                          <a:pt x="206" y="643"/>
                          <a:pt x="272" y="663"/>
                          <a:pt x="244" y="550"/>
                        </a:cubicBezTo>
                        <a:cubicBezTo>
                          <a:pt x="216" y="437"/>
                          <a:pt x="0" y="201"/>
                          <a:pt x="40" y="114"/>
                        </a:cubicBezTo>
                        <a:cubicBezTo>
                          <a:pt x="80" y="27"/>
                          <a:pt x="359" y="0"/>
                          <a:pt x="495" y="28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58" name="Freeform 118"/>
                  <p:cNvSpPr>
                    <a:spLocks/>
                  </p:cNvSpPr>
                  <p:nvPr/>
                </p:nvSpPr>
                <p:spPr bwMode="auto">
                  <a:xfrm>
                    <a:off x="6162" y="2591"/>
                    <a:ext cx="652" cy="182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479" y="182"/>
                      </a:cxn>
                      <a:cxn ang="0">
                        <a:pos x="1131" y="14"/>
                      </a:cxn>
                      <a:cxn ang="0">
                        <a:pos x="1131" y="96"/>
                      </a:cxn>
                      <a:cxn ang="0">
                        <a:pos x="712" y="296"/>
                      </a:cxn>
                      <a:cxn ang="0">
                        <a:pos x="479" y="395"/>
                      </a:cxn>
                      <a:cxn ang="0">
                        <a:pos x="192" y="296"/>
                      </a:cxn>
                      <a:cxn ang="0">
                        <a:pos x="55" y="96"/>
                      </a:cxn>
                    </a:cxnLst>
                    <a:rect l="0" t="0" r="r" b="b"/>
                    <a:pathLst>
                      <a:path w="1240" h="395">
                        <a:moveTo>
                          <a:pt x="0" y="14"/>
                        </a:moveTo>
                        <a:cubicBezTo>
                          <a:pt x="145" y="98"/>
                          <a:pt x="291" y="182"/>
                          <a:pt x="479" y="182"/>
                        </a:cubicBezTo>
                        <a:cubicBezTo>
                          <a:pt x="667" y="182"/>
                          <a:pt x="1022" y="28"/>
                          <a:pt x="1131" y="14"/>
                        </a:cubicBezTo>
                        <a:cubicBezTo>
                          <a:pt x="1240" y="0"/>
                          <a:pt x="1201" y="49"/>
                          <a:pt x="1131" y="96"/>
                        </a:cubicBezTo>
                        <a:cubicBezTo>
                          <a:pt x="1061" y="143"/>
                          <a:pt x="821" y="246"/>
                          <a:pt x="712" y="296"/>
                        </a:cubicBezTo>
                        <a:cubicBezTo>
                          <a:pt x="603" y="346"/>
                          <a:pt x="566" y="395"/>
                          <a:pt x="479" y="395"/>
                        </a:cubicBezTo>
                        <a:cubicBezTo>
                          <a:pt x="392" y="395"/>
                          <a:pt x="263" y="346"/>
                          <a:pt x="192" y="296"/>
                        </a:cubicBezTo>
                        <a:cubicBezTo>
                          <a:pt x="121" y="246"/>
                          <a:pt x="88" y="171"/>
                          <a:pt x="55" y="96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59" name="Freeform 119"/>
                  <p:cNvSpPr>
                    <a:spLocks/>
                  </p:cNvSpPr>
                  <p:nvPr/>
                </p:nvSpPr>
                <p:spPr bwMode="auto">
                  <a:xfrm>
                    <a:off x="6007" y="2562"/>
                    <a:ext cx="867" cy="251"/>
                  </a:xfrm>
                  <a:custGeom>
                    <a:avLst/>
                    <a:gdLst/>
                    <a:ahLst/>
                    <a:cxnLst>
                      <a:cxn ang="0">
                        <a:pos x="136" y="16"/>
                      </a:cxn>
                      <a:cxn ang="0">
                        <a:pos x="6" y="143"/>
                      </a:cxn>
                      <a:cxn ang="0">
                        <a:pos x="174" y="143"/>
                      </a:cxn>
                      <a:cxn ang="0">
                        <a:pos x="416" y="319"/>
                      </a:cxn>
                      <a:cxn ang="0">
                        <a:pos x="852" y="143"/>
                      </a:cxn>
                      <a:cxn ang="0">
                        <a:pos x="993" y="210"/>
                      </a:cxn>
                      <a:cxn ang="0">
                        <a:pos x="915" y="60"/>
                      </a:cxn>
                      <a:cxn ang="0">
                        <a:pos x="769" y="143"/>
                      </a:cxn>
                      <a:cxn ang="0">
                        <a:pos x="536" y="240"/>
                      </a:cxn>
                      <a:cxn ang="0">
                        <a:pos x="459" y="240"/>
                      </a:cxn>
                      <a:cxn ang="0">
                        <a:pos x="350" y="240"/>
                      </a:cxn>
                      <a:cxn ang="0">
                        <a:pos x="136" y="16"/>
                      </a:cxn>
                    </a:cxnLst>
                    <a:rect l="0" t="0" r="r" b="b"/>
                    <a:pathLst>
                      <a:path w="1003" h="319">
                        <a:moveTo>
                          <a:pt x="136" y="16"/>
                        </a:moveTo>
                        <a:cubicBezTo>
                          <a:pt x="79" y="0"/>
                          <a:pt x="0" y="122"/>
                          <a:pt x="6" y="143"/>
                        </a:cubicBezTo>
                        <a:cubicBezTo>
                          <a:pt x="12" y="164"/>
                          <a:pt x="106" y="114"/>
                          <a:pt x="174" y="143"/>
                        </a:cubicBezTo>
                        <a:cubicBezTo>
                          <a:pt x="242" y="172"/>
                          <a:pt x="303" y="319"/>
                          <a:pt x="416" y="319"/>
                        </a:cubicBezTo>
                        <a:cubicBezTo>
                          <a:pt x="529" y="319"/>
                          <a:pt x="756" y="161"/>
                          <a:pt x="852" y="143"/>
                        </a:cubicBezTo>
                        <a:cubicBezTo>
                          <a:pt x="948" y="125"/>
                          <a:pt x="983" y="224"/>
                          <a:pt x="993" y="210"/>
                        </a:cubicBezTo>
                        <a:cubicBezTo>
                          <a:pt x="1003" y="196"/>
                          <a:pt x="952" y="71"/>
                          <a:pt x="915" y="60"/>
                        </a:cubicBezTo>
                        <a:cubicBezTo>
                          <a:pt x="878" y="49"/>
                          <a:pt x="832" y="113"/>
                          <a:pt x="769" y="143"/>
                        </a:cubicBezTo>
                        <a:cubicBezTo>
                          <a:pt x="706" y="173"/>
                          <a:pt x="588" y="224"/>
                          <a:pt x="536" y="240"/>
                        </a:cubicBezTo>
                        <a:cubicBezTo>
                          <a:pt x="484" y="256"/>
                          <a:pt x="490" y="240"/>
                          <a:pt x="459" y="240"/>
                        </a:cubicBezTo>
                        <a:cubicBezTo>
                          <a:pt x="428" y="240"/>
                          <a:pt x="402" y="272"/>
                          <a:pt x="350" y="240"/>
                        </a:cubicBezTo>
                        <a:cubicBezTo>
                          <a:pt x="298" y="208"/>
                          <a:pt x="193" y="32"/>
                          <a:pt x="136" y="1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0" name="Oval 120"/>
                  <p:cNvSpPr>
                    <a:spLocks noChangeArrowheads="1"/>
                  </p:cNvSpPr>
                  <p:nvPr/>
                </p:nvSpPr>
                <p:spPr bwMode="auto">
                  <a:xfrm>
                    <a:off x="6216" y="2027"/>
                    <a:ext cx="108" cy="1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1" name="Oval 121"/>
                  <p:cNvSpPr>
                    <a:spLocks noChangeArrowheads="1"/>
                  </p:cNvSpPr>
                  <p:nvPr/>
                </p:nvSpPr>
                <p:spPr bwMode="auto">
                  <a:xfrm>
                    <a:off x="6574" y="2027"/>
                    <a:ext cx="108" cy="1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35962" name="Group 122"/>
                <p:cNvGrpSpPr>
                  <a:grpSpLocks/>
                </p:cNvGrpSpPr>
                <p:nvPr/>
              </p:nvGrpSpPr>
              <p:grpSpPr bwMode="auto">
                <a:xfrm>
                  <a:off x="10042" y="12073"/>
                  <a:ext cx="380" cy="443"/>
                  <a:chOff x="9425" y="7692"/>
                  <a:chExt cx="1859" cy="2188"/>
                </a:xfrm>
              </p:grpSpPr>
              <p:sp>
                <p:nvSpPr>
                  <p:cNvPr id="35963" name="Oval 12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4" name="Oval 12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5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6" name="Oval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7" name="Freeform 12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8" name="Freeform 12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9" name="Freeform 12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0" name="Freeform 13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1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4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7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8" name="Oval 13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9" name="Freeform 13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0" name="Freeform 14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1" name="Freeform 14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2" name="Freeform 14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3" name="WordArt 14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5984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5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6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5987" name="Freeform 147"/>
                <p:cNvSpPr>
                  <a:spLocks/>
                </p:cNvSpPr>
                <p:nvPr/>
              </p:nvSpPr>
              <p:spPr bwMode="auto">
                <a:xfrm>
                  <a:off x="8937" y="11549"/>
                  <a:ext cx="174" cy="19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9" y="71"/>
                    </a:cxn>
                    <a:cxn ang="0">
                      <a:pos x="174" y="191"/>
                    </a:cxn>
                  </a:cxnLst>
                  <a:rect l="0" t="0" r="r" b="b"/>
                  <a:pathLst>
                    <a:path w="174" h="191">
                      <a:moveTo>
                        <a:pt x="0" y="0"/>
                      </a:moveTo>
                      <a:cubicBezTo>
                        <a:pt x="40" y="19"/>
                        <a:pt x="80" y="39"/>
                        <a:pt x="109" y="71"/>
                      </a:cubicBezTo>
                      <a:cubicBezTo>
                        <a:pt x="138" y="103"/>
                        <a:pt x="156" y="147"/>
                        <a:pt x="174" y="191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88" name="Freeform 148"/>
                <p:cNvSpPr>
                  <a:spLocks/>
                </p:cNvSpPr>
                <p:nvPr/>
              </p:nvSpPr>
              <p:spPr bwMode="auto">
                <a:xfrm>
                  <a:off x="8864" y="11634"/>
                  <a:ext cx="159" cy="1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85"/>
                    </a:cxn>
                    <a:cxn ang="0">
                      <a:pos x="136" y="184"/>
                    </a:cxn>
                  </a:cxnLst>
                  <a:rect l="0" t="0" r="r" b="b"/>
                  <a:pathLst>
                    <a:path w="159" h="184">
                      <a:moveTo>
                        <a:pt x="0" y="0"/>
                      </a:moveTo>
                      <a:cubicBezTo>
                        <a:pt x="56" y="27"/>
                        <a:pt x="113" y="54"/>
                        <a:pt x="136" y="85"/>
                      </a:cubicBezTo>
                      <a:cubicBezTo>
                        <a:pt x="159" y="116"/>
                        <a:pt x="147" y="150"/>
                        <a:pt x="136" y="184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89" name="Freeform 149"/>
                <p:cNvSpPr>
                  <a:spLocks/>
                </p:cNvSpPr>
                <p:nvPr/>
              </p:nvSpPr>
              <p:spPr bwMode="auto">
                <a:xfrm>
                  <a:off x="10990" y="11514"/>
                  <a:ext cx="103" cy="170"/>
                </a:xfrm>
                <a:custGeom>
                  <a:avLst/>
                  <a:gdLst/>
                  <a:ahLst/>
                  <a:cxnLst>
                    <a:cxn ang="0">
                      <a:pos x="103" y="0"/>
                    </a:cxn>
                    <a:cxn ang="0">
                      <a:pos x="0" y="170"/>
                    </a:cxn>
                  </a:cxnLst>
                  <a:rect l="0" t="0" r="r" b="b"/>
                  <a:pathLst>
                    <a:path w="103" h="170">
                      <a:moveTo>
                        <a:pt x="103" y="0"/>
                      </a:moveTo>
                      <a:cubicBezTo>
                        <a:pt x="103" y="0"/>
                        <a:pt x="51" y="85"/>
                        <a:pt x="0" y="17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90" name="Freeform 150"/>
                <p:cNvSpPr>
                  <a:spLocks/>
                </p:cNvSpPr>
                <p:nvPr/>
              </p:nvSpPr>
              <p:spPr bwMode="auto">
                <a:xfrm>
                  <a:off x="11093" y="11634"/>
                  <a:ext cx="83" cy="190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0" y="190"/>
                    </a:cxn>
                  </a:cxnLst>
                  <a:rect l="0" t="0" r="r" b="b"/>
                  <a:pathLst>
                    <a:path w="83" h="190">
                      <a:moveTo>
                        <a:pt x="83" y="0"/>
                      </a:moveTo>
                      <a:cubicBezTo>
                        <a:pt x="83" y="0"/>
                        <a:pt x="41" y="95"/>
                        <a:pt x="0" y="19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5991" name="Freeform 151"/>
            <p:cNvSpPr>
              <a:spLocks/>
            </p:cNvSpPr>
            <p:nvPr/>
          </p:nvSpPr>
          <p:spPr bwMode="auto">
            <a:xfrm>
              <a:off x="8416" y="13504"/>
              <a:ext cx="824" cy="821"/>
            </a:xfrm>
            <a:custGeom>
              <a:avLst/>
              <a:gdLst/>
              <a:ahLst/>
              <a:cxnLst>
                <a:cxn ang="0">
                  <a:pos x="276" y="102"/>
                </a:cxn>
                <a:cxn ang="0">
                  <a:pos x="761" y="102"/>
                </a:cxn>
                <a:cxn ang="0">
                  <a:pos x="654" y="601"/>
                </a:cxn>
                <a:cxn ang="0">
                  <a:pos x="502" y="750"/>
                </a:cxn>
                <a:cxn ang="0">
                  <a:pos x="39" y="713"/>
                </a:cxn>
                <a:cxn ang="0">
                  <a:pos x="276" y="102"/>
                </a:cxn>
              </a:cxnLst>
              <a:rect l="0" t="0" r="r" b="b"/>
              <a:pathLst>
                <a:path w="824" h="821">
                  <a:moveTo>
                    <a:pt x="276" y="102"/>
                  </a:moveTo>
                  <a:cubicBezTo>
                    <a:pt x="396" y="0"/>
                    <a:pt x="698" y="19"/>
                    <a:pt x="761" y="102"/>
                  </a:cubicBezTo>
                  <a:cubicBezTo>
                    <a:pt x="824" y="185"/>
                    <a:pt x="697" y="493"/>
                    <a:pt x="654" y="601"/>
                  </a:cubicBezTo>
                  <a:cubicBezTo>
                    <a:pt x="611" y="709"/>
                    <a:pt x="604" y="731"/>
                    <a:pt x="502" y="750"/>
                  </a:cubicBezTo>
                  <a:cubicBezTo>
                    <a:pt x="400" y="769"/>
                    <a:pt x="78" y="821"/>
                    <a:pt x="39" y="713"/>
                  </a:cubicBezTo>
                  <a:cubicBezTo>
                    <a:pt x="0" y="605"/>
                    <a:pt x="156" y="204"/>
                    <a:pt x="276" y="10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2" name="Freeform 152"/>
            <p:cNvSpPr>
              <a:spLocks/>
            </p:cNvSpPr>
            <p:nvPr/>
          </p:nvSpPr>
          <p:spPr bwMode="auto">
            <a:xfrm>
              <a:off x="9526" y="13402"/>
              <a:ext cx="758" cy="934"/>
            </a:xfrm>
            <a:custGeom>
              <a:avLst/>
              <a:gdLst/>
              <a:ahLst/>
              <a:cxnLst>
                <a:cxn ang="0">
                  <a:pos x="45" y="204"/>
                </a:cxn>
                <a:cxn ang="0">
                  <a:pos x="134" y="815"/>
                </a:cxn>
                <a:cxn ang="0">
                  <a:pos x="713" y="815"/>
                </a:cxn>
                <a:cxn ang="0">
                  <a:pos x="402" y="102"/>
                </a:cxn>
                <a:cxn ang="0">
                  <a:pos x="45" y="204"/>
                </a:cxn>
              </a:cxnLst>
              <a:rect l="0" t="0" r="r" b="b"/>
              <a:pathLst>
                <a:path w="758" h="934">
                  <a:moveTo>
                    <a:pt x="45" y="204"/>
                  </a:moveTo>
                  <a:cubicBezTo>
                    <a:pt x="0" y="323"/>
                    <a:pt x="23" y="713"/>
                    <a:pt x="134" y="815"/>
                  </a:cubicBezTo>
                  <a:cubicBezTo>
                    <a:pt x="245" y="917"/>
                    <a:pt x="668" y="934"/>
                    <a:pt x="713" y="815"/>
                  </a:cubicBezTo>
                  <a:cubicBezTo>
                    <a:pt x="758" y="696"/>
                    <a:pt x="508" y="204"/>
                    <a:pt x="402" y="102"/>
                  </a:cubicBezTo>
                  <a:cubicBezTo>
                    <a:pt x="296" y="0"/>
                    <a:pt x="90" y="85"/>
                    <a:pt x="45" y="20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3" name="Freeform 153"/>
            <p:cNvSpPr>
              <a:spLocks/>
            </p:cNvSpPr>
            <p:nvPr/>
          </p:nvSpPr>
          <p:spPr bwMode="auto">
            <a:xfrm>
              <a:off x="8622" y="12772"/>
              <a:ext cx="1365" cy="947"/>
            </a:xfrm>
            <a:custGeom>
              <a:avLst/>
              <a:gdLst/>
              <a:ahLst/>
              <a:cxnLst>
                <a:cxn ang="0">
                  <a:pos x="670" y="406"/>
                </a:cxn>
                <a:cxn ang="0">
                  <a:pos x="828" y="325"/>
                </a:cxn>
                <a:cxn ang="0">
                  <a:pos x="1404" y="604"/>
                </a:cxn>
                <a:cxn ang="0">
                  <a:pos x="1587" y="709"/>
                </a:cxn>
                <a:cxn ang="0">
                  <a:pos x="1870" y="613"/>
                </a:cxn>
                <a:cxn ang="0">
                  <a:pos x="2495" y="56"/>
                </a:cxn>
                <a:cxn ang="0">
                  <a:pos x="2532" y="279"/>
                </a:cxn>
                <a:cxn ang="0">
                  <a:pos x="2586" y="1242"/>
                </a:cxn>
                <a:cxn ang="0">
                  <a:pos x="2710" y="1893"/>
                </a:cxn>
                <a:cxn ang="0">
                  <a:pos x="1937" y="2200"/>
                </a:cxn>
                <a:cxn ang="0">
                  <a:pos x="1630" y="1516"/>
                </a:cxn>
                <a:cxn ang="0">
                  <a:pos x="1203" y="2278"/>
                </a:cxn>
                <a:cxn ang="0">
                  <a:pos x="141" y="2332"/>
                </a:cxn>
                <a:cxn ang="0">
                  <a:pos x="354" y="1355"/>
                </a:cxn>
                <a:cxn ang="0">
                  <a:pos x="670" y="406"/>
                </a:cxn>
              </a:cxnLst>
              <a:rect l="0" t="0" r="r" b="b"/>
              <a:pathLst>
                <a:path w="2818" h="2486">
                  <a:moveTo>
                    <a:pt x="670" y="406"/>
                  </a:moveTo>
                  <a:cubicBezTo>
                    <a:pt x="749" y="235"/>
                    <a:pt x="706" y="292"/>
                    <a:pt x="828" y="325"/>
                  </a:cubicBezTo>
                  <a:cubicBezTo>
                    <a:pt x="950" y="358"/>
                    <a:pt x="1278" y="540"/>
                    <a:pt x="1404" y="604"/>
                  </a:cubicBezTo>
                  <a:cubicBezTo>
                    <a:pt x="1530" y="668"/>
                    <a:pt x="1509" y="707"/>
                    <a:pt x="1587" y="709"/>
                  </a:cubicBezTo>
                  <a:cubicBezTo>
                    <a:pt x="1665" y="711"/>
                    <a:pt x="1719" y="722"/>
                    <a:pt x="1870" y="613"/>
                  </a:cubicBezTo>
                  <a:cubicBezTo>
                    <a:pt x="2021" y="504"/>
                    <a:pt x="2385" y="112"/>
                    <a:pt x="2495" y="56"/>
                  </a:cubicBezTo>
                  <a:cubicBezTo>
                    <a:pt x="2605" y="0"/>
                    <a:pt x="2517" y="81"/>
                    <a:pt x="2532" y="279"/>
                  </a:cubicBezTo>
                  <a:cubicBezTo>
                    <a:pt x="2547" y="477"/>
                    <a:pt x="2556" y="973"/>
                    <a:pt x="2586" y="1242"/>
                  </a:cubicBezTo>
                  <a:cubicBezTo>
                    <a:pt x="2616" y="1511"/>
                    <a:pt x="2818" y="1733"/>
                    <a:pt x="2710" y="1893"/>
                  </a:cubicBezTo>
                  <a:cubicBezTo>
                    <a:pt x="2602" y="2053"/>
                    <a:pt x="2117" y="2263"/>
                    <a:pt x="1937" y="2200"/>
                  </a:cubicBezTo>
                  <a:cubicBezTo>
                    <a:pt x="1757" y="2137"/>
                    <a:pt x="1752" y="1503"/>
                    <a:pt x="1630" y="1516"/>
                  </a:cubicBezTo>
                  <a:cubicBezTo>
                    <a:pt x="1508" y="1529"/>
                    <a:pt x="1451" y="2142"/>
                    <a:pt x="1203" y="2278"/>
                  </a:cubicBezTo>
                  <a:cubicBezTo>
                    <a:pt x="955" y="2414"/>
                    <a:pt x="282" y="2486"/>
                    <a:pt x="141" y="2332"/>
                  </a:cubicBezTo>
                  <a:cubicBezTo>
                    <a:pt x="0" y="2178"/>
                    <a:pt x="268" y="1676"/>
                    <a:pt x="354" y="1355"/>
                  </a:cubicBezTo>
                  <a:cubicBezTo>
                    <a:pt x="440" y="1034"/>
                    <a:pt x="591" y="577"/>
                    <a:pt x="670" y="40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4" name="WordArt 154"/>
            <p:cNvSpPr>
              <a:spLocks noChangeArrowheads="1" noChangeShapeType="1" noTextEdit="1"/>
            </p:cNvSpPr>
            <p:nvPr/>
          </p:nvSpPr>
          <p:spPr bwMode="auto">
            <a:xfrm rot="-4542042">
              <a:off x="8697" y="13221"/>
              <a:ext cx="591" cy="18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5995" name="Group 155"/>
          <p:cNvGrpSpPr>
            <a:grpSpLocks/>
          </p:cNvGrpSpPr>
          <p:nvPr/>
        </p:nvGrpSpPr>
        <p:grpSpPr bwMode="auto">
          <a:xfrm rot="3152228">
            <a:off x="6826708" y="3058202"/>
            <a:ext cx="683067" cy="798247"/>
            <a:chOff x="1945" y="7873"/>
            <a:chExt cx="2659" cy="2360"/>
          </a:xfrm>
        </p:grpSpPr>
        <p:sp>
          <p:nvSpPr>
            <p:cNvPr id="35996" name="Freeform 156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7" name="Oval 157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8" name="Freeform 158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9" name="Freeform 159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0" name="Freeform 160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1" name="Freeform 161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2" name="Oval 162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2" name="Group 155"/>
          <p:cNvGrpSpPr>
            <a:grpSpLocks/>
          </p:cNvGrpSpPr>
          <p:nvPr/>
        </p:nvGrpSpPr>
        <p:grpSpPr bwMode="auto">
          <a:xfrm rot="3152228">
            <a:off x="6878029" y="2421851"/>
            <a:ext cx="602916" cy="527997"/>
            <a:chOff x="1945" y="7873"/>
            <a:chExt cx="2659" cy="2360"/>
          </a:xfrm>
        </p:grpSpPr>
        <p:sp>
          <p:nvSpPr>
            <p:cNvPr id="233" name="Freeform 156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57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158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159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160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61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Oval 162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003" name="Group 163"/>
          <p:cNvGrpSpPr>
            <a:grpSpLocks/>
          </p:cNvGrpSpPr>
          <p:nvPr/>
        </p:nvGrpSpPr>
        <p:grpSpPr bwMode="auto">
          <a:xfrm>
            <a:off x="7588248" y="1857364"/>
            <a:ext cx="1555752" cy="1522415"/>
            <a:chOff x="2502" y="8107"/>
            <a:chExt cx="2808" cy="2523"/>
          </a:xfrm>
        </p:grpSpPr>
        <p:sp>
          <p:nvSpPr>
            <p:cNvPr id="36004" name="Freeform 164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5" name="Oval 165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2" name="241 Forma libre"/>
          <p:cNvSpPr/>
          <p:nvPr/>
        </p:nvSpPr>
        <p:spPr>
          <a:xfrm>
            <a:off x="3857620" y="4857760"/>
            <a:ext cx="499549" cy="517206"/>
          </a:xfrm>
          <a:custGeom>
            <a:avLst/>
            <a:gdLst>
              <a:gd name="connsiteX0" fmla="*/ 637736 w 642425"/>
              <a:gd name="connsiteY0" fmla="*/ 703385 h 731520"/>
              <a:gd name="connsiteX1" fmla="*/ 539262 w 642425"/>
              <a:gd name="connsiteY1" fmla="*/ 393896 h 731520"/>
              <a:gd name="connsiteX2" fmla="*/ 497059 w 642425"/>
              <a:gd name="connsiteY2" fmla="*/ 422031 h 731520"/>
              <a:gd name="connsiteX3" fmla="*/ 328247 w 642425"/>
              <a:gd name="connsiteY3" fmla="*/ 56271 h 731520"/>
              <a:gd name="connsiteX4" fmla="*/ 18757 w 642425"/>
              <a:gd name="connsiteY4" fmla="*/ 84407 h 731520"/>
              <a:gd name="connsiteX5" fmla="*/ 215705 w 642425"/>
              <a:gd name="connsiteY5" fmla="*/ 295422 h 731520"/>
              <a:gd name="connsiteX6" fmla="*/ 454856 w 642425"/>
              <a:gd name="connsiteY6" fmla="*/ 464234 h 731520"/>
              <a:gd name="connsiteX7" fmla="*/ 511127 w 642425"/>
              <a:gd name="connsiteY7" fmla="*/ 618979 h 731520"/>
              <a:gd name="connsiteX8" fmla="*/ 567397 w 642425"/>
              <a:gd name="connsiteY8" fmla="*/ 562708 h 731520"/>
              <a:gd name="connsiteX9" fmla="*/ 637736 w 642425"/>
              <a:gd name="connsiteY9" fmla="*/ 703385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425" h="731520">
                <a:moveTo>
                  <a:pt x="637736" y="703385"/>
                </a:moveTo>
                <a:cubicBezTo>
                  <a:pt x="633047" y="675250"/>
                  <a:pt x="562708" y="440788"/>
                  <a:pt x="539262" y="393896"/>
                </a:cubicBezTo>
                <a:cubicBezTo>
                  <a:pt x="515816" y="347004"/>
                  <a:pt x="532228" y="478302"/>
                  <a:pt x="497059" y="422031"/>
                </a:cubicBezTo>
                <a:cubicBezTo>
                  <a:pt x="461890" y="365760"/>
                  <a:pt x="407964" y="112542"/>
                  <a:pt x="328247" y="56271"/>
                </a:cubicBezTo>
                <a:cubicBezTo>
                  <a:pt x="248530" y="0"/>
                  <a:pt x="37514" y="44548"/>
                  <a:pt x="18757" y="84407"/>
                </a:cubicBezTo>
                <a:cubicBezTo>
                  <a:pt x="0" y="124266"/>
                  <a:pt x="143022" y="232118"/>
                  <a:pt x="215705" y="295422"/>
                </a:cubicBezTo>
                <a:cubicBezTo>
                  <a:pt x="288388" y="358727"/>
                  <a:pt x="405619" y="410308"/>
                  <a:pt x="454856" y="464234"/>
                </a:cubicBezTo>
                <a:cubicBezTo>
                  <a:pt x="504093" y="518160"/>
                  <a:pt x="492370" y="602567"/>
                  <a:pt x="511127" y="618979"/>
                </a:cubicBezTo>
                <a:cubicBezTo>
                  <a:pt x="529884" y="635391"/>
                  <a:pt x="550985" y="546296"/>
                  <a:pt x="567397" y="562708"/>
                </a:cubicBezTo>
                <a:cubicBezTo>
                  <a:pt x="583809" y="579120"/>
                  <a:pt x="642425" y="731520"/>
                  <a:pt x="637736" y="703385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3" name="242 Forma libre"/>
          <p:cNvSpPr/>
          <p:nvPr/>
        </p:nvSpPr>
        <p:spPr>
          <a:xfrm rot="19724538">
            <a:off x="5337979" y="5653684"/>
            <a:ext cx="998805" cy="478301"/>
          </a:xfrm>
          <a:custGeom>
            <a:avLst/>
            <a:gdLst>
              <a:gd name="connsiteX0" fmla="*/ 16412 w 998805"/>
              <a:gd name="connsiteY0" fmla="*/ 363415 h 478301"/>
              <a:gd name="connsiteX1" fmla="*/ 128953 w 998805"/>
              <a:gd name="connsiteY1" fmla="*/ 307144 h 478301"/>
              <a:gd name="connsiteX2" fmla="*/ 269630 w 998805"/>
              <a:gd name="connsiteY2" fmla="*/ 279009 h 478301"/>
              <a:gd name="connsiteX3" fmla="*/ 368104 w 998805"/>
              <a:gd name="connsiteY3" fmla="*/ 307144 h 478301"/>
              <a:gd name="connsiteX4" fmla="*/ 635390 w 998805"/>
              <a:gd name="connsiteY4" fmla="*/ 53926 h 478301"/>
              <a:gd name="connsiteX5" fmla="*/ 677593 w 998805"/>
              <a:gd name="connsiteY5" fmla="*/ 124264 h 478301"/>
              <a:gd name="connsiteX6" fmla="*/ 958947 w 998805"/>
              <a:gd name="connsiteY6" fmla="*/ 39858 h 478301"/>
              <a:gd name="connsiteX7" fmla="*/ 916744 w 998805"/>
              <a:gd name="connsiteY7" fmla="*/ 363415 h 478301"/>
              <a:gd name="connsiteX8" fmla="*/ 607255 w 998805"/>
              <a:gd name="connsiteY8" fmla="*/ 264941 h 478301"/>
              <a:gd name="connsiteX9" fmla="*/ 325901 w 998805"/>
              <a:gd name="connsiteY9" fmla="*/ 461889 h 478301"/>
              <a:gd name="connsiteX10" fmla="*/ 227427 w 998805"/>
              <a:gd name="connsiteY10" fmla="*/ 363415 h 478301"/>
              <a:gd name="connsiteX11" fmla="*/ 16412 w 998805"/>
              <a:gd name="connsiteY11" fmla="*/ 363415 h 47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8805" h="478301">
                <a:moveTo>
                  <a:pt x="16412" y="363415"/>
                </a:moveTo>
                <a:cubicBezTo>
                  <a:pt x="0" y="354037"/>
                  <a:pt x="86750" y="321212"/>
                  <a:pt x="128953" y="307144"/>
                </a:cubicBezTo>
                <a:cubicBezTo>
                  <a:pt x="171156" y="293076"/>
                  <a:pt x="229772" y="279009"/>
                  <a:pt x="269630" y="279009"/>
                </a:cubicBezTo>
                <a:cubicBezTo>
                  <a:pt x="309488" y="279009"/>
                  <a:pt x="307144" y="344658"/>
                  <a:pt x="368104" y="307144"/>
                </a:cubicBezTo>
                <a:cubicBezTo>
                  <a:pt x="429064" y="269630"/>
                  <a:pt x="583809" y="84406"/>
                  <a:pt x="635390" y="53926"/>
                </a:cubicBezTo>
                <a:cubicBezTo>
                  <a:pt x="686971" y="23446"/>
                  <a:pt x="623667" y="126609"/>
                  <a:pt x="677593" y="124264"/>
                </a:cubicBezTo>
                <a:cubicBezTo>
                  <a:pt x="731519" y="121919"/>
                  <a:pt x="919089" y="0"/>
                  <a:pt x="958947" y="39858"/>
                </a:cubicBezTo>
                <a:cubicBezTo>
                  <a:pt x="998805" y="79716"/>
                  <a:pt x="975359" y="325901"/>
                  <a:pt x="916744" y="363415"/>
                </a:cubicBezTo>
                <a:cubicBezTo>
                  <a:pt x="858129" y="400929"/>
                  <a:pt x="705729" y="248529"/>
                  <a:pt x="607255" y="264941"/>
                </a:cubicBezTo>
                <a:cubicBezTo>
                  <a:pt x="508781" y="281353"/>
                  <a:pt x="389206" y="445477"/>
                  <a:pt x="325901" y="461889"/>
                </a:cubicBezTo>
                <a:cubicBezTo>
                  <a:pt x="262596" y="478301"/>
                  <a:pt x="281353" y="382172"/>
                  <a:pt x="227427" y="363415"/>
                </a:cubicBezTo>
                <a:cubicBezTo>
                  <a:pt x="173501" y="344658"/>
                  <a:pt x="32824" y="372793"/>
                  <a:pt x="16412" y="363415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4" name="243 Forma libre"/>
          <p:cNvSpPr/>
          <p:nvPr/>
        </p:nvSpPr>
        <p:spPr>
          <a:xfrm>
            <a:off x="6000760" y="4929198"/>
            <a:ext cx="546295" cy="361072"/>
          </a:xfrm>
          <a:custGeom>
            <a:avLst/>
            <a:gdLst>
              <a:gd name="connsiteX0" fmla="*/ 7034 w 546295"/>
              <a:gd name="connsiteY0" fmla="*/ 218050 h 361072"/>
              <a:gd name="connsiteX1" fmla="*/ 218049 w 546295"/>
              <a:gd name="connsiteY1" fmla="*/ 49237 h 361072"/>
              <a:gd name="connsiteX2" fmla="*/ 232117 w 546295"/>
              <a:gd name="connsiteY2" fmla="*/ 175847 h 361072"/>
              <a:gd name="connsiteX3" fmla="*/ 232117 w 546295"/>
              <a:gd name="connsiteY3" fmla="*/ 175847 h 361072"/>
              <a:gd name="connsiteX4" fmla="*/ 400929 w 546295"/>
              <a:gd name="connsiteY4" fmla="*/ 7034 h 361072"/>
              <a:gd name="connsiteX5" fmla="*/ 513470 w 546295"/>
              <a:gd name="connsiteY5" fmla="*/ 133643 h 361072"/>
              <a:gd name="connsiteX6" fmla="*/ 203981 w 546295"/>
              <a:gd name="connsiteY6" fmla="*/ 358727 h 361072"/>
              <a:gd name="connsiteX7" fmla="*/ 175846 w 546295"/>
              <a:gd name="connsiteY7" fmla="*/ 147711 h 361072"/>
              <a:gd name="connsiteX8" fmla="*/ 7034 w 546295"/>
              <a:gd name="connsiteY8" fmla="*/ 218050 h 36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6295" h="361072">
                <a:moveTo>
                  <a:pt x="7034" y="218050"/>
                </a:moveTo>
                <a:cubicBezTo>
                  <a:pt x="14068" y="201638"/>
                  <a:pt x="180535" y="56271"/>
                  <a:pt x="218049" y="49237"/>
                </a:cubicBezTo>
                <a:cubicBezTo>
                  <a:pt x="255563" y="42203"/>
                  <a:pt x="232117" y="175847"/>
                  <a:pt x="232117" y="175847"/>
                </a:cubicBezTo>
                <a:lnTo>
                  <a:pt x="232117" y="175847"/>
                </a:lnTo>
                <a:cubicBezTo>
                  <a:pt x="260252" y="147712"/>
                  <a:pt x="354037" y="14068"/>
                  <a:pt x="400929" y="7034"/>
                </a:cubicBezTo>
                <a:cubicBezTo>
                  <a:pt x="447821" y="0"/>
                  <a:pt x="546295" y="75028"/>
                  <a:pt x="513470" y="133643"/>
                </a:cubicBezTo>
                <a:cubicBezTo>
                  <a:pt x="480645" y="192258"/>
                  <a:pt x="260252" y="356382"/>
                  <a:pt x="203981" y="358727"/>
                </a:cubicBezTo>
                <a:cubicBezTo>
                  <a:pt x="147710" y="361072"/>
                  <a:pt x="206326" y="173502"/>
                  <a:pt x="175846" y="147711"/>
                </a:cubicBezTo>
                <a:cubicBezTo>
                  <a:pt x="145366" y="121920"/>
                  <a:pt x="0" y="234462"/>
                  <a:pt x="7034" y="218050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47" name="246 Grupo"/>
          <p:cNvGrpSpPr/>
          <p:nvPr/>
        </p:nvGrpSpPr>
        <p:grpSpPr>
          <a:xfrm>
            <a:off x="4429124" y="4857760"/>
            <a:ext cx="1454154" cy="1500198"/>
            <a:chOff x="4429124" y="4857760"/>
            <a:chExt cx="1454154" cy="1500198"/>
          </a:xfrm>
        </p:grpSpPr>
        <p:grpSp>
          <p:nvGrpSpPr>
            <p:cNvPr id="7170" name="Group 2"/>
            <p:cNvGrpSpPr>
              <a:grpSpLocks/>
            </p:cNvGrpSpPr>
            <p:nvPr/>
          </p:nvGrpSpPr>
          <p:grpSpPr bwMode="auto">
            <a:xfrm>
              <a:off x="4429124" y="4857760"/>
              <a:ext cx="1454154" cy="1500198"/>
              <a:chOff x="3160" y="4786"/>
              <a:chExt cx="1389" cy="1360"/>
            </a:xfrm>
          </p:grpSpPr>
          <p:grpSp>
            <p:nvGrpSpPr>
              <p:cNvPr id="7171" name="Group 3"/>
              <p:cNvGrpSpPr>
                <a:grpSpLocks/>
              </p:cNvGrpSpPr>
              <p:nvPr/>
            </p:nvGrpSpPr>
            <p:grpSpPr bwMode="auto">
              <a:xfrm>
                <a:off x="3160" y="4786"/>
                <a:ext cx="1389" cy="1360"/>
                <a:chOff x="3160" y="4786"/>
                <a:chExt cx="1389" cy="1360"/>
              </a:xfrm>
            </p:grpSpPr>
            <p:grpSp>
              <p:nvGrpSpPr>
                <p:cNvPr id="7172" name="Group 4"/>
                <p:cNvGrpSpPr>
                  <a:grpSpLocks/>
                </p:cNvGrpSpPr>
                <p:nvPr/>
              </p:nvGrpSpPr>
              <p:grpSpPr bwMode="auto">
                <a:xfrm>
                  <a:off x="3512" y="5249"/>
                  <a:ext cx="77" cy="200"/>
                  <a:chOff x="4324" y="5629"/>
                  <a:chExt cx="77" cy="200"/>
                </a:xfrm>
              </p:grpSpPr>
              <p:sp>
                <p:nvSpPr>
                  <p:cNvPr id="7173" name="Freeform 5"/>
                  <p:cNvSpPr>
                    <a:spLocks/>
                  </p:cNvSpPr>
                  <p:nvPr/>
                </p:nvSpPr>
                <p:spPr bwMode="auto">
                  <a:xfrm>
                    <a:off x="4324" y="5629"/>
                    <a:ext cx="77" cy="200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174" name="Freeform 6"/>
                  <p:cNvSpPr>
                    <a:spLocks/>
                  </p:cNvSpPr>
                  <p:nvPr/>
                </p:nvSpPr>
                <p:spPr bwMode="auto">
                  <a:xfrm>
                    <a:off x="4351" y="5637"/>
                    <a:ext cx="40" cy="13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7175" name="Group 7"/>
                <p:cNvGrpSpPr>
                  <a:grpSpLocks/>
                </p:cNvGrpSpPr>
                <p:nvPr/>
              </p:nvGrpSpPr>
              <p:grpSpPr bwMode="auto">
                <a:xfrm>
                  <a:off x="3160" y="4786"/>
                  <a:ext cx="1389" cy="1360"/>
                  <a:chOff x="3970" y="5133"/>
                  <a:chExt cx="1389" cy="1360"/>
                </a:xfrm>
              </p:grpSpPr>
              <p:sp>
                <p:nvSpPr>
                  <p:cNvPr id="7176" name="Freeform 8"/>
                  <p:cNvSpPr>
                    <a:spLocks/>
                  </p:cNvSpPr>
                  <p:nvPr/>
                </p:nvSpPr>
                <p:spPr bwMode="auto">
                  <a:xfrm>
                    <a:off x="4147" y="5226"/>
                    <a:ext cx="1048" cy="604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177" name="Freeform 9"/>
                  <p:cNvSpPr>
                    <a:spLocks/>
                  </p:cNvSpPr>
                  <p:nvPr/>
                </p:nvSpPr>
                <p:spPr bwMode="auto">
                  <a:xfrm>
                    <a:off x="4964" y="5455"/>
                    <a:ext cx="218" cy="323"/>
                  </a:xfrm>
                  <a:custGeom>
                    <a:avLst/>
                    <a:gdLst/>
                    <a:ahLst/>
                    <a:cxnLst>
                      <a:cxn ang="0">
                        <a:pos x="66" y="0"/>
                      </a:cxn>
                      <a:cxn ang="0">
                        <a:pos x="407" y="173"/>
                      </a:cxn>
                      <a:cxn ang="0">
                        <a:pos x="171" y="173"/>
                      </a:cxn>
                      <a:cxn ang="0">
                        <a:pos x="339" y="423"/>
                      </a:cxn>
                      <a:cxn ang="0">
                        <a:pos x="171" y="294"/>
                      </a:cxn>
                      <a:cxn ang="0">
                        <a:pos x="232" y="575"/>
                      </a:cxn>
                      <a:cxn ang="0">
                        <a:pos x="123" y="28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424" h="577">
                        <a:moveTo>
                          <a:pt x="66" y="0"/>
                        </a:moveTo>
                        <a:cubicBezTo>
                          <a:pt x="228" y="72"/>
                          <a:pt x="390" y="144"/>
                          <a:pt x="407" y="173"/>
                        </a:cubicBezTo>
                        <a:cubicBezTo>
                          <a:pt x="424" y="202"/>
                          <a:pt x="182" y="131"/>
                          <a:pt x="171" y="173"/>
                        </a:cubicBezTo>
                        <a:cubicBezTo>
                          <a:pt x="160" y="215"/>
                          <a:pt x="339" y="403"/>
                          <a:pt x="339" y="423"/>
                        </a:cubicBezTo>
                        <a:cubicBezTo>
                          <a:pt x="339" y="443"/>
                          <a:pt x="189" y="269"/>
                          <a:pt x="171" y="294"/>
                        </a:cubicBezTo>
                        <a:cubicBezTo>
                          <a:pt x="153" y="319"/>
                          <a:pt x="240" y="577"/>
                          <a:pt x="232" y="575"/>
                        </a:cubicBezTo>
                        <a:cubicBezTo>
                          <a:pt x="224" y="573"/>
                          <a:pt x="162" y="359"/>
                          <a:pt x="123" y="281"/>
                        </a:cubicBezTo>
                        <a:cubicBezTo>
                          <a:pt x="84" y="203"/>
                          <a:pt x="42" y="155"/>
                          <a:pt x="0" y="108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7178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3970" y="5133"/>
                    <a:ext cx="1389" cy="1360"/>
                    <a:chOff x="3970" y="5133"/>
                    <a:chExt cx="1389" cy="1360"/>
                  </a:xfrm>
                </p:grpSpPr>
                <p:grpSp>
                  <p:nvGrpSpPr>
                    <p:cNvPr id="7179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70" y="5274"/>
                      <a:ext cx="1389" cy="1219"/>
                      <a:chOff x="3970" y="5274"/>
                      <a:chExt cx="1389" cy="1219"/>
                    </a:xfrm>
                  </p:grpSpPr>
                  <p:sp>
                    <p:nvSpPr>
                      <p:cNvPr id="7180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44" y="5919"/>
                        <a:ext cx="637" cy="5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15" y="56"/>
                          </a:cxn>
                          <a:cxn ang="0">
                            <a:pos x="440" y="9"/>
                          </a:cxn>
                          <a:cxn ang="0">
                            <a:pos x="505" y="109"/>
                          </a:cxn>
                          <a:cxn ang="0">
                            <a:pos x="629" y="227"/>
                          </a:cxn>
                          <a:cxn ang="0">
                            <a:pos x="556" y="367"/>
                          </a:cxn>
                          <a:cxn ang="0">
                            <a:pos x="505" y="497"/>
                          </a:cxn>
                          <a:cxn ang="0">
                            <a:pos x="347" y="526"/>
                          </a:cxn>
                          <a:cxn ang="0">
                            <a:pos x="145" y="543"/>
                          </a:cxn>
                          <a:cxn ang="0">
                            <a:pos x="17" y="543"/>
                          </a:cxn>
                          <a:cxn ang="0">
                            <a:pos x="45" y="356"/>
                          </a:cxn>
                          <a:cxn ang="0">
                            <a:pos x="75" y="156"/>
                          </a:cxn>
                          <a:cxn ang="0">
                            <a:pos x="145" y="54"/>
                          </a:cxn>
                        </a:cxnLst>
                        <a:rect l="0" t="0" r="r" b="b"/>
                        <a:pathLst>
                          <a:path w="637" h="574">
                            <a:moveTo>
                              <a:pt x="215" y="56"/>
                            </a:moveTo>
                            <a:cubicBezTo>
                              <a:pt x="303" y="28"/>
                              <a:pt x="392" y="0"/>
                              <a:pt x="440" y="9"/>
                            </a:cubicBezTo>
                            <a:cubicBezTo>
                              <a:pt x="488" y="18"/>
                              <a:pt x="474" y="73"/>
                              <a:pt x="505" y="109"/>
                            </a:cubicBezTo>
                            <a:cubicBezTo>
                              <a:pt x="536" y="145"/>
                              <a:pt x="621" y="184"/>
                              <a:pt x="629" y="227"/>
                            </a:cubicBezTo>
                            <a:cubicBezTo>
                              <a:pt x="637" y="270"/>
                              <a:pt x="577" y="322"/>
                              <a:pt x="556" y="367"/>
                            </a:cubicBezTo>
                            <a:cubicBezTo>
                              <a:pt x="535" y="412"/>
                              <a:pt x="540" y="471"/>
                              <a:pt x="505" y="497"/>
                            </a:cubicBezTo>
                            <a:cubicBezTo>
                              <a:pt x="470" y="523"/>
                              <a:pt x="407" y="518"/>
                              <a:pt x="347" y="526"/>
                            </a:cubicBezTo>
                            <a:cubicBezTo>
                              <a:pt x="287" y="534"/>
                              <a:pt x="200" y="540"/>
                              <a:pt x="145" y="543"/>
                            </a:cubicBezTo>
                            <a:cubicBezTo>
                              <a:pt x="90" y="546"/>
                              <a:pt x="34" y="574"/>
                              <a:pt x="17" y="543"/>
                            </a:cubicBezTo>
                            <a:cubicBezTo>
                              <a:pt x="0" y="512"/>
                              <a:pt x="35" y="420"/>
                              <a:pt x="45" y="356"/>
                            </a:cubicBezTo>
                            <a:cubicBezTo>
                              <a:pt x="55" y="292"/>
                              <a:pt x="58" y="206"/>
                              <a:pt x="75" y="156"/>
                            </a:cubicBezTo>
                            <a:cubicBezTo>
                              <a:pt x="92" y="106"/>
                              <a:pt x="127" y="71"/>
                              <a:pt x="145" y="54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1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38" y="5274"/>
                        <a:ext cx="521" cy="8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627"/>
                          </a:cxn>
                          <a:cxn ang="0">
                            <a:pos x="163" y="558"/>
                          </a:cxn>
                          <a:cxn ang="0">
                            <a:pos x="309" y="316"/>
                          </a:cxn>
                          <a:cxn ang="0">
                            <a:pos x="363" y="28"/>
                          </a:cxn>
                          <a:cxn ang="0">
                            <a:pos x="405" y="195"/>
                          </a:cxn>
                          <a:cxn ang="0">
                            <a:pos x="405" y="36"/>
                          </a:cxn>
                          <a:cxn ang="0">
                            <a:pos x="471" y="36"/>
                          </a:cxn>
                          <a:cxn ang="0">
                            <a:pos x="471" y="250"/>
                          </a:cxn>
                          <a:cxn ang="0">
                            <a:pos x="471" y="58"/>
                          </a:cxn>
                          <a:cxn ang="0">
                            <a:pos x="553" y="81"/>
                          </a:cxn>
                          <a:cxn ang="0">
                            <a:pos x="544" y="306"/>
                          </a:cxn>
                          <a:cxn ang="0">
                            <a:pos x="309" y="603"/>
                          </a:cxn>
                          <a:cxn ang="0">
                            <a:pos x="51" y="800"/>
                          </a:cxn>
                          <a:cxn ang="0">
                            <a:pos x="19" y="627"/>
                          </a:cxn>
                        </a:cxnLst>
                        <a:rect l="0" t="0" r="r" b="b"/>
                        <a:pathLst>
                          <a:path w="585" h="810">
                            <a:moveTo>
                              <a:pt x="19" y="627"/>
                            </a:moveTo>
                            <a:cubicBezTo>
                              <a:pt x="38" y="587"/>
                              <a:pt x="115" y="610"/>
                              <a:pt x="163" y="558"/>
                            </a:cubicBezTo>
                            <a:cubicBezTo>
                              <a:pt x="211" y="506"/>
                              <a:pt x="276" y="404"/>
                              <a:pt x="309" y="316"/>
                            </a:cubicBezTo>
                            <a:cubicBezTo>
                              <a:pt x="342" y="228"/>
                              <a:pt x="347" y="48"/>
                              <a:pt x="363" y="28"/>
                            </a:cubicBezTo>
                            <a:cubicBezTo>
                              <a:pt x="379" y="8"/>
                              <a:pt x="398" y="194"/>
                              <a:pt x="405" y="195"/>
                            </a:cubicBezTo>
                            <a:cubicBezTo>
                              <a:pt x="412" y="196"/>
                              <a:pt x="394" y="62"/>
                              <a:pt x="405" y="36"/>
                            </a:cubicBezTo>
                            <a:cubicBezTo>
                              <a:pt x="416" y="10"/>
                              <a:pt x="460" y="0"/>
                              <a:pt x="471" y="36"/>
                            </a:cubicBezTo>
                            <a:cubicBezTo>
                              <a:pt x="482" y="72"/>
                              <a:pt x="471" y="246"/>
                              <a:pt x="471" y="250"/>
                            </a:cubicBezTo>
                            <a:cubicBezTo>
                              <a:pt x="471" y="254"/>
                              <a:pt x="457" y="86"/>
                              <a:pt x="471" y="58"/>
                            </a:cubicBezTo>
                            <a:cubicBezTo>
                              <a:pt x="485" y="30"/>
                              <a:pt x="541" y="40"/>
                              <a:pt x="553" y="81"/>
                            </a:cubicBezTo>
                            <a:cubicBezTo>
                              <a:pt x="565" y="122"/>
                              <a:pt x="585" y="219"/>
                              <a:pt x="544" y="306"/>
                            </a:cubicBezTo>
                            <a:cubicBezTo>
                              <a:pt x="503" y="393"/>
                              <a:pt x="391" y="521"/>
                              <a:pt x="309" y="603"/>
                            </a:cubicBezTo>
                            <a:cubicBezTo>
                              <a:pt x="227" y="685"/>
                              <a:pt x="99" y="790"/>
                              <a:pt x="51" y="800"/>
                            </a:cubicBezTo>
                            <a:cubicBezTo>
                              <a:pt x="3" y="810"/>
                              <a:pt x="0" y="667"/>
                              <a:pt x="19" y="627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2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70" y="5359"/>
                        <a:ext cx="535" cy="78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28" y="736"/>
                          </a:cxn>
                          <a:cxn ang="0">
                            <a:pos x="356" y="630"/>
                          </a:cxn>
                          <a:cxn ang="0">
                            <a:pos x="181" y="245"/>
                          </a:cxn>
                          <a:cxn ang="0">
                            <a:pos x="181" y="35"/>
                          </a:cxn>
                          <a:cxn ang="0">
                            <a:pos x="113" y="35"/>
                          </a:cxn>
                          <a:cxn ang="0">
                            <a:pos x="113" y="194"/>
                          </a:cxn>
                          <a:cxn ang="0">
                            <a:pos x="113" y="35"/>
                          </a:cxn>
                          <a:cxn ang="0">
                            <a:pos x="55" y="35"/>
                          </a:cxn>
                          <a:cxn ang="0">
                            <a:pos x="62" y="137"/>
                          </a:cxn>
                          <a:cxn ang="0">
                            <a:pos x="62" y="194"/>
                          </a:cxn>
                          <a:cxn ang="0">
                            <a:pos x="55" y="94"/>
                          </a:cxn>
                          <a:cxn ang="0">
                            <a:pos x="26" y="137"/>
                          </a:cxn>
                          <a:cxn ang="0">
                            <a:pos x="26" y="365"/>
                          </a:cxn>
                          <a:cxn ang="0">
                            <a:pos x="181" y="684"/>
                          </a:cxn>
                          <a:cxn ang="0">
                            <a:pos x="398" y="888"/>
                          </a:cxn>
                          <a:cxn ang="0">
                            <a:pos x="528" y="736"/>
                          </a:cxn>
                        </a:cxnLst>
                        <a:rect l="0" t="0" r="r" b="b"/>
                        <a:pathLst>
                          <a:path w="535" h="899">
                            <a:moveTo>
                              <a:pt x="528" y="736"/>
                            </a:moveTo>
                            <a:cubicBezTo>
                              <a:pt x="521" y="693"/>
                              <a:pt x="414" y="712"/>
                              <a:pt x="356" y="630"/>
                            </a:cubicBezTo>
                            <a:cubicBezTo>
                              <a:pt x="298" y="548"/>
                              <a:pt x="210" y="344"/>
                              <a:pt x="181" y="245"/>
                            </a:cubicBezTo>
                            <a:cubicBezTo>
                              <a:pt x="152" y="146"/>
                              <a:pt x="192" y="70"/>
                              <a:pt x="181" y="35"/>
                            </a:cubicBezTo>
                            <a:cubicBezTo>
                              <a:pt x="170" y="0"/>
                              <a:pt x="124" y="8"/>
                              <a:pt x="113" y="35"/>
                            </a:cubicBezTo>
                            <a:cubicBezTo>
                              <a:pt x="102" y="62"/>
                              <a:pt x="113" y="194"/>
                              <a:pt x="113" y="194"/>
                            </a:cubicBezTo>
                            <a:cubicBezTo>
                              <a:pt x="113" y="194"/>
                              <a:pt x="123" y="62"/>
                              <a:pt x="113" y="35"/>
                            </a:cubicBezTo>
                            <a:cubicBezTo>
                              <a:pt x="103" y="8"/>
                              <a:pt x="63" y="18"/>
                              <a:pt x="55" y="35"/>
                            </a:cubicBezTo>
                            <a:cubicBezTo>
                              <a:pt x="47" y="52"/>
                              <a:pt x="61" y="111"/>
                              <a:pt x="62" y="137"/>
                            </a:cubicBezTo>
                            <a:cubicBezTo>
                              <a:pt x="63" y="163"/>
                              <a:pt x="63" y="201"/>
                              <a:pt x="62" y="194"/>
                            </a:cubicBezTo>
                            <a:cubicBezTo>
                              <a:pt x="61" y="187"/>
                              <a:pt x="61" y="103"/>
                              <a:pt x="55" y="94"/>
                            </a:cubicBezTo>
                            <a:cubicBezTo>
                              <a:pt x="49" y="85"/>
                              <a:pt x="31" y="92"/>
                              <a:pt x="26" y="137"/>
                            </a:cubicBezTo>
                            <a:cubicBezTo>
                              <a:pt x="21" y="182"/>
                              <a:pt x="0" y="274"/>
                              <a:pt x="26" y="365"/>
                            </a:cubicBezTo>
                            <a:cubicBezTo>
                              <a:pt x="52" y="456"/>
                              <a:pt x="119" y="597"/>
                              <a:pt x="181" y="684"/>
                            </a:cubicBezTo>
                            <a:cubicBezTo>
                              <a:pt x="243" y="771"/>
                              <a:pt x="340" y="877"/>
                              <a:pt x="398" y="888"/>
                            </a:cubicBezTo>
                            <a:cubicBezTo>
                              <a:pt x="456" y="899"/>
                              <a:pt x="535" y="779"/>
                              <a:pt x="528" y="736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3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65" y="5852"/>
                        <a:ext cx="592" cy="4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21"/>
                          </a:cxn>
                          <a:cxn ang="0">
                            <a:pos x="224" y="33"/>
                          </a:cxn>
                          <a:cxn ang="0">
                            <a:pos x="156" y="229"/>
                          </a:cxn>
                          <a:cxn ang="0">
                            <a:pos x="367" y="229"/>
                          </a:cxn>
                          <a:cxn ang="0">
                            <a:pos x="463" y="33"/>
                          </a:cxn>
                          <a:cxn ang="0">
                            <a:pos x="523" y="33"/>
                          </a:cxn>
                          <a:cxn ang="0">
                            <a:pos x="523" y="182"/>
                          </a:cxn>
                          <a:cxn ang="0">
                            <a:pos x="582" y="294"/>
                          </a:cxn>
                          <a:cxn ang="0">
                            <a:pos x="582" y="359"/>
                          </a:cxn>
                          <a:cxn ang="0">
                            <a:pos x="523" y="433"/>
                          </a:cxn>
                          <a:cxn ang="0">
                            <a:pos x="321" y="414"/>
                          </a:cxn>
                          <a:cxn ang="0">
                            <a:pos x="36" y="414"/>
                          </a:cxn>
                          <a:cxn ang="0">
                            <a:pos x="106" y="121"/>
                          </a:cxn>
                        </a:cxnLst>
                        <a:rect l="0" t="0" r="r" b="b"/>
                        <a:pathLst>
                          <a:path w="592" h="462">
                            <a:moveTo>
                              <a:pt x="106" y="121"/>
                            </a:moveTo>
                            <a:cubicBezTo>
                              <a:pt x="137" y="57"/>
                              <a:pt x="216" y="15"/>
                              <a:pt x="224" y="33"/>
                            </a:cubicBezTo>
                            <a:cubicBezTo>
                              <a:pt x="232" y="51"/>
                              <a:pt x="132" y="196"/>
                              <a:pt x="156" y="229"/>
                            </a:cubicBezTo>
                            <a:cubicBezTo>
                              <a:pt x="180" y="262"/>
                              <a:pt x="316" y="262"/>
                              <a:pt x="367" y="229"/>
                            </a:cubicBezTo>
                            <a:cubicBezTo>
                              <a:pt x="418" y="196"/>
                              <a:pt x="437" y="66"/>
                              <a:pt x="463" y="33"/>
                            </a:cubicBezTo>
                            <a:cubicBezTo>
                              <a:pt x="489" y="0"/>
                              <a:pt x="513" y="8"/>
                              <a:pt x="523" y="33"/>
                            </a:cubicBezTo>
                            <a:cubicBezTo>
                              <a:pt x="533" y="58"/>
                              <a:pt x="513" y="139"/>
                              <a:pt x="523" y="182"/>
                            </a:cubicBezTo>
                            <a:cubicBezTo>
                              <a:pt x="533" y="225"/>
                              <a:pt x="572" y="265"/>
                              <a:pt x="582" y="294"/>
                            </a:cubicBezTo>
                            <a:cubicBezTo>
                              <a:pt x="592" y="323"/>
                              <a:pt x="592" y="336"/>
                              <a:pt x="582" y="359"/>
                            </a:cubicBezTo>
                            <a:cubicBezTo>
                              <a:pt x="572" y="382"/>
                              <a:pt x="566" y="424"/>
                              <a:pt x="523" y="433"/>
                            </a:cubicBezTo>
                            <a:cubicBezTo>
                              <a:pt x="480" y="442"/>
                              <a:pt x="402" y="417"/>
                              <a:pt x="321" y="414"/>
                            </a:cubicBezTo>
                            <a:cubicBezTo>
                              <a:pt x="240" y="411"/>
                              <a:pt x="72" y="462"/>
                              <a:pt x="36" y="414"/>
                            </a:cubicBezTo>
                            <a:cubicBezTo>
                              <a:pt x="0" y="366"/>
                              <a:pt x="75" y="185"/>
                              <a:pt x="106" y="12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4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75" y="5339"/>
                        <a:ext cx="599" cy="6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5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6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743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7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15" y="5744"/>
                        <a:ext cx="76" cy="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8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19" y="5842"/>
                        <a:ext cx="256" cy="5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44"/>
                          </a:cxn>
                          <a:cxn ang="0">
                            <a:pos x="96" y="22"/>
                          </a:cxn>
                          <a:cxn ang="0">
                            <a:pos x="172" y="4"/>
                          </a:cxn>
                          <a:cxn ang="0">
                            <a:pos x="256" y="44"/>
                          </a:cxn>
                          <a:cxn ang="0">
                            <a:pos x="172" y="44"/>
                          </a:cxn>
                          <a:cxn ang="0">
                            <a:pos x="13" y="44"/>
                          </a:cxn>
                        </a:cxnLst>
                        <a:rect l="0" t="0" r="r" b="b"/>
                        <a:pathLst>
                          <a:path w="256" h="51">
                            <a:moveTo>
                              <a:pt x="13" y="44"/>
                            </a:moveTo>
                            <a:cubicBezTo>
                              <a:pt x="0" y="40"/>
                              <a:pt x="70" y="29"/>
                              <a:pt x="96" y="22"/>
                            </a:cubicBezTo>
                            <a:cubicBezTo>
                              <a:pt x="122" y="15"/>
                              <a:pt x="145" y="0"/>
                              <a:pt x="172" y="4"/>
                            </a:cubicBezTo>
                            <a:cubicBezTo>
                              <a:pt x="199" y="8"/>
                              <a:pt x="256" y="37"/>
                              <a:pt x="256" y="44"/>
                            </a:cubicBezTo>
                            <a:cubicBezTo>
                              <a:pt x="256" y="51"/>
                              <a:pt x="208" y="42"/>
                              <a:pt x="172" y="44"/>
                            </a:cubicBezTo>
                            <a:cubicBezTo>
                              <a:pt x="136" y="46"/>
                              <a:pt x="26" y="48"/>
                              <a:pt x="13" y="44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7189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61" y="5133"/>
                      <a:ext cx="581" cy="328"/>
                      <a:chOff x="4361" y="5133"/>
                      <a:chExt cx="581" cy="328"/>
                    </a:xfrm>
                  </p:grpSpPr>
                  <p:sp>
                    <p:nvSpPr>
                      <p:cNvPr id="7190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61" y="5166"/>
                        <a:ext cx="581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77" y="341"/>
                          </a:cxn>
                          <a:cxn ang="0">
                            <a:pos x="493" y="341"/>
                          </a:cxn>
                          <a:cxn ang="0">
                            <a:pos x="760" y="360"/>
                          </a:cxn>
                          <a:cxn ang="0">
                            <a:pos x="969" y="360"/>
                          </a:cxn>
                          <a:cxn ang="0">
                            <a:pos x="1080" y="360"/>
                          </a:cxn>
                          <a:cxn ang="0">
                            <a:pos x="1006" y="146"/>
                          </a:cxn>
                          <a:cxn ang="0">
                            <a:pos x="904" y="72"/>
                          </a:cxn>
                          <a:cxn ang="0">
                            <a:pos x="760" y="10"/>
                          </a:cxn>
                          <a:cxn ang="0">
                            <a:pos x="520" y="10"/>
                          </a:cxn>
                          <a:cxn ang="0">
                            <a:pos x="192" y="72"/>
                          </a:cxn>
                          <a:cxn ang="0">
                            <a:pos x="77" y="156"/>
                          </a:cxn>
                          <a:cxn ang="0">
                            <a:pos x="33" y="295"/>
                          </a:cxn>
                          <a:cxn ang="0">
                            <a:pos x="77" y="341"/>
                          </a:cxn>
                        </a:cxnLst>
                        <a:rect l="0" t="0" r="r" b="b"/>
                        <a:pathLst>
                          <a:path w="1086" h="396">
                            <a:moveTo>
                              <a:pt x="77" y="341"/>
                            </a:moveTo>
                            <a:cubicBezTo>
                              <a:pt x="154" y="349"/>
                              <a:pt x="379" y="338"/>
                              <a:pt x="493" y="341"/>
                            </a:cubicBezTo>
                            <a:cubicBezTo>
                              <a:pt x="607" y="344"/>
                              <a:pt x="681" y="357"/>
                              <a:pt x="760" y="360"/>
                            </a:cubicBezTo>
                            <a:cubicBezTo>
                              <a:pt x="839" y="363"/>
                              <a:pt x="916" y="360"/>
                              <a:pt x="969" y="360"/>
                            </a:cubicBezTo>
                            <a:cubicBezTo>
                              <a:pt x="1022" y="360"/>
                              <a:pt x="1074" y="396"/>
                              <a:pt x="1080" y="360"/>
                            </a:cubicBezTo>
                            <a:cubicBezTo>
                              <a:pt x="1086" y="324"/>
                              <a:pt x="1035" y="194"/>
                              <a:pt x="1006" y="146"/>
                            </a:cubicBezTo>
                            <a:cubicBezTo>
                              <a:pt x="977" y="98"/>
                              <a:pt x="945" y="95"/>
                              <a:pt x="904" y="72"/>
                            </a:cubicBezTo>
                            <a:cubicBezTo>
                              <a:pt x="863" y="49"/>
                              <a:pt x="824" y="20"/>
                              <a:pt x="760" y="10"/>
                            </a:cubicBezTo>
                            <a:cubicBezTo>
                              <a:pt x="696" y="0"/>
                              <a:pt x="615" y="0"/>
                              <a:pt x="520" y="10"/>
                            </a:cubicBezTo>
                            <a:cubicBezTo>
                              <a:pt x="425" y="20"/>
                              <a:pt x="266" y="48"/>
                              <a:pt x="192" y="72"/>
                            </a:cubicBezTo>
                            <a:cubicBezTo>
                              <a:pt x="118" y="96"/>
                              <a:pt x="103" y="119"/>
                              <a:pt x="77" y="156"/>
                            </a:cubicBezTo>
                            <a:cubicBezTo>
                              <a:pt x="51" y="193"/>
                              <a:pt x="40" y="263"/>
                              <a:pt x="33" y="295"/>
                            </a:cubicBezTo>
                            <a:cubicBezTo>
                              <a:pt x="26" y="327"/>
                              <a:pt x="0" y="333"/>
                              <a:pt x="77" y="34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91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59" y="5133"/>
                        <a:ext cx="17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8" y="377"/>
                          </a:cxn>
                          <a:cxn ang="0">
                            <a:pos x="242" y="386"/>
                          </a:cxn>
                          <a:cxn ang="0">
                            <a:pos x="294" y="247"/>
                          </a:cxn>
                          <a:cxn ang="0">
                            <a:pos x="324" y="55"/>
                          </a:cxn>
                          <a:cxn ang="0">
                            <a:pos x="272" y="45"/>
                          </a:cxn>
                          <a:cxn ang="0">
                            <a:pos x="82" y="55"/>
                          </a:cxn>
                          <a:cxn ang="0">
                            <a:pos x="4" y="377"/>
                          </a:cxn>
                          <a:cxn ang="0">
                            <a:pos x="58" y="377"/>
                          </a:cxn>
                        </a:cxnLst>
                        <a:rect l="0" t="0" r="r" b="b"/>
                        <a:pathLst>
                          <a:path w="328" h="431">
                            <a:moveTo>
                              <a:pt x="58" y="377"/>
                            </a:moveTo>
                            <a:cubicBezTo>
                              <a:pt x="98" y="379"/>
                              <a:pt x="203" y="408"/>
                              <a:pt x="242" y="386"/>
                            </a:cubicBezTo>
                            <a:cubicBezTo>
                              <a:pt x="281" y="364"/>
                              <a:pt x="280" y="302"/>
                              <a:pt x="294" y="247"/>
                            </a:cubicBezTo>
                            <a:cubicBezTo>
                              <a:pt x="308" y="192"/>
                              <a:pt x="328" y="89"/>
                              <a:pt x="324" y="55"/>
                            </a:cubicBezTo>
                            <a:cubicBezTo>
                              <a:pt x="320" y="21"/>
                              <a:pt x="312" y="45"/>
                              <a:pt x="272" y="45"/>
                            </a:cubicBezTo>
                            <a:cubicBezTo>
                              <a:pt x="232" y="45"/>
                              <a:pt x="127" y="0"/>
                              <a:pt x="82" y="55"/>
                            </a:cubicBezTo>
                            <a:cubicBezTo>
                              <a:pt x="37" y="110"/>
                              <a:pt x="8" y="323"/>
                              <a:pt x="4" y="377"/>
                            </a:cubicBezTo>
                            <a:cubicBezTo>
                              <a:pt x="0" y="431"/>
                              <a:pt x="18" y="375"/>
                              <a:pt x="58" y="37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grpSp>
            <p:nvGrpSpPr>
              <p:cNvPr id="7192" name="Group 24"/>
              <p:cNvGrpSpPr>
                <a:grpSpLocks/>
              </p:cNvGrpSpPr>
              <p:nvPr/>
            </p:nvGrpSpPr>
            <p:grpSpPr bwMode="auto">
              <a:xfrm>
                <a:off x="4100" y="5249"/>
                <a:ext cx="86" cy="189"/>
                <a:chOff x="4116" y="5249"/>
                <a:chExt cx="86" cy="189"/>
              </a:xfrm>
            </p:grpSpPr>
            <p:sp>
              <p:nvSpPr>
                <p:cNvPr id="7193" name="Freeform 25"/>
                <p:cNvSpPr>
                  <a:spLocks/>
                </p:cNvSpPr>
                <p:nvPr/>
              </p:nvSpPr>
              <p:spPr bwMode="auto">
                <a:xfrm>
                  <a:off x="4116" y="5282"/>
                  <a:ext cx="31" cy="146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194" name="Freeform 26"/>
                <p:cNvSpPr>
                  <a:spLocks/>
                </p:cNvSpPr>
                <p:nvPr/>
              </p:nvSpPr>
              <p:spPr bwMode="auto">
                <a:xfrm>
                  <a:off x="4147" y="5249"/>
                  <a:ext cx="55" cy="189"/>
                </a:xfrm>
                <a:custGeom>
                  <a:avLst/>
                  <a:gdLst/>
                  <a:ahLst/>
                  <a:cxnLst>
                    <a:cxn ang="0">
                      <a:pos x="31" y="23"/>
                    </a:cxn>
                    <a:cxn ang="0">
                      <a:pos x="87" y="23"/>
                    </a:cxn>
                    <a:cxn ang="0">
                      <a:pos x="93" y="161"/>
                    </a:cxn>
                    <a:cxn ang="0">
                      <a:pos x="0" y="337"/>
                    </a:cxn>
                  </a:cxnLst>
                  <a:rect l="0" t="0" r="r" b="b"/>
                  <a:pathLst>
                    <a:path w="107" h="337">
                      <a:moveTo>
                        <a:pt x="31" y="23"/>
                      </a:moveTo>
                      <a:cubicBezTo>
                        <a:pt x="54" y="11"/>
                        <a:pt x="77" y="0"/>
                        <a:pt x="87" y="23"/>
                      </a:cubicBezTo>
                      <a:cubicBezTo>
                        <a:pt x="97" y="46"/>
                        <a:pt x="107" y="109"/>
                        <a:pt x="93" y="161"/>
                      </a:cubicBezTo>
                      <a:cubicBezTo>
                        <a:pt x="79" y="213"/>
                        <a:pt x="39" y="275"/>
                        <a:pt x="0" y="33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40" name="239 Elipse"/>
            <p:cNvSpPr/>
            <p:nvPr/>
          </p:nvSpPr>
          <p:spPr>
            <a:xfrm>
              <a:off x="4786314" y="5143512"/>
              <a:ext cx="71438" cy="21431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solidFill>
                  <a:srgbClr val="FF0000"/>
                </a:solidFill>
              </a:endParaRPr>
            </a:p>
          </p:txBody>
        </p:sp>
        <p:sp>
          <p:nvSpPr>
            <p:cNvPr id="246" name="245 Elipse"/>
            <p:cNvSpPr/>
            <p:nvPr/>
          </p:nvSpPr>
          <p:spPr>
            <a:xfrm>
              <a:off x="5429256" y="5143512"/>
              <a:ext cx="71438" cy="21431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0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21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8" name="Group 141"/>
          <p:cNvGrpSpPr>
            <a:grpSpLocks/>
          </p:cNvGrpSpPr>
          <p:nvPr/>
        </p:nvGrpSpPr>
        <p:grpSpPr bwMode="auto">
          <a:xfrm>
            <a:off x="1166735" y="450766"/>
            <a:ext cx="785818" cy="714380"/>
            <a:chOff x="2904" y="8552"/>
            <a:chExt cx="1493" cy="1547"/>
          </a:xfrm>
        </p:grpSpPr>
        <p:sp>
          <p:nvSpPr>
            <p:cNvPr id="21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1" name="Group 141"/>
          <p:cNvGrpSpPr>
            <a:grpSpLocks/>
          </p:cNvGrpSpPr>
          <p:nvPr/>
        </p:nvGrpSpPr>
        <p:grpSpPr bwMode="auto">
          <a:xfrm>
            <a:off x="326019" y="1057794"/>
            <a:ext cx="785818" cy="714380"/>
            <a:chOff x="2904" y="8552"/>
            <a:chExt cx="1493" cy="1547"/>
          </a:xfrm>
        </p:grpSpPr>
        <p:sp>
          <p:nvSpPr>
            <p:cNvPr id="24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3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5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5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6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7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226 Forma libre"/>
          <p:cNvSpPr/>
          <p:nvPr/>
        </p:nvSpPr>
        <p:spPr>
          <a:xfrm>
            <a:off x="56271" y="4618892"/>
            <a:ext cx="3462997" cy="1711569"/>
          </a:xfrm>
          <a:custGeom>
            <a:avLst/>
            <a:gdLst>
              <a:gd name="connsiteX0" fmla="*/ 56271 w 3462997"/>
              <a:gd name="connsiteY0" fmla="*/ 206326 h 1711569"/>
              <a:gd name="connsiteX1" fmla="*/ 618978 w 3462997"/>
              <a:gd name="connsiteY1" fmla="*/ 93785 h 1711569"/>
              <a:gd name="connsiteX2" fmla="*/ 1392701 w 3462997"/>
              <a:gd name="connsiteY2" fmla="*/ 51582 h 1711569"/>
              <a:gd name="connsiteX3" fmla="*/ 2433711 w 3462997"/>
              <a:gd name="connsiteY3" fmla="*/ 164123 h 1711569"/>
              <a:gd name="connsiteX4" fmla="*/ 3348111 w 3462997"/>
              <a:gd name="connsiteY4" fmla="*/ 93785 h 1711569"/>
              <a:gd name="connsiteX5" fmla="*/ 3123027 w 3462997"/>
              <a:gd name="connsiteY5" fmla="*/ 726831 h 1711569"/>
              <a:gd name="connsiteX6" fmla="*/ 2897944 w 3462997"/>
              <a:gd name="connsiteY6" fmla="*/ 1388013 h 1711569"/>
              <a:gd name="connsiteX7" fmla="*/ 2700997 w 3462997"/>
              <a:gd name="connsiteY7" fmla="*/ 1683434 h 1711569"/>
              <a:gd name="connsiteX8" fmla="*/ 1406769 w 3462997"/>
              <a:gd name="connsiteY8" fmla="*/ 1556825 h 1711569"/>
              <a:gd name="connsiteX9" fmla="*/ 576775 w 3462997"/>
              <a:gd name="connsiteY9" fmla="*/ 1556825 h 1711569"/>
              <a:gd name="connsiteX10" fmla="*/ 140677 w 3462997"/>
              <a:gd name="connsiteY10" fmla="*/ 1514622 h 1711569"/>
              <a:gd name="connsiteX11" fmla="*/ 211015 w 3462997"/>
              <a:gd name="connsiteY11" fmla="*/ 769034 h 1711569"/>
              <a:gd name="connsiteX12" fmla="*/ 0 w 3462997"/>
              <a:gd name="connsiteY12" fmla="*/ 220394 h 171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62997" h="1711569">
                <a:moveTo>
                  <a:pt x="56271" y="206326"/>
                </a:moveTo>
                <a:cubicBezTo>
                  <a:pt x="226255" y="162951"/>
                  <a:pt x="396240" y="119576"/>
                  <a:pt x="618978" y="93785"/>
                </a:cubicBezTo>
                <a:cubicBezTo>
                  <a:pt x="841716" y="67994"/>
                  <a:pt x="1090246" y="39859"/>
                  <a:pt x="1392701" y="51582"/>
                </a:cubicBezTo>
                <a:cubicBezTo>
                  <a:pt x="1695156" y="63305"/>
                  <a:pt x="2107809" y="157089"/>
                  <a:pt x="2433711" y="164123"/>
                </a:cubicBezTo>
                <a:cubicBezTo>
                  <a:pt x="2759613" y="171157"/>
                  <a:pt x="3233225" y="0"/>
                  <a:pt x="3348111" y="93785"/>
                </a:cubicBezTo>
                <a:cubicBezTo>
                  <a:pt x="3462997" y="187570"/>
                  <a:pt x="3198055" y="511126"/>
                  <a:pt x="3123027" y="726831"/>
                </a:cubicBezTo>
                <a:cubicBezTo>
                  <a:pt x="3047999" y="942536"/>
                  <a:pt x="2968282" y="1228579"/>
                  <a:pt x="2897944" y="1388013"/>
                </a:cubicBezTo>
                <a:cubicBezTo>
                  <a:pt x="2827606" y="1547447"/>
                  <a:pt x="2949526" y="1655299"/>
                  <a:pt x="2700997" y="1683434"/>
                </a:cubicBezTo>
                <a:cubicBezTo>
                  <a:pt x="2452468" y="1711569"/>
                  <a:pt x="1760806" y="1577926"/>
                  <a:pt x="1406769" y="1556825"/>
                </a:cubicBezTo>
                <a:cubicBezTo>
                  <a:pt x="1052732" y="1535724"/>
                  <a:pt x="787790" y="1563859"/>
                  <a:pt x="576775" y="1556825"/>
                </a:cubicBezTo>
                <a:cubicBezTo>
                  <a:pt x="365760" y="1549791"/>
                  <a:pt x="201637" y="1645920"/>
                  <a:pt x="140677" y="1514622"/>
                </a:cubicBezTo>
                <a:cubicBezTo>
                  <a:pt x="79717" y="1383324"/>
                  <a:pt x="234461" y="984739"/>
                  <a:pt x="211015" y="769034"/>
                </a:cubicBezTo>
                <a:cubicBezTo>
                  <a:pt x="187569" y="553329"/>
                  <a:pt x="93784" y="386861"/>
                  <a:pt x="0" y="220394"/>
                </a:cubicBez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23" name="Group 86"/>
          <p:cNvGrpSpPr>
            <a:grpSpLocks/>
          </p:cNvGrpSpPr>
          <p:nvPr/>
        </p:nvGrpSpPr>
        <p:grpSpPr bwMode="auto">
          <a:xfrm>
            <a:off x="214282" y="1785926"/>
            <a:ext cx="1643074" cy="3143272"/>
            <a:chOff x="1330" y="2711"/>
            <a:chExt cx="910" cy="1789"/>
          </a:xfrm>
        </p:grpSpPr>
        <p:sp>
          <p:nvSpPr>
            <p:cNvPr id="224" name="Freeform 87"/>
            <p:cNvSpPr>
              <a:spLocks/>
            </p:cNvSpPr>
            <p:nvPr/>
          </p:nvSpPr>
          <p:spPr bwMode="auto">
            <a:xfrm>
              <a:off x="1469" y="3793"/>
              <a:ext cx="460" cy="534"/>
            </a:xfrm>
            <a:custGeom>
              <a:avLst/>
              <a:gdLst/>
              <a:ahLst/>
              <a:cxnLst>
                <a:cxn ang="0">
                  <a:pos x="0" y="771"/>
                </a:cxn>
                <a:cxn ang="0">
                  <a:pos x="128" y="678"/>
                </a:cxn>
                <a:cxn ang="0">
                  <a:pos x="228" y="641"/>
                </a:cxn>
                <a:cxn ang="0">
                  <a:pos x="278" y="455"/>
                </a:cxn>
                <a:cxn ang="0">
                  <a:pos x="278" y="325"/>
                </a:cxn>
                <a:cxn ang="0">
                  <a:pos x="192" y="83"/>
                </a:cxn>
                <a:cxn ang="0">
                  <a:pos x="351" y="167"/>
                </a:cxn>
                <a:cxn ang="0">
                  <a:pos x="351" y="37"/>
                </a:cxn>
                <a:cxn ang="0">
                  <a:pos x="438" y="0"/>
                </a:cxn>
                <a:cxn ang="0">
                  <a:pos x="494" y="37"/>
                </a:cxn>
                <a:cxn ang="0">
                  <a:pos x="605" y="111"/>
                </a:cxn>
                <a:cxn ang="0">
                  <a:pos x="605" y="232"/>
                </a:cxn>
                <a:cxn ang="0">
                  <a:pos x="757" y="102"/>
                </a:cxn>
                <a:cxn ang="0">
                  <a:pos x="679" y="269"/>
                </a:cxn>
                <a:cxn ang="0">
                  <a:pos x="582" y="381"/>
                </a:cxn>
                <a:cxn ang="0">
                  <a:pos x="718" y="631"/>
                </a:cxn>
                <a:cxn ang="0">
                  <a:pos x="911" y="827"/>
                </a:cxn>
                <a:cxn ang="0">
                  <a:pos x="819" y="780"/>
                </a:cxn>
                <a:cxn ang="0">
                  <a:pos x="455" y="817"/>
                </a:cxn>
                <a:cxn ang="0">
                  <a:pos x="565" y="687"/>
                </a:cxn>
                <a:cxn ang="0">
                  <a:pos x="278" y="836"/>
                </a:cxn>
                <a:cxn ang="0">
                  <a:pos x="56" y="771"/>
                </a:cxn>
              </a:cxnLst>
              <a:rect l="0" t="0" r="r" b="b"/>
              <a:pathLst>
                <a:path w="928" h="852">
                  <a:moveTo>
                    <a:pt x="0" y="771"/>
                  </a:moveTo>
                  <a:cubicBezTo>
                    <a:pt x="45" y="735"/>
                    <a:pt x="90" y="700"/>
                    <a:pt x="128" y="678"/>
                  </a:cubicBezTo>
                  <a:cubicBezTo>
                    <a:pt x="166" y="656"/>
                    <a:pt x="203" y="678"/>
                    <a:pt x="228" y="641"/>
                  </a:cubicBezTo>
                  <a:cubicBezTo>
                    <a:pt x="253" y="604"/>
                    <a:pt x="270" y="508"/>
                    <a:pt x="278" y="455"/>
                  </a:cubicBezTo>
                  <a:cubicBezTo>
                    <a:pt x="286" y="402"/>
                    <a:pt x="292" y="387"/>
                    <a:pt x="278" y="325"/>
                  </a:cubicBezTo>
                  <a:cubicBezTo>
                    <a:pt x="264" y="263"/>
                    <a:pt x="180" y="109"/>
                    <a:pt x="192" y="83"/>
                  </a:cubicBezTo>
                  <a:cubicBezTo>
                    <a:pt x="204" y="57"/>
                    <a:pt x="325" y="175"/>
                    <a:pt x="351" y="167"/>
                  </a:cubicBezTo>
                  <a:cubicBezTo>
                    <a:pt x="377" y="159"/>
                    <a:pt x="337" y="65"/>
                    <a:pt x="351" y="37"/>
                  </a:cubicBezTo>
                  <a:cubicBezTo>
                    <a:pt x="365" y="9"/>
                    <a:pt x="414" y="0"/>
                    <a:pt x="438" y="0"/>
                  </a:cubicBezTo>
                  <a:cubicBezTo>
                    <a:pt x="462" y="0"/>
                    <a:pt x="466" y="19"/>
                    <a:pt x="494" y="37"/>
                  </a:cubicBezTo>
                  <a:cubicBezTo>
                    <a:pt x="522" y="55"/>
                    <a:pt x="587" y="79"/>
                    <a:pt x="605" y="111"/>
                  </a:cubicBezTo>
                  <a:cubicBezTo>
                    <a:pt x="623" y="143"/>
                    <a:pt x="580" y="234"/>
                    <a:pt x="605" y="232"/>
                  </a:cubicBezTo>
                  <a:cubicBezTo>
                    <a:pt x="630" y="230"/>
                    <a:pt x="745" y="96"/>
                    <a:pt x="757" y="102"/>
                  </a:cubicBezTo>
                  <a:cubicBezTo>
                    <a:pt x="769" y="108"/>
                    <a:pt x="708" y="222"/>
                    <a:pt x="679" y="269"/>
                  </a:cubicBezTo>
                  <a:cubicBezTo>
                    <a:pt x="650" y="316"/>
                    <a:pt x="575" y="321"/>
                    <a:pt x="582" y="381"/>
                  </a:cubicBezTo>
                  <a:cubicBezTo>
                    <a:pt x="589" y="441"/>
                    <a:pt x="663" y="557"/>
                    <a:pt x="718" y="631"/>
                  </a:cubicBezTo>
                  <a:cubicBezTo>
                    <a:pt x="773" y="705"/>
                    <a:pt x="894" y="802"/>
                    <a:pt x="911" y="827"/>
                  </a:cubicBezTo>
                  <a:cubicBezTo>
                    <a:pt x="928" y="852"/>
                    <a:pt x="895" y="782"/>
                    <a:pt x="819" y="780"/>
                  </a:cubicBezTo>
                  <a:cubicBezTo>
                    <a:pt x="743" y="778"/>
                    <a:pt x="497" y="832"/>
                    <a:pt x="455" y="817"/>
                  </a:cubicBezTo>
                  <a:cubicBezTo>
                    <a:pt x="413" y="802"/>
                    <a:pt x="594" y="684"/>
                    <a:pt x="565" y="687"/>
                  </a:cubicBezTo>
                  <a:cubicBezTo>
                    <a:pt x="536" y="690"/>
                    <a:pt x="363" y="822"/>
                    <a:pt x="278" y="836"/>
                  </a:cubicBezTo>
                  <a:cubicBezTo>
                    <a:pt x="193" y="850"/>
                    <a:pt x="124" y="810"/>
                    <a:pt x="56" y="771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88"/>
            <p:cNvSpPr>
              <a:spLocks/>
            </p:cNvSpPr>
            <p:nvPr/>
          </p:nvSpPr>
          <p:spPr bwMode="auto">
            <a:xfrm>
              <a:off x="1342" y="4141"/>
              <a:ext cx="898" cy="359"/>
            </a:xfrm>
            <a:custGeom>
              <a:avLst/>
              <a:gdLst/>
              <a:ahLst/>
              <a:cxnLst>
                <a:cxn ang="0">
                  <a:pos x="447" y="113"/>
                </a:cxn>
                <a:cxn ang="0">
                  <a:pos x="383" y="1"/>
                </a:cxn>
                <a:cxn ang="0">
                  <a:pos x="383" y="122"/>
                </a:cxn>
                <a:cxn ang="0">
                  <a:pos x="159" y="57"/>
                </a:cxn>
                <a:cxn ang="0">
                  <a:pos x="311" y="150"/>
                </a:cxn>
                <a:cxn ang="0">
                  <a:pos x="53" y="205"/>
                </a:cxn>
                <a:cxn ang="0">
                  <a:pos x="182" y="224"/>
                </a:cxn>
                <a:cxn ang="0">
                  <a:pos x="22" y="428"/>
                </a:cxn>
                <a:cxn ang="0">
                  <a:pos x="311" y="373"/>
                </a:cxn>
                <a:cxn ang="0">
                  <a:pos x="319" y="568"/>
                </a:cxn>
                <a:cxn ang="0">
                  <a:pos x="636" y="401"/>
                </a:cxn>
                <a:cxn ang="0">
                  <a:pos x="860" y="512"/>
                </a:cxn>
                <a:cxn ang="0">
                  <a:pos x="1280" y="466"/>
                </a:cxn>
                <a:cxn ang="0">
                  <a:pos x="1594" y="345"/>
                </a:cxn>
                <a:cxn ang="0">
                  <a:pos x="1800" y="354"/>
                </a:cxn>
                <a:cxn ang="0">
                  <a:pos x="1529" y="224"/>
                </a:cxn>
                <a:cxn ang="0">
                  <a:pos x="1246" y="66"/>
                </a:cxn>
                <a:cxn ang="0">
                  <a:pos x="1099" y="20"/>
                </a:cxn>
                <a:cxn ang="0">
                  <a:pos x="976" y="38"/>
                </a:cxn>
                <a:cxn ang="0">
                  <a:pos x="820" y="29"/>
                </a:cxn>
                <a:cxn ang="0">
                  <a:pos x="572" y="29"/>
                </a:cxn>
              </a:cxnLst>
              <a:rect l="0" t="0" r="r" b="b"/>
              <a:pathLst>
                <a:path w="1811" h="573">
                  <a:moveTo>
                    <a:pt x="447" y="113"/>
                  </a:moveTo>
                  <a:cubicBezTo>
                    <a:pt x="420" y="56"/>
                    <a:pt x="394" y="0"/>
                    <a:pt x="383" y="1"/>
                  </a:cubicBezTo>
                  <a:cubicBezTo>
                    <a:pt x="372" y="2"/>
                    <a:pt x="420" y="113"/>
                    <a:pt x="383" y="122"/>
                  </a:cubicBezTo>
                  <a:cubicBezTo>
                    <a:pt x="346" y="131"/>
                    <a:pt x="171" y="52"/>
                    <a:pt x="159" y="57"/>
                  </a:cubicBezTo>
                  <a:cubicBezTo>
                    <a:pt x="147" y="62"/>
                    <a:pt x="329" y="125"/>
                    <a:pt x="311" y="150"/>
                  </a:cubicBezTo>
                  <a:cubicBezTo>
                    <a:pt x="293" y="175"/>
                    <a:pt x="74" y="193"/>
                    <a:pt x="53" y="205"/>
                  </a:cubicBezTo>
                  <a:cubicBezTo>
                    <a:pt x="32" y="217"/>
                    <a:pt x="187" y="187"/>
                    <a:pt x="182" y="224"/>
                  </a:cubicBezTo>
                  <a:cubicBezTo>
                    <a:pt x="177" y="261"/>
                    <a:pt x="0" y="403"/>
                    <a:pt x="22" y="428"/>
                  </a:cubicBezTo>
                  <a:cubicBezTo>
                    <a:pt x="44" y="453"/>
                    <a:pt x="262" y="350"/>
                    <a:pt x="311" y="373"/>
                  </a:cubicBezTo>
                  <a:cubicBezTo>
                    <a:pt x="360" y="396"/>
                    <a:pt x="265" y="563"/>
                    <a:pt x="319" y="568"/>
                  </a:cubicBezTo>
                  <a:cubicBezTo>
                    <a:pt x="373" y="573"/>
                    <a:pt x="546" y="410"/>
                    <a:pt x="636" y="401"/>
                  </a:cubicBezTo>
                  <a:cubicBezTo>
                    <a:pt x="726" y="392"/>
                    <a:pt x="753" y="501"/>
                    <a:pt x="860" y="512"/>
                  </a:cubicBezTo>
                  <a:cubicBezTo>
                    <a:pt x="967" y="523"/>
                    <a:pt x="1158" y="494"/>
                    <a:pt x="1280" y="466"/>
                  </a:cubicBezTo>
                  <a:cubicBezTo>
                    <a:pt x="1402" y="438"/>
                    <a:pt x="1507" y="364"/>
                    <a:pt x="1594" y="345"/>
                  </a:cubicBezTo>
                  <a:cubicBezTo>
                    <a:pt x="1681" y="326"/>
                    <a:pt x="1811" y="374"/>
                    <a:pt x="1800" y="354"/>
                  </a:cubicBezTo>
                  <a:cubicBezTo>
                    <a:pt x="1789" y="334"/>
                    <a:pt x="1621" y="272"/>
                    <a:pt x="1529" y="224"/>
                  </a:cubicBezTo>
                  <a:cubicBezTo>
                    <a:pt x="1437" y="176"/>
                    <a:pt x="1318" y="100"/>
                    <a:pt x="1246" y="66"/>
                  </a:cubicBezTo>
                  <a:cubicBezTo>
                    <a:pt x="1174" y="32"/>
                    <a:pt x="1144" y="25"/>
                    <a:pt x="1099" y="20"/>
                  </a:cubicBezTo>
                  <a:cubicBezTo>
                    <a:pt x="1054" y="15"/>
                    <a:pt x="1022" y="37"/>
                    <a:pt x="976" y="38"/>
                  </a:cubicBezTo>
                  <a:cubicBezTo>
                    <a:pt x="930" y="39"/>
                    <a:pt x="887" y="30"/>
                    <a:pt x="820" y="29"/>
                  </a:cubicBezTo>
                  <a:cubicBezTo>
                    <a:pt x="753" y="28"/>
                    <a:pt x="620" y="26"/>
                    <a:pt x="572" y="29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Freeform 89"/>
            <p:cNvSpPr>
              <a:spLocks/>
            </p:cNvSpPr>
            <p:nvPr/>
          </p:nvSpPr>
          <p:spPr bwMode="auto">
            <a:xfrm>
              <a:off x="1330" y="2711"/>
              <a:ext cx="816" cy="1146"/>
            </a:xfrm>
            <a:custGeom>
              <a:avLst/>
              <a:gdLst/>
              <a:ahLst/>
              <a:cxnLst>
                <a:cxn ang="0">
                  <a:pos x="666" y="1728"/>
                </a:cxn>
                <a:cxn ang="0">
                  <a:pos x="541" y="1783"/>
                </a:cxn>
                <a:cxn ang="0">
                  <a:pos x="436" y="1681"/>
                </a:cxn>
                <a:cxn ang="0">
                  <a:pos x="315" y="1728"/>
                </a:cxn>
                <a:cxn ang="0">
                  <a:pos x="184" y="1588"/>
                </a:cxn>
                <a:cxn ang="0">
                  <a:pos x="223" y="1430"/>
                </a:cxn>
                <a:cxn ang="0">
                  <a:pos x="25" y="1421"/>
                </a:cxn>
                <a:cxn ang="0">
                  <a:pos x="112" y="1142"/>
                </a:cxn>
                <a:cxn ang="0">
                  <a:pos x="25" y="1133"/>
                </a:cxn>
                <a:cxn ang="0">
                  <a:pos x="47" y="910"/>
                </a:cxn>
                <a:cxn ang="0">
                  <a:pos x="74" y="771"/>
                </a:cxn>
                <a:cxn ang="0">
                  <a:pos x="25" y="520"/>
                </a:cxn>
                <a:cxn ang="0">
                  <a:pos x="223" y="464"/>
                </a:cxn>
                <a:cxn ang="0">
                  <a:pos x="419" y="232"/>
                </a:cxn>
                <a:cxn ang="0">
                  <a:pos x="508" y="362"/>
                </a:cxn>
                <a:cxn ang="0">
                  <a:pos x="774" y="0"/>
                </a:cxn>
                <a:cxn ang="0">
                  <a:pos x="959" y="362"/>
                </a:cxn>
                <a:cxn ang="0">
                  <a:pos x="1243" y="381"/>
                </a:cxn>
                <a:cxn ang="0">
                  <a:pos x="1124" y="678"/>
                </a:cxn>
                <a:cxn ang="0">
                  <a:pos x="1426" y="613"/>
                </a:cxn>
                <a:cxn ang="0">
                  <a:pos x="1483" y="845"/>
                </a:cxn>
                <a:cxn ang="0">
                  <a:pos x="1305" y="1012"/>
                </a:cxn>
                <a:cxn ang="0">
                  <a:pos x="1606" y="1254"/>
                </a:cxn>
                <a:cxn ang="0">
                  <a:pos x="1545" y="1412"/>
                </a:cxn>
                <a:cxn ang="0">
                  <a:pos x="1243" y="1449"/>
                </a:cxn>
                <a:cxn ang="0">
                  <a:pos x="1157" y="1728"/>
                </a:cxn>
                <a:cxn ang="0">
                  <a:pos x="957" y="1681"/>
                </a:cxn>
                <a:cxn ang="0">
                  <a:pos x="885" y="1830"/>
                </a:cxn>
              </a:cxnLst>
              <a:rect l="0" t="0" r="r" b="b"/>
              <a:pathLst>
                <a:path w="1646" h="1830">
                  <a:moveTo>
                    <a:pt x="666" y="1728"/>
                  </a:moveTo>
                  <a:cubicBezTo>
                    <a:pt x="622" y="1759"/>
                    <a:pt x="579" y="1791"/>
                    <a:pt x="541" y="1783"/>
                  </a:cubicBezTo>
                  <a:cubicBezTo>
                    <a:pt x="503" y="1775"/>
                    <a:pt x="474" y="1690"/>
                    <a:pt x="436" y="1681"/>
                  </a:cubicBezTo>
                  <a:cubicBezTo>
                    <a:pt x="398" y="1672"/>
                    <a:pt x="357" y="1743"/>
                    <a:pt x="315" y="1728"/>
                  </a:cubicBezTo>
                  <a:cubicBezTo>
                    <a:pt x="273" y="1713"/>
                    <a:pt x="199" y="1638"/>
                    <a:pt x="184" y="1588"/>
                  </a:cubicBezTo>
                  <a:cubicBezTo>
                    <a:pt x="169" y="1538"/>
                    <a:pt x="249" y="1458"/>
                    <a:pt x="223" y="1430"/>
                  </a:cubicBezTo>
                  <a:cubicBezTo>
                    <a:pt x="197" y="1402"/>
                    <a:pt x="43" y="1469"/>
                    <a:pt x="25" y="1421"/>
                  </a:cubicBezTo>
                  <a:cubicBezTo>
                    <a:pt x="7" y="1373"/>
                    <a:pt x="112" y="1190"/>
                    <a:pt x="112" y="1142"/>
                  </a:cubicBezTo>
                  <a:cubicBezTo>
                    <a:pt x="112" y="1094"/>
                    <a:pt x="36" y="1172"/>
                    <a:pt x="25" y="1133"/>
                  </a:cubicBezTo>
                  <a:cubicBezTo>
                    <a:pt x="14" y="1094"/>
                    <a:pt x="39" y="970"/>
                    <a:pt x="47" y="910"/>
                  </a:cubicBezTo>
                  <a:cubicBezTo>
                    <a:pt x="55" y="850"/>
                    <a:pt x="78" y="836"/>
                    <a:pt x="74" y="771"/>
                  </a:cubicBezTo>
                  <a:cubicBezTo>
                    <a:pt x="70" y="706"/>
                    <a:pt x="0" y="571"/>
                    <a:pt x="25" y="520"/>
                  </a:cubicBezTo>
                  <a:cubicBezTo>
                    <a:pt x="50" y="469"/>
                    <a:pt x="157" y="512"/>
                    <a:pt x="223" y="464"/>
                  </a:cubicBezTo>
                  <a:cubicBezTo>
                    <a:pt x="289" y="416"/>
                    <a:pt x="372" y="249"/>
                    <a:pt x="419" y="232"/>
                  </a:cubicBezTo>
                  <a:cubicBezTo>
                    <a:pt x="466" y="215"/>
                    <a:pt x="449" y="401"/>
                    <a:pt x="508" y="362"/>
                  </a:cubicBezTo>
                  <a:cubicBezTo>
                    <a:pt x="567" y="323"/>
                    <a:pt x="699" y="0"/>
                    <a:pt x="774" y="0"/>
                  </a:cubicBezTo>
                  <a:cubicBezTo>
                    <a:pt x="849" y="0"/>
                    <a:pt x="881" y="299"/>
                    <a:pt x="959" y="362"/>
                  </a:cubicBezTo>
                  <a:cubicBezTo>
                    <a:pt x="1037" y="425"/>
                    <a:pt x="1216" y="328"/>
                    <a:pt x="1243" y="381"/>
                  </a:cubicBezTo>
                  <a:cubicBezTo>
                    <a:pt x="1270" y="434"/>
                    <a:pt x="1094" y="639"/>
                    <a:pt x="1124" y="678"/>
                  </a:cubicBezTo>
                  <a:cubicBezTo>
                    <a:pt x="1154" y="717"/>
                    <a:pt x="1366" y="585"/>
                    <a:pt x="1426" y="613"/>
                  </a:cubicBezTo>
                  <a:cubicBezTo>
                    <a:pt x="1486" y="641"/>
                    <a:pt x="1503" y="779"/>
                    <a:pt x="1483" y="845"/>
                  </a:cubicBezTo>
                  <a:cubicBezTo>
                    <a:pt x="1463" y="911"/>
                    <a:pt x="1285" y="944"/>
                    <a:pt x="1305" y="1012"/>
                  </a:cubicBezTo>
                  <a:cubicBezTo>
                    <a:pt x="1325" y="1080"/>
                    <a:pt x="1566" y="1187"/>
                    <a:pt x="1606" y="1254"/>
                  </a:cubicBezTo>
                  <a:cubicBezTo>
                    <a:pt x="1646" y="1321"/>
                    <a:pt x="1606" y="1379"/>
                    <a:pt x="1545" y="1412"/>
                  </a:cubicBezTo>
                  <a:cubicBezTo>
                    <a:pt x="1484" y="1445"/>
                    <a:pt x="1308" y="1396"/>
                    <a:pt x="1243" y="1449"/>
                  </a:cubicBezTo>
                  <a:cubicBezTo>
                    <a:pt x="1178" y="1502"/>
                    <a:pt x="1205" y="1689"/>
                    <a:pt x="1157" y="1728"/>
                  </a:cubicBezTo>
                  <a:cubicBezTo>
                    <a:pt x="1109" y="1767"/>
                    <a:pt x="1002" y="1664"/>
                    <a:pt x="957" y="1681"/>
                  </a:cubicBezTo>
                  <a:cubicBezTo>
                    <a:pt x="912" y="1698"/>
                    <a:pt x="898" y="1764"/>
                    <a:pt x="885" y="1830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5879" name="Group 39"/>
          <p:cNvGrpSpPr>
            <a:grpSpLocks/>
          </p:cNvGrpSpPr>
          <p:nvPr/>
        </p:nvGrpSpPr>
        <p:grpSpPr bwMode="auto">
          <a:xfrm>
            <a:off x="2714612" y="3143248"/>
            <a:ext cx="5929354" cy="3143272"/>
            <a:chOff x="2434" y="11012"/>
            <a:chExt cx="7626" cy="3583"/>
          </a:xfrm>
        </p:grpSpPr>
        <p:sp>
          <p:nvSpPr>
            <p:cNvPr id="35880" name="Freeform 40"/>
            <p:cNvSpPr>
              <a:spLocks/>
            </p:cNvSpPr>
            <p:nvPr/>
          </p:nvSpPr>
          <p:spPr bwMode="auto">
            <a:xfrm>
              <a:off x="2434" y="12636"/>
              <a:ext cx="7626" cy="1959"/>
            </a:xfrm>
            <a:custGeom>
              <a:avLst/>
              <a:gdLst/>
              <a:ahLst/>
              <a:cxnLst>
                <a:cxn ang="0">
                  <a:pos x="427" y="458"/>
                </a:cxn>
                <a:cxn ang="0">
                  <a:pos x="1349" y="259"/>
                </a:cxn>
                <a:cxn ang="0">
                  <a:pos x="1647" y="310"/>
                </a:cxn>
                <a:cxn ang="0">
                  <a:pos x="2055" y="259"/>
                </a:cxn>
                <a:cxn ang="0">
                  <a:pos x="2364" y="361"/>
                </a:cxn>
                <a:cxn ang="0">
                  <a:pos x="2842" y="138"/>
                </a:cxn>
                <a:cxn ang="0">
                  <a:pos x="3004" y="259"/>
                </a:cxn>
                <a:cxn ang="0">
                  <a:pos x="3513" y="138"/>
                </a:cxn>
                <a:cxn ang="0">
                  <a:pos x="3836" y="259"/>
                </a:cxn>
                <a:cxn ang="0">
                  <a:pos x="4392" y="8"/>
                </a:cxn>
                <a:cxn ang="0">
                  <a:pos x="4700" y="213"/>
                </a:cxn>
                <a:cxn ang="0">
                  <a:pos x="5202" y="408"/>
                </a:cxn>
                <a:cxn ang="0">
                  <a:pos x="6133" y="259"/>
                </a:cxn>
                <a:cxn ang="0">
                  <a:pos x="6639" y="259"/>
                </a:cxn>
                <a:cxn ang="0">
                  <a:pos x="6940" y="556"/>
                </a:cxn>
                <a:cxn ang="0">
                  <a:pos x="6940" y="1355"/>
                </a:cxn>
                <a:cxn ang="0">
                  <a:pos x="6741" y="1885"/>
                </a:cxn>
                <a:cxn ang="0">
                  <a:pos x="1628" y="1801"/>
                </a:cxn>
                <a:cxn ang="0">
                  <a:pos x="197" y="1513"/>
                </a:cxn>
                <a:cxn ang="0">
                  <a:pos x="427" y="458"/>
                </a:cxn>
              </a:cxnLst>
              <a:rect l="0" t="0" r="r" b="b"/>
              <a:pathLst>
                <a:path w="7626" h="1959">
                  <a:moveTo>
                    <a:pt x="427" y="458"/>
                  </a:moveTo>
                  <a:cubicBezTo>
                    <a:pt x="619" y="249"/>
                    <a:pt x="1146" y="284"/>
                    <a:pt x="1349" y="259"/>
                  </a:cubicBezTo>
                  <a:cubicBezTo>
                    <a:pt x="1552" y="234"/>
                    <a:pt x="1529" y="310"/>
                    <a:pt x="1647" y="310"/>
                  </a:cubicBezTo>
                  <a:cubicBezTo>
                    <a:pt x="1765" y="310"/>
                    <a:pt x="1936" y="250"/>
                    <a:pt x="2055" y="259"/>
                  </a:cubicBezTo>
                  <a:cubicBezTo>
                    <a:pt x="2174" y="268"/>
                    <a:pt x="2233" y="381"/>
                    <a:pt x="2364" y="361"/>
                  </a:cubicBezTo>
                  <a:cubicBezTo>
                    <a:pt x="2495" y="341"/>
                    <a:pt x="2735" y="155"/>
                    <a:pt x="2842" y="138"/>
                  </a:cubicBezTo>
                  <a:cubicBezTo>
                    <a:pt x="2949" y="121"/>
                    <a:pt x="2892" y="259"/>
                    <a:pt x="3004" y="259"/>
                  </a:cubicBezTo>
                  <a:cubicBezTo>
                    <a:pt x="3116" y="259"/>
                    <a:pt x="3374" y="138"/>
                    <a:pt x="3513" y="138"/>
                  </a:cubicBezTo>
                  <a:cubicBezTo>
                    <a:pt x="3652" y="138"/>
                    <a:pt x="3690" y="281"/>
                    <a:pt x="3836" y="259"/>
                  </a:cubicBezTo>
                  <a:cubicBezTo>
                    <a:pt x="3982" y="237"/>
                    <a:pt x="4248" y="16"/>
                    <a:pt x="4392" y="8"/>
                  </a:cubicBezTo>
                  <a:cubicBezTo>
                    <a:pt x="4536" y="0"/>
                    <a:pt x="4565" y="146"/>
                    <a:pt x="4700" y="213"/>
                  </a:cubicBezTo>
                  <a:cubicBezTo>
                    <a:pt x="4835" y="280"/>
                    <a:pt x="4963" y="400"/>
                    <a:pt x="5202" y="408"/>
                  </a:cubicBezTo>
                  <a:cubicBezTo>
                    <a:pt x="5441" y="416"/>
                    <a:pt x="5894" y="284"/>
                    <a:pt x="6133" y="259"/>
                  </a:cubicBezTo>
                  <a:cubicBezTo>
                    <a:pt x="6372" y="234"/>
                    <a:pt x="6505" y="210"/>
                    <a:pt x="6639" y="259"/>
                  </a:cubicBezTo>
                  <a:cubicBezTo>
                    <a:pt x="6773" y="308"/>
                    <a:pt x="6890" y="373"/>
                    <a:pt x="6940" y="556"/>
                  </a:cubicBezTo>
                  <a:cubicBezTo>
                    <a:pt x="6990" y="739"/>
                    <a:pt x="6973" y="1134"/>
                    <a:pt x="6940" y="1355"/>
                  </a:cubicBezTo>
                  <a:cubicBezTo>
                    <a:pt x="6907" y="1576"/>
                    <a:pt x="7626" y="1811"/>
                    <a:pt x="6741" y="1885"/>
                  </a:cubicBezTo>
                  <a:cubicBezTo>
                    <a:pt x="5856" y="1959"/>
                    <a:pt x="2719" y="1863"/>
                    <a:pt x="1628" y="1801"/>
                  </a:cubicBezTo>
                  <a:cubicBezTo>
                    <a:pt x="537" y="1739"/>
                    <a:pt x="394" y="1737"/>
                    <a:pt x="197" y="1513"/>
                  </a:cubicBezTo>
                  <a:cubicBezTo>
                    <a:pt x="0" y="1289"/>
                    <a:pt x="235" y="667"/>
                    <a:pt x="427" y="45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889" y="11012"/>
              <a:ext cx="1475" cy="2162"/>
              <a:chOff x="4889" y="11012"/>
              <a:chExt cx="1475" cy="2162"/>
            </a:xfrm>
          </p:grpSpPr>
          <p:grpSp>
            <p:nvGrpSpPr>
              <p:cNvPr id="35884" name="Group 44"/>
              <p:cNvGrpSpPr>
                <a:grpSpLocks/>
              </p:cNvGrpSpPr>
              <p:nvPr/>
            </p:nvGrpSpPr>
            <p:grpSpPr bwMode="auto">
              <a:xfrm>
                <a:off x="4889" y="11012"/>
                <a:ext cx="1219" cy="2082"/>
                <a:chOff x="4889" y="11012"/>
                <a:chExt cx="1219" cy="2082"/>
              </a:xfrm>
            </p:grpSpPr>
            <p:sp>
              <p:nvSpPr>
                <p:cNvPr id="35885" name="Freeform 45"/>
                <p:cNvSpPr>
                  <a:spLocks/>
                </p:cNvSpPr>
                <p:nvPr/>
              </p:nvSpPr>
              <p:spPr bwMode="auto">
                <a:xfrm>
                  <a:off x="4952" y="12008"/>
                  <a:ext cx="1156" cy="887"/>
                </a:xfrm>
                <a:custGeom>
                  <a:avLst/>
                  <a:gdLst/>
                  <a:ahLst/>
                  <a:cxnLst>
                    <a:cxn ang="0">
                      <a:pos x="46" y="114"/>
                    </a:cxn>
                    <a:cxn ang="0">
                      <a:pos x="373" y="63"/>
                    </a:cxn>
                    <a:cxn ang="0">
                      <a:pos x="635" y="63"/>
                    </a:cxn>
                    <a:cxn ang="0">
                      <a:pos x="976" y="63"/>
                    </a:cxn>
                    <a:cxn ang="0">
                      <a:pos x="1023" y="432"/>
                    </a:cxn>
                    <a:cxn ang="0">
                      <a:pos x="1013" y="938"/>
                    </a:cxn>
                    <a:cxn ang="0">
                      <a:pos x="168" y="1008"/>
                    </a:cxn>
                    <a:cxn ang="0">
                      <a:pos x="94" y="748"/>
                    </a:cxn>
                    <a:cxn ang="0">
                      <a:pos x="46" y="114"/>
                    </a:cxn>
                  </a:cxnLst>
                  <a:rect l="0" t="0" r="r" b="b"/>
                  <a:pathLst>
                    <a:path w="1156" h="1040">
                      <a:moveTo>
                        <a:pt x="46" y="114"/>
                      </a:moveTo>
                      <a:cubicBezTo>
                        <a:pt x="92" y="0"/>
                        <a:pt x="275" y="71"/>
                        <a:pt x="373" y="63"/>
                      </a:cubicBezTo>
                      <a:cubicBezTo>
                        <a:pt x="471" y="55"/>
                        <a:pt x="535" y="63"/>
                        <a:pt x="635" y="63"/>
                      </a:cubicBezTo>
                      <a:cubicBezTo>
                        <a:pt x="735" y="63"/>
                        <a:pt x="911" y="2"/>
                        <a:pt x="976" y="63"/>
                      </a:cubicBezTo>
                      <a:cubicBezTo>
                        <a:pt x="1041" y="124"/>
                        <a:pt x="1017" y="286"/>
                        <a:pt x="1023" y="432"/>
                      </a:cubicBezTo>
                      <a:cubicBezTo>
                        <a:pt x="1029" y="578"/>
                        <a:pt x="1156" y="842"/>
                        <a:pt x="1013" y="938"/>
                      </a:cubicBezTo>
                      <a:cubicBezTo>
                        <a:pt x="870" y="1034"/>
                        <a:pt x="321" y="1040"/>
                        <a:pt x="168" y="1008"/>
                      </a:cubicBezTo>
                      <a:cubicBezTo>
                        <a:pt x="15" y="976"/>
                        <a:pt x="106" y="897"/>
                        <a:pt x="94" y="748"/>
                      </a:cubicBezTo>
                      <a:cubicBezTo>
                        <a:pt x="82" y="599"/>
                        <a:pt x="0" y="228"/>
                        <a:pt x="46" y="11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886" name="Freeform 46"/>
                <p:cNvSpPr>
                  <a:spLocks/>
                </p:cNvSpPr>
                <p:nvPr/>
              </p:nvSpPr>
              <p:spPr bwMode="auto">
                <a:xfrm>
                  <a:off x="5559" y="12020"/>
                  <a:ext cx="396" cy="926"/>
                </a:xfrm>
                <a:custGeom>
                  <a:avLst/>
                  <a:gdLst/>
                  <a:ahLst/>
                  <a:cxnLst>
                    <a:cxn ang="0">
                      <a:pos x="208" y="51"/>
                    </a:cxn>
                    <a:cxn ang="0">
                      <a:pos x="369" y="51"/>
                    </a:cxn>
                    <a:cxn ang="0">
                      <a:pos x="369" y="355"/>
                    </a:cxn>
                    <a:cxn ang="0">
                      <a:pos x="263" y="763"/>
                    </a:cxn>
                    <a:cxn ang="0">
                      <a:pos x="208" y="921"/>
                    </a:cxn>
                    <a:cxn ang="0">
                      <a:pos x="20" y="791"/>
                    </a:cxn>
                    <a:cxn ang="0">
                      <a:pos x="86" y="336"/>
                    </a:cxn>
                    <a:cxn ang="0">
                      <a:pos x="208" y="51"/>
                    </a:cxn>
                  </a:cxnLst>
                  <a:rect l="0" t="0" r="r" b="b"/>
                  <a:pathLst>
                    <a:path w="396" h="926">
                      <a:moveTo>
                        <a:pt x="208" y="51"/>
                      </a:moveTo>
                      <a:cubicBezTo>
                        <a:pt x="255" y="4"/>
                        <a:pt x="342" y="0"/>
                        <a:pt x="369" y="51"/>
                      </a:cubicBezTo>
                      <a:cubicBezTo>
                        <a:pt x="396" y="102"/>
                        <a:pt x="387" y="236"/>
                        <a:pt x="369" y="355"/>
                      </a:cubicBezTo>
                      <a:cubicBezTo>
                        <a:pt x="351" y="474"/>
                        <a:pt x="290" y="669"/>
                        <a:pt x="263" y="763"/>
                      </a:cubicBezTo>
                      <a:cubicBezTo>
                        <a:pt x="236" y="857"/>
                        <a:pt x="248" y="916"/>
                        <a:pt x="208" y="921"/>
                      </a:cubicBezTo>
                      <a:cubicBezTo>
                        <a:pt x="168" y="926"/>
                        <a:pt x="40" y="888"/>
                        <a:pt x="20" y="791"/>
                      </a:cubicBezTo>
                      <a:cubicBezTo>
                        <a:pt x="0" y="694"/>
                        <a:pt x="59" y="459"/>
                        <a:pt x="86" y="336"/>
                      </a:cubicBezTo>
                      <a:cubicBezTo>
                        <a:pt x="113" y="213"/>
                        <a:pt x="161" y="98"/>
                        <a:pt x="208" y="51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5887" name="Group 47"/>
                <p:cNvGrpSpPr>
                  <a:grpSpLocks/>
                </p:cNvGrpSpPr>
                <p:nvPr/>
              </p:nvGrpSpPr>
              <p:grpSpPr bwMode="auto">
                <a:xfrm>
                  <a:off x="4889" y="11012"/>
                  <a:ext cx="1128" cy="1110"/>
                  <a:chOff x="3065" y="10460"/>
                  <a:chExt cx="1128" cy="1110"/>
                </a:xfrm>
              </p:grpSpPr>
              <p:grpSp>
                <p:nvGrpSpPr>
                  <p:cNvPr id="35888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3076" y="10538"/>
                    <a:ext cx="1117" cy="1032"/>
                    <a:chOff x="2149" y="2861"/>
                    <a:chExt cx="3054" cy="2392"/>
                  </a:xfrm>
                </p:grpSpPr>
                <p:sp>
                  <p:nvSpPr>
                    <p:cNvPr id="35889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4826" y="4121"/>
                      <a:ext cx="236" cy="624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297"/>
                        </a:cxn>
                        <a:cxn ang="0">
                          <a:pos x="43" y="79"/>
                        </a:cxn>
                        <a:cxn ang="0">
                          <a:pos x="89" y="0"/>
                        </a:cxn>
                        <a:cxn ang="0">
                          <a:pos x="210" y="79"/>
                        </a:cxn>
                        <a:cxn ang="0">
                          <a:pos x="228" y="306"/>
                        </a:cxn>
                        <a:cxn ang="0">
                          <a:pos x="160" y="464"/>
                        </a:cxn>
                        <a:cxn ang="0">
                          <a:pos x="33" y="613"/>
                        </a:cxn>
                        <a:cxn ang="0">
                          <a:pos x="6" y="529"/>
                        </a:cxn>
                        <a:cxn ang="0">
                          <a:pos x="6" y="297"/>
                        </a:cxn>
                      </a:cxnLst>
                      <a:rect l="0" t="0" r="r" b="b"/>
                      <a:pathLst>
                        <a:path w="236" h="624">
                          <a:moveTo>
                            <a:pt x="6" y="297"/>
                          </a:moveTo>
                          <a:cubicBezTo>
                            <a:pt x="12" y="222"/>
                            <a:pt x="29" y="128"/>
                            <a:pt x="43" y="79"/>
                          </a:cubicBezTo>
                          <a:cubicBezTo>
                            <a:pt x="57" y="30"/>
                            <a:pt x="61" y="0"/>
                            <a:pt x="89" y="0"/>
                          </a:cubicBezTo>
                          <a:cubicBezTo>
                            <a:pt x="117" y="0"/>
                            <a:pt x="187" y="28"/>
                            <a:pt x="210" y="79"/>
                          </a:cubicBezTo>
                          <a:cubicBezTo>
                            <a:pt x="233" y="130"/>
                            <a:pt x="236" y="242"/>
                            <a:pt x="228" y="306"/>
                          </a:cubicBezTo>
                          <a:cubicBezTo>
                            <a:pt x="220" y="370"/>
                            <a:pt x="192" y="413"/>
                            <a:pt x="160" y="464"/>
                          </a:cubicBezTo>
                          <a:cubicBezTo>
                            <a:pt x="128" y="515"/>
                            <a:pt x="59" y="602"/>
                            <a:pt x="33" y="613"/>
                          </a:cubicBezTo>
                          <a:cubicBezTo>
                            <a:pt x="7" y="624"/>
                            <a:pt x="10" y="580"/>
                            <a:pt x="6" y="529"/>
                          </a:cubicBezTo>
                          <a:cubicBezTo>
                            <a:pt x="2" y="478"/>
                            <a:pt x="0" y="372"/>
                            <a:pt x="6" y="29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5890" name="Group 5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49" y="2861"/>
                      <a:ext cx="3054" cy="2392"/>
                      <a:chOff x="2660" y="2850"/>
                      <a:chExt cx="3054" cy="2392"/>
                    </a:xfrm>
                  </p:grpSpPr>
                  <p:sp>
                    <p:nvSpPr>
                      <p:cNvPr id="35891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29" y="3327"/>
                        <a:ext cx="2586" cy="19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F69748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2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10" y="4204"/>
                        <a:ext cx="332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3" name="Freeform 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60" y="2850"/>
                        <a:ext cx="3054" cy="195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2" y="1899"/>
                          </a:cxn>
                          <a:cxn ang="0">
                            <a:pos x="43" y="1563"/>
                          </a:cxn>
                          <a:cxn ang="0">
                            <a:pos x="43" y="903"/>
                          </a:cxn>
                          <a:cxn ang="0">
                            <a:pos x="303" y="272"/>
                          </a:cxn>
                          <a:cxn ang="0">
                            <a:pos x="1176" y="39"/>
                          </a:cxn>
                          <a:cxn ang="0">
                            <a:pos x="1724" y="39"/>
                          </a:cxn>
                          <a:cxn ang="0">
                            <a:pos x="2338" y="141"/>
                          </a:cxn>
                          <a:cxn ang="0">
                            <a:pos x="2778" y="374"/>
                          </a:cxn>
                          <a:cxn ang="0">
                            <a:pos x="3111" y="1033"/>
                          </a:cxn>
                          <a:cxn ang="0">
                            <a:pos x="3224" y="1275"/>
                          </a:cxn>
                          <a:cxn ang="0">
                            <a:pos x="3111" y="1730"/>
                          </a:cxn>
                          <a:cxn ang="0">
                            <a:pos x="3014" y="1899"/>
                          </a:cxn>
                          <a:cxn ang="0">
                            <a:pos x="2830" y="1899"/>
                          </a:cxn>
                          <a:cxn ang="0">
                            <a:pos x="3014" y="1572"/>
                          </a:cxn>
                          <a:cxn ang="0">
                            <a:pos x="2938" y="1275"/>
                          </a:cxn>
                          <a:cxn ang="0">
                            <a:pos x="2892" y="1219"/>
                          </a:cxn>
                          <a:cxn ang="0">
                            <a:pos x="2778" y="1033"/>
                          </a:cxn>
                          <a:cxn ang="0">
                            <a:pos x="2393" y="848"/>
                          </a:cxn>
                          <a:cxn ang="0">
                            <a:pos x="2022" y="569"/>
                          </a:cxn>
                          <a:cxn ang="0">
                            <a:pos x="1836" y="560"/>
                          </a:cxn>
                          <a:cxn ang="0">
                            <a:pos x="2551" y="1182"/>
                          </a:cxn>
                          <a:cxn ang="0">
                            <a:pos x="2365" y="1108"/>
                          </a:cxn>
                          <a:cxn ang="0">
                            <a:pos x="1789" y="792"/>
                          </a:cxn>
                          <a:cxn ang="0">
                            <a:pos x="1316" y="578"/>
                          </a:cxn>
                          <a:cxn ang="0">
                            <a:pos x="1028" y="477"/>
                          </a:cxn>
                          <a:cxn ang="0">
                            <a:pos x="1501" y="931"/>
                          </a:cxn>
                          <a:cxn ang="0">
                            <a:pos x="1715" y="1191"/>
                          </a:cxn>
                          <a:cxn ang="0">
                            <a:pos x="1641" y="1275"/>
                          </a:cxn>
                          <a:cxn ang="0">
                            <a:pos x="1056" y="931"/>
                          </a:cxn>
                          <a:cxn ang="0">
                            <a:pos x="814" y="690"/>
                          </a:cxn>
                          <a:cxn ang="0">
                            <a:pos x="740" y="662"/>
                          </a:cxn>
                          <a:cxn ang="0">
                            <a:pos x="879" y="1005"/>
                          </a:cxn>
                          <a:cxn ang="0">
                            <a:pos x="925" y="1163"/>
                          </a:cxn>
                          <a:cxn ang="0">
                            <a:pos x="619" y="1136"/>
                          </a:cxn>
                          <a:cxn ang="0">
                            <a:pos x="535" y="968"/>
                          </a:cxn>
                          <a:cxn ang="0">
                            <a:pos x="591" y="477"/>
                          </a:cxn>
                          <a:cxn ang="0">
                            <a:pos x="465" y="838"/>
                          </a:cxn>
                          <a:cxn ang="0">
                            <a:pos x="352" y="1173"/>
                          </a:cxn>
                          <a:cxn ang="0">
                            <a:pos x="352" y="1354"/>
                          </a:cxn>
                          <a:cxn ang="0">
                            <a:pos x="284" y="1354"/>
                          </a:cxn>
                          <a:cxn ang="0">
                            <a:pos x="182" y="1414"/>
                          </a:cxn>
                          <a:cxn ang="0">
                            <a:pos x="133" y="1516"/>
                          </a:cxn>
                          <a:cxn ang="0">
                            <a:pos x="133" y="1693"/>
                          </a:cxn>
                          <a:cxn ang="0">
                            <a:pos x="133" y="1842"/>
                          </a:cxn>
                        </a:cxnLst>
                        <a:rect l="0" t="0" r="r" b="b"/>
                        <a:pathLst>
                          <a:path w="3224" h="1953">
                            <a:moveTo>
                              <a:pt x="182" y="1899"/>
                            </a:moveTo>
                            <a:cubicBezTo>
                              <a:pt x="124" y="1814"/>
                              <a:pt x="66" y="1729"/>
                              <a:pt x="43" y="1563"/>
                            </a:cubicBezTo>
                            <a:cubicBezTo>
                              <a:pt x="20" y="1397"/>
                              <a:pt x="0" y="1118"/>
                              <a:pt x="43" y="903"/>
                            </a:cubicBezTo>
                            <a:cubicBezTo>
                              <a:pt x="86" y="688"/>
                              <a:pt x="114" y="416"/>
                              <a:pt x="303" y="272"/>
                            </a:cubicBezTo>
                            <a:cubicBezTo>
                              <a:pt x="492" y="128"/>
                              <a:pt x="939" y="78"/>
                              <a:pt x="1176" y="39"/>
                            </a:cubicBezTo>
                            <a:cubicBezTo>
                              <a:pt x="1413" y="0"/>
                              <a:pt x="1530" y="22"/>
                              <a:pt x="1724" y="39"/>
                            </a:cubicBezTo>
                            <a:cubicBezTo>
                              <a:pt x="1918" y="56"/>
                              <a:pt x="2162" y="85"/>
                              <a:pt x="2338" y="141"/>
                            </a:cubicBezTo>
                            <a:cubicBezTo>
                              <a:pt x="2514" y="197"/>
                              <a:pt x="2649" y="225"/>
                              <a:pt x="2778" y="374"/>
                            </a:cubicBezTo>
                            <a:cubicBezTo>
                              <a:pt x="2907" y="523"/>
                              <a:pt x="3037" y="883"/>
                              <a:pt x="3111" y="1033"/>
                            </a:cubicBezTo>
                            <a:cubicBezTo>
                              <a:pt x="3185" y="1183"/>
                              <a:pt x="3224" y="1159"/>
                              <a:pt x="3224" y="1275"/>
                            </a:cubicBezTo>
                            <a:cubicBezTo>
                              <a:pt x="3224" y="1391"/>
                              <a:pt x="3146" y="1626"/>
                              <a:pt x="3111" y="1730"/>
                            </a:cubicBezTo>
                            <a:cubicBezTo>
                              <a:pt x="3076" y="1834"/>
                              <a:pt x="3061" y="1871"/>
                              <a:pt x="3014" y="1899"/>
                            </a:cubicBezTo>
                            <a:cubicBezTo>
                              <a:pt x="2967" y="1927"/>
                              <a:pt x="2830" y="1953"/>
                              <a:pt x="2830" y="1899"/>
                            </a:cubicBezTo>
                            <a:cubicBezTo>
                              <a:pt x="2830" y="1845"/>
                              <a:pt x="2996" y="1676"/>
                              <a:pt x="3014" y="1572"/>
                            </a:cubicBezTo>
                            <a:cubicBezTo>
                              <a:pt x="3032" y="1468"/>
                              <a:pt x="2958" y="1334"/>
                              <a:pt x="2938" y="1275"/>
                            </a:cubicBezTo>
                            <a:cubicBezTo>
                              <a:pt x="2918" y="1216"/>
                              <a:pt x="2919" y="1259"/>
                              <a:pt x="2892" y="1219"/>
                            </a:cubicBezTo>
                            <a:cubicBezTo>
                              <a:pt x="2865" y="1179"/>
                              <a:pt x="2861" y="1095"/>
                              <a:pt x="2778" y="1033"/>
                            </a:cubicBezTo>
                            <a:cubicBezTo>
                              <a:pt x="2695" y="971"/>
                              <a:pt x="2519" y="925"/>
                              <a:pt x="2393" y="848"/>
                            </a:cubicBezTo>
                            <a:cubicBezTo>
                              <a:pt x="2267" y="771"/>
                              <a:pt x="2115" y="617"/>
                              <a:pt x="2022" y="569"/>
                            </a:cubicBezTo>
                            <a:cubicBezTo>
                              <a:pt x="1929" y="521"/>
                              <a:pt x="1748" y="458"/>
                              <a:pt x="1836" y="560"/>
                            </a:cubicBezTo>
                            <a:cubicBezTo>
                              <a:pt x="1924" y="662"/>
                              <a:pt x="2463" y="1091"/>
                              <a:pt x="2551" y="1182"/>
                            </a:cubicBezTo>
                            <a:cubicBezTo>
                              <a:pt x="2639" y="1273"/>
                              <a:pt x="2492" y="1173"/>
                              <a:pt x="2365" y="1108"/>
                            </a:cubicBezTo>
                            <a:cubicBezTo>
                              <a:pt x="2238" y="1043"/>
                              <a:pt x="1964" y="880"/>
                              <a:pt x="1789" y="792"/>
                            </a:cubicBezTo>
                            <a:cubicBezTo>
                              <a:pt x="1614" y="704"/>
                              <a:pt x="1443" y="630"/>
                              <a:pt x="1316" y="578"/>
                            </a:cubicBezTo>
                            <a:cubicBezTo>
                              <a:pt x="1189" y="526"/>
                              <a:pt x="997" y="418"/>
                              <a:pt x="1028" y="477"/>
                            </a:cubicBezTo>
                            <a:cubicBezTo>
                              <a:pt x="1059" y="536"/>
                              <a:pt x="1387" y="812"/>
                              <a:pt x="1501" y="931"/>
                            </a:cubicBezTo>
                            <a:cubicBezTo>
                              <a:pt x="1615" y="1050"/>
                              <a:pt x="1692" y="1134"/>
                              <a:pt x="1715" y="1191"/>
                            </a:cubicBezTo>
                            <a:cubicBezTo>
                              <a:pt x="1738" y="1248"/>
                              <a:pt x="1751" y="1318"/>
                              <a:pt x="1641" y="1275"/>
                            </a:cubicBezTo>
                            <a:cubicBezTo>
                              <a:pt x="1531" y="1232"/>
                              <a:pt x="1194" y="1028"/>
                              <a:pt x="1056" y="931"/>
                            </a:cubicBezTo>
                            <a:cubicBezTo>
                              <a:pt x="918" y="834"/>
                              <a:pt x="867" y="735"/>
                              <a:pt x="814" y="690"/>
                            </a:cubicBezTo>
                            <a:cubicBezTo>
                              <a:pt x="761" y="645"/>
                              <a:pt x="729" y="610"/>
                              <a:pt x="740" y="662"/>
                            </a:cubicBezTo>
                            <a:cubicBezTo>
                              <a:pt x="751" y="714"/>
                              <a:pt x="848" y="922"/>
                              <a:pt x="879" y="1005"/>
                            </a:cubicBezTo>
                            <a:cubicBezTo>
                              <a:pt x="910" y="1088"/>
                              <a:pt x="968" y="1141"/>
                              <a:pt x="925" y="1163"/>
                            </a:cubicBezTo>
                            <a:cubicBezTo>
                              <a:pt x="882" y="1185"/>
                              <a:pt x="684" y="1168"/>
                              <a:pt x="619" y="1136"/>
                            </a:cubicBezTo>
                            <a:cubicBezTo>
                              <a:pt x="554" y="1104"/>
                              <a:pt x="540" y="1078"/>
                              <a:pt x="535" y="968"/>
                            </a:cubicBezTo>
                            <a:cubicBezTo>
                              <a:pt x="530" y="858"/>
                              <a:pt x="603" y="498"/>
                              <a:pt x="591" y="477"/>
                            </a:cubicBezTo>
                            <a:cubicBezTo>
                              <a:pt x="579" y="456"/>
                              <a:pt x="505" y="722"/>
                              <a:pt x="465" y="838"/>
                            </a:cubicBezTo>
                            <a:cubicBezTo>
                              <a:pt x="425" y="954"/>
                              <a:pt x="371" y="1087"/>
                              <a:pt x="352" y="1173"/>
                            </a:cubicBezTo>
                            <a:cubicBezTo>
                              <a:pt x="333" y="1259"/>
                              <a:pt x="363" y="1324"/>
                              <a:pt x="352" y="1354"/>
                            </a:cubicBezTo>
                            <a:cubicBezTo>
                              <a:pt x="341" y="1384"/>
                              <a:pt x="312" y="1344"/>
                              <a:pt x="284" y="1354"/>
                            </a:cubicBezTo>
                            <a:cubicBezTo>
                              <a:pt x="256" y="1364"/>
                              <a:pt x="207" y="1387"/>
                              <a:pt x="182" y="1414"/>
                            </a:cubicBezTo>
                            <a:cubicBezTo>
                              <a:pt x="157" y="1441"/>
                              <a:pt x="141" y="1470"/>
                              <a:pt x="133" y="1516"/>
                            </a:cubicBezTo>
                            <a:cubicBezTo>
                              <a:pt x="125" y="1562"/>
                              <a:pt x="133" y="1639"/>
                              <a:pt x="133" y="1693"/>
                            </a:cubicBezTo>
                            <a:cubicBezTo>
                              <a:pt x="133" y="1747"/>
                              <a:pt x="133" y="1794"/>
                              <a:pt x="133" y="1842"/>
                            </a:cubicBezTo>
                          </a:path>
                        </a:pathLst>
                      </a:cu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4" name="Freeform 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9" y="4226"/>
                        <a:ext cx="171" cy="4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5" name="Freeform 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337" y="4207"/>
                        <a:ext cx="135" cy="44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6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7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7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16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8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6" y="4552"/>
                        <a:ext cx="327" cy="1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899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42" y="4746"/>
                        <a:ext cx="1054" cy="3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grpSp>
                <p:nvGrpSpPr>
                  <p:cNvPr id="35900" name="Group 60"/>
                  <p:cNvGrpSpPr>
                    <a:grpSpLocks/>
                  </p:cNvGrpSpPr>
                  <p:nvPr/>
                </p:nvGrpSpPr>
                <p:grpSpPr bwMode="auto">
                  <a:xfrm>
                    <a:off x="3065" y="10460"/>
                    <a:ext cx="1086" cy="441"/>
                    <a:chOff x="8387" y="1193"/>
                    <a:chExt cx="1086" cy="441"/>
                  </a:xfrm>
                </p:grpSpPr>
                <p:sp>
                  <p:nvSpPr>
                    <p:cNvPr id="35901" name="Freeform 61"/>
                    <p:cNvSpPr>
                      <a:spLocks/>
                    </p:cNvSpPr>
                    <p:nvPr/>
                  </p:nvSpPr>
                  <p:spPr bwMode="auto">
                    <a:xfrm>
                      <a:off x="8387" y="1238"/>
                      <a:ext cx="1086" cy="396"/>
                    </a:xfrm>
                    <a:custGeom>
                      <a:avLst/>
                      <a:gdLst/>
                      <a:ahLst/>
                      <a:cxnLst>
                        <a:cxn ang="0">
                          <a:pos x="77" y="341"/>
                        </a:cxn>
                        <a:cxn ang="0">
                          <a:pos x="493" y="341"/>
                        </a:cxn>
                        <a:cxn ang="0">
                          <a:pos x="760" y="360"/>
                        </a:cxn>
                        <a:cxn ang="0">
                          <a:pos x="969" y="360"/>
                        </a:cxn>
                        <a:cxn ang="0">
                          <a:pos x="1080" y="360"/>
                        </a:cxn>
                        <a:cxn ang="0">
                          <a:pos x="1006" y="146"/>
                        </a:cxn>
                        <a:cxn ang="0">
                          <a:pos x="904" y="72"/>
                        </a:cxn>
                        <a:cxn ang="0">
                          <a:pos x="760" y="10"/>
                        </a:cxn>
                        <a:cxn ang="0">
                          <a:pos x="520" y="10"/>
                        </a:cxn>
                        <a:cxn ang="0">
                          <a:pos x="192" y="72"/>
                        </a:cxn>
                        <a:cxn ang="0">
                          <a:pos x="77" y="156"/>
                        </a:cxn>
                        <a:cxn ang="0">
                          <a:pos x="33" y="295"/>
                        </a:cxn>
                        <a:cxn ang="0">
                          <a:pos x="77" y="341"/>
                        </a:cxn>
                      </a:cxnLst>
                      <a:rect l="0" t="0" r="r" b="b"/>
                      <a:pathLst>
                        <a:path w="1086" h="396">
                          <a:moveTo>
                            <a:pt x="77" y="341"/>
                          </a:moveTo>
                          <a:cubicBezTo>
                            <a:pt x="154" y="349"/>
                            <a:pt x="379" y="338"/>
                            <a:pt x="493" y="341"/>
                          </a:cubicBezTo>
                          <a:cubicBezTo>
                            <a:pt x="607" y="344"/>
                            <a:pt x="681" y="357"/>
                            <a:pt x="760" y="360"/>
                          </a:cubicBezTo>
                          <a:cubicBezTo>
                            <a:pt x="839" y="363"/>
                            <a:pt x="916" y="360"/>
                            <a:pt x="969" y="360"/>
                          </a:cubicBezTo>
                          <a:cubicBezTo>
                            <a:pt x="1022" y="360"/>
                            <a:pt x="1074" y="396"/>
                            <a:pt x="1080" y="360"/>
                          </a:cubicBezTo>
                          <a:cubicBezTo>
                            <a:pt x="1086" y="324"/>
                            <a:pt x="1035" y="194"/>
                            <a:pt x="1006" y="146"/>
                          </a:cubicBezTo>
                          <a:cubicBezTo>
                            <a:pt x="977" y="98"/>
                            <a:pt x="945" y="95"/>
                            <a:pt x="904" y="72"/>
                          </a:cubicBezTo>
                          <a:cubicBezTo>
                            <a:pt x="863" y="49"/>
                            <a:pt x="824" y="20"/>
                            <a:pt x="760" y="10"/>
                          </a:cubicBezTo>
                          <a:cubicBezTo>
                            <a:pt x="696" y="0"/>
                            <a:pt x="615" y="0"/>
                            <a:pt x="520" y="10"/>
                          </a:cubicBezTo>
                          <a:cubicBezTo>
                            <a:pt x="425" y="20"/>
                            <a:pt x="266" y="48"/>
                            <a:pt x="192" y="72"/>
                          </a:cubicBezTo>
                          <a:cubicBezTo>
                            <a:pt x="118" y="96"/>
                            <a:pt x="103" y="119"/>
                            <a:pt x="77" y="156"/>
                          </a:cubicBezTo>
                          <a:cubicBezTo>
                            <a:pt x="51" y="193"/>
                            <a:pt x="40" y="263"/>
                            <a:pt x="33" y="295"/>
                          </a:cubicBezTo>
                          <a:cubicBezTo>
                            <a:pt x="26" y="327"/>
                            <a:pt x="0" y="333"/>
                            <a:pt x="77" y="34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902" name="Freeform 62"/>
                    <p:cNvSpPr>
                      <a:spLocks/>
                    </p:cNvSpPr>
                    <p:nvPr/>
                  </p:nvSpPr>
                  <p:spPr bwMode="auto">
                    <a:xfrm>
                      <a:off x="8757" y="1193"/>
                      <a:ext cx="328" cy="431"/>
                    </a:xfrm>
                    <a:custGeom>
                      <a:avLst/>
                      <a:gdLst/>
                      <a:ahLst/>
                      <a:cxnLst>
                        <a:cxn ang="0">
                          <a:pos x="58" y="377"/>
                        </a:cxn>
                        <a:cxn ang="0">
                          <a:pos x="242" y="386"/>
                        </a:cxn>
                        <a:cxn ang="0">
                          <a:pos x="294" y="247"/>
                        </a:cxn>
                        <a:cxn ang="0">
                          <a:pos x="324" y="55"/>
                        </a:cxn>
                        <a:cxn ang="0">
                          <a:pos x="272" y="45"/>
                        </a:cxn>
                        <a:cxn ang="0">
                          <a:pos x="82" y="55"/>
                        </a:cxn>
                        <a:cxn ang="0">
                          <a:pos x="4" y="377"/>
                        </a:cxn>
                        <a:cxn ang="0">
                          <a:pos x="58" y="377"/>
                        </a:cxn>
                      </a:cxnLst>
                      <a:rect l="0" t="0" r="r" b="b"/>
                      <a:pathLst>
                        <a:path w="328" h="431">
                          <a:moveTo>
                            <a:pt x="58" y="377"/>
                          </a:moveTo>
                          <a:cubicBezTo>
                            <a:pt x="98" y="379"/>
                            <a:pt x="203" y="408"/>
                            <a:pt x="242" y="386"/>
                          </a:cubicBezTo>
                          <a:cubicBezTo>
                            <a:pt x="281" y="364"/>
                            <a:pt x="280" y="302"/>
                            <a:pt x="294" y="247"/>
                          </a:cubicBezTo>
                          <a:cubicBezTo>
                            <a:pt x="308" y="192"/>
                            <a:pt x="328" y="89"/>
                            <a:pt x="324" y="55"/>
                          </a:cubicBezTo>
                          <a:cubicBezTo>
                            <a:pt x="320" y="21"/>
                            <a:pt x="312" y="45"/>
                            <a:pt x="272" y="45"/>
                          </a:cubicBezTo>
                          <a:cubicBezTo>
                            <a:pt x="232" y="45"/>
                            <a:pt x="127" y="0"/>
                            <a:pt x="82" y="55"/>
                          </a:cubicBezTo>
                          <a:cubicBezTo>
                            <a:pt x="37" y="110"/>
                            <a:pt x="8" y="323"/>
                            <a:pt x="4" y="377"/>
                          </a:cubicBezTo>
                          <a:cubicBezTo>
                            <a:pt x="0" y="431"/>
                            <a:pt x="18" y="375"/>
                            <a:pt x="58" y="37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35903" name="Freeform 63"/>
                <p:cNvSpPr>
                  <a:spLocks/>
                </p:cNvSpPr>
                <p:nvPr/>
              </p:nvSpPr>
              <p:spPr bwMode="auto">
                <a:xfrm>
                  <a:off x="5046" y="12020"/>
                  <a:ext cx="754" cy="1074"/>
                </a:xfrm>
                <a:custGeom>
                  <a:avLst/>
                  <a:gdLst/>
                  <a:ahLst/>
                  <a:cxnLst>
                    <a:cxn ang="0">
                      <a:pos x="169" y="51"/>
                    </a:cxn>
                    <a:cxn ang="0">
                      <a:pos x="7" y="102"/>
                    </a:cxn>
                    <a:cxn ang="0">
                      <a:pos x="213" y="624"/>
                    </a:cxn>
                    <a:cxn ang="0">
                      <a:pos x="424" y="977"/>
                    </a:cxn>
                    <a:cxn ang="0">
                      <a:pos x="599" y="1051"/>
                    </a:cxn>
                    <a:cxn ang="0">
                      <a:pos x="451" y="884"/>
                    </a:cxn>
                    <a:cxn ang="0">
                      <a:pos x="628" y="1051"/>
                    </a:cxn>
                    <a:cxn ang="0">
                      <a:pos x="599" y="931"/>
                    </a:cxn>
                    <a:cxn ang="0">
                      <a:pos x="533" y="847"/>
                    </a:cxn>
                    <a:cxn ang="0">
                      <a:pos x="635" y="1033"/>
                    </a:cxn>
                    <a:cxn ang="0">
                      <a:pos x="695" y="1024"/>
                    </a:cxn>
                    <a:cxn ang="0">
                      <a:pos x="628" y="829"/>
                    </a:cxn>
                    <a:cxn ang="0">
                      <a:pos x="695" y="1005"/>
                    </a:cxn>
                    <a:cxn ang="0">
                      <a:pos x="737" y="1051"/>
                    </a:cxn>
                    <a:cxn ang="0">
                      <a:pos x="737" y="866"/>
                    </a:cxn>
                    <a:cxn ang="0">
                      <a:pos x="635" y="726"/>
                    </a:cxn>
                    <a:cxn ang="0">
                      <a:pos x="424" y="410"/>
                    </a:cxn>
                    <a:cxn ang="0">
                      <a:pos x="169" y="51"/>
                    </a:cxn>
                  </a:cxnLst>
                  <a:rect l="0" t="0" r="r" b="b"/>
                  <a:pathLst>
                    <a:path w="754" h="1074">
                      <a:moveTo>
                        <a:pt x="169" y="51"/>
                      </a:moveTo>
                      <a:cubicBezTo>
                        <a:pt x="100" y="0"/>
                        <a:pt x="0" y="7"/>
                        <a:pt x="7" y="102"/>
                      </a:cubicBezTo>
                      <a:cubicBezTo>
                        <a:pt x="14" y="197"/>
                        <a:pt x="144" y="478"/>
                        <a:pt x="213" y="624"/>
                      </a:cubicBezTo>
                      <a:cubicBezTo>
                        <a:pt x="282" y="770"/>
                        <a:pt x="360" y="906"/>
                        <a:pt x="424" y="977"/>
                      </a:cubicBezTo>
                      <a:cubicBezTo>
                        <a:pt x="488" y="1048"/>
                        <a:pt x="595" y="1066"/>
                        <a:pt x="599" y="1051"/>
                      </a:cubicBezTo>
                      <a:cubicBezTo>
                        <a:pt x="603" y="1036"/>
                        <a:pt x="446" y="884"/>
                        <a:pt x="451" y="884"/>
                      </a:cubicBezTo>
                      <a:cubicBezTo>
                        <a:pt x="456" y="884"/>
                        <a:pt x="603" y="1043"/>
                        <a:pt x="628" y="1051"/>
                      </a:cubicBezTo>
                      <a:cubicBezTo>
                        <a:pt x="653" y="1059"/>
                        <a:pt x="615" y="965"/>
                        <a:pt x="599" y="931"/>
                      </a:cubicBezTo>
                      <a:cubicBezTo>
                        <a:pt x="583" y="897"/>
                        <a:pt x="527" y="830"/>
                        <a:pt x="533" y="847"/>
                      </a:cubicBezTo>
                      <a:cubicBezTo>
                        <a:pt x="539" y="864"/>
                        <a:pt x="608" y="1004"/>
                        <a:pt x="635" y="1033"/>
                      </a:cubicBezTo>
                      <a:cubicBezTo>
                        <a:pt x="662" y="1062"/>
                        <a:pt x="696" y="1058"/>
                        <a:pt x="695" y="1024"/>
                      </a:cubicBezTo>
                      <a:cubicBezTo>
                        <a:pt x="694" y="990"/>
                        <a:pt x="628" y="832"/>
                        <a:pt x="628" y="829"/>
                      </a:cubicBezTo>
                      <a:cubicBezTo>
                        <a:pt x="628" y="826"/>
                        <a:pt x="677" y="968"/>
                        <a:pt x="695" y="1005"/>
                      </a:cubicBezTo>
                      <a:cubicBezTo>
                        <a:pt x="713" y="1042"/>
                        <a:pt x="730" y="1074"/>
                        <a:pt x="737" y="1051"/>
                      </a:cubicBezTo>
                      <a:cubicBezTo>
                        <a:pt x="744" y="1028"/>
                        <a:pt x="754" y="920"/>
                        <a:pt x="737" y="866"/>
                      </a:cubicBezTo>
                      <a:cubicBezTo>
                        <a:pt x="720" y="812"/>
                        <a:pt x="687" y="802"/>
                        <a:pt x="635" y="726"/>
                      </a:cubicBezTo>
                      <a:cubicBezTo>
                        <a:pt x="583" y="650"/>
                        <a:pt x="494" y="522"/>
                        <a:pt x="424" y="410"/>
                      </a:cubicBezTo>
                      <a:cubicBezTo>
                        <a:pt x="354" y="298"/>
                        <a:pt x="238" y="102"/>
                        <a:pt x="169" y="51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5904" name="Oval 64"/>
              <p:cNvSpPr>
                <a:spLocks noChangeArrowheads="1"/>
              </p:cNvSpPr>
              <p:nvPr/>
            </p:nvSpPr>
            <p:spPr bwMode="auto">
              <a:xfrm>
                <a:off x="6076" y="13094"/>
                <a:ext cx="71" cy="8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905" name="Oval 65"/>
              <p:cNvSpPr>
                <a:spLocks noChangeArrowheads="1"/>
              </p:cNvSpPr>
              <p:nvPr/>
            </p:nvSpPr>
            <p:spPr bwMode="auto">
              <a:xfrm>
                <a:off x="6215" y="12899"/>
                <a:ext cx="149" cy="14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906" name="Oval 66"/>
              <p:cNvSpPr>
                <a:spLocks noChangeArrowheads="1"/>
              </p:cNvSpPr>
              <p:nvPr/>
            </p:nvSpPr>
            <p:spPr bwMode="auto">
              <a:xfrm>
                <a:off x="6148" y="13026"/>
                <a:ext cx="71" cy="8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5907" name="Oval 67"/>
              <p:cNvSpPr>
                <a:spLocks noChangeArrowheads="1"/>
              </p:cNvSpPr>
              <p:nvPr/>
            </p:nvSpPr>
            <p:spPr bwMode="auto">
              <a:xfrm>
                <a:off x="6046" y="12946"/>
                <a:ext cx="101" cy="10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305924" y="355456"/>
            <a:ext cx="1385756" cy="985312"/>
            <a:chOff x="2904" y="8552"/>
            <a:chExt cx="1493" cy="1547"/>
          </a:xfrm>
        </p:grpSpPr>
        <p:sp>
          <p:nvSpPr>
            <p:cNvPr id="5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1959128" y="548680"/>
            <a:ext cx="6861343" cy="95410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latin typeface="Comic Sans MS" pitchFamily="66" charset="0"/>
              </a:rPr>
              <a:t>NO DEBO EMPUJAR NI REALIZAR JUEGOS PELIGROSOS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05" name="104 CuadroTexto"/>
          <p:cNvSpPr txBox="1"/>
          <p:nvPr/>
        </p:nvSpPr>
        <p:spPr>
          <a:xfrm>
            <a:off x="2620951" y="1829827"/>
            <a:ext cx="314930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Puedo causar daños y lesiones a los demás</a:t>
            </a:r>
          </a:p>
        </p:txBody>
      </p:sp>
      <p:grpSp>
        <p:nvGrpSpPr>
          <p:cNvPr id="35908" name="Group 68"/>
          <p:cNvGrpSpPr>
            <a:grpSpLocks/>
          </p:cNvGrpSpPr>
          <p:nvPr/>
        </p:nvGrpSpPr>
        <p:grpSpPr bwMode="auto">
          <a:xfrm>
            <a:off x="857224" y="2428868"/>
            <a:ext cx="2500330" cy="3500462"/>
            <a:chOff x="8112" y="10705"/>
            <a:chExt cx="2476" cy="3631"/>
          </a:xfrm>
        </p:grpSpPr>
        <p:grpSp>
          <p:nvGrpSpPr>
            <p:cNvPr id="35909" name="Group 69"/>
            <p:cNvGrpSpPr>
              <a:grpSpLocks/>
            </p:cNvGrpSpPr>
            <p:nvPr/>
          </p:nvGrpSpPr>
          <p:grpSpPr bwMode="auto">
            <a:xfrm>
              <a:off x="8112" y="10705"/>
              <a:ext cx="2476" cy="2361"/>
              <a:chOff x="8776" y="10733"/>
              <a:chExt cx="2476" cy="2361"/>
            </a:xfrm>
          </p:grpSpPr>
          <p:sp>
            <p:nvSpPr>
              <p:cNvPr id="35910" name="Freeform 70"/>
              <p:cNvSpPr>
                <a:spLocks/>
              </p:cNvSpPr>
              <p:nvPr/>
            </p:nvSpPr>
            <p:spPr bwMode="auto">
              <a:xfrm>
                <a:off x="10758" y="11453"/>
                <a:ext cx="494" cy="646"/>
              </a:xfrm>
              <a:custGeom>
                <a:avLst/>
                <a:gdLst/>
                <a:ahLst/>
                <a:cxnLst>
                  <a:cxn ang="0">
                    <a:pos x="0" y="290"/>
                  </a:cxn>
                  <a:cxn ang="0">
                    <a:pos x="235" y="15"/>
                  </a:cxn>
                  <a:cxn ang="0">
                    <a:pos x="494" y="200"/>
                  </a:cxn>
                  <a:cxn ang="0">
                    <a:pos x="235" y="537"/>
                  </a:cxn>
                  <a:cxn ang="0">
                    <a:pos x="0" y="369"/>
                  </a:cxn>
                </a:cxnLst>
                <a:rect l="0" t="0" r="r" b="b"/>
                <a:pathLst>
                  <a:path w="494" h="565">
                    <a:moveTo>
                      <a:pt x="0" y="290"/>
                    </a:moveTo>
                    <a:cubicBezTo>
                      <a:pt x="76" y="160"/>
                      <a:pt x="153" y="30"/>
                      <a:pt x="235" y="15"/>
                    </a:cubicBezTo>
                    <a:cubicBezTo>
                      <a:pt x="317" y="0"/>
                      <a:pt x="494" y="113"/>
                      <a:pt x="494" y="200"/>
                    </a:cubicBezTo>
                    <a:cubicBezTo>
                      <a:pt x="494" y="287"/>
                      <a:pt x="317" y="509"/>
                      <a:pt x="235" y="537"/>
                    </a:cubicBezTo>
                    <a:cubicBezTo>
                      <a:pt x="153" y="565"/>
                      <a:pt x="76" y="467"/>
                      <a:pt x="0" y="36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5911" name="Group 71"/>
              <p:cNvGrpSpPr>
                <a:grpSpLocks/>
              </p:cNvGrpSpPr>
              <p:nvPr/>
            </p:nvGrpSpPr>
            <p:grpSpPr bwMode="auto">
              <a:xfrm>
                <a:off x="8776" y="10733"/>
                <a:ext cx="2400" cy="2361"/>
                <a:chOff x="8776" y="10733"/>
                <a:chExt cx="2400" cy="2361"/>
              </a:xfrm>
            </p:grpSpPr>
            <p:sp>
              <p:nvSpPr>
                <p:cNvPr id="35912" name="Freeform 72"/>
                <p:cNvSpPr>
                  <a:spLocks/>
                </p:cNvSpPr>
                <p:nvPr/>
              </p:nvSpPr>
              <p:spPr bwMode="auto">
                <a:xfrm rot="1029426">
                  <a:off x="10403" y="11674"/>
                  <a:ext cx="525" cy="856"/>
                </a:xfrm>
                <a:custGeom>
                  <a:avLst/>
                  <a:gdLst/>
                  <a:ahLst/>
                  <a:cxnLst>
                    <a:cxn ang="0">
                      <a:pos x="103" y="335"/>
                    </a:cxn>
                    <a:cxn ang="0">
                      <a:pos x="339" y="13"/>
                    </a:cxn>
                    <a:cxn ang="0">
                      <a:pos x="516" y="257"/>
                    </a:cxn>
                    <a:cxn ang="0">
                      <a:pos x="282" y="688"/>
                    </a:cxn>
                    <a:cxn ang="0">
                      <a:pos x="30" y="552"/>
                    </a:cxn>
                    <a:cxn ang="0">
                      <a:pos x="103" y="335"/>
                    </a:cxn>
                  </a:cxnLst>
                  <a:rect l="0" t="0" r="r" b="b"/>
                  <a:pathLst>
                    <a:path w="525" h="737">
                      <a:moveTo>
                        <a:pt x="103" y="335"/>
                      </a:moveTo>
                      <a:cubicBezTo>
                        <a:pt x="155" y="245"/>
                        <a:pt x="270" y="26"/>
                        <a:pt x="339" y="13"/>
                      </a:cubicBezTo>
                      <a:cubicBezTo>
                        <a:pt x="408" y="0"/>
                        <a:pt x="525" y="145"/>
                        <a:pt x="516" y="257"/>
                      </a:cubicBezTo>
                      <a:cubicBezTo>
                        <a:pt x="507" y="369"/>
                        <a:pt x="363" y="639"/>
                        <a:pt x="282" y="688"/>
                      </a:cubicBezTo>
                      <a:cubicBezTo>
                        <a:pt x="201" y="737"/>
                        <a:pt x="60" y="614"/>
                        <a:pt x="30" y="552"/>
                      </a:cubicBezTo>
                      <a:cubicBezTo>
                        <a:pt x="0" y="490"/>
                        <a:pt x="51" y="425"/>
                        <a:pt x="103" y="33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13" name="Freeform 73"/>
                <p:cNvSpPr>
                  <a:spLocks/>
                </p:cNvSpPr>
                <p:nvPr/>
              </p:nvSpPr>
              <p:spPr bwMode="auto">
                <a:xfrm rot="-1142917">
                  <a:off x="9197" y="11733"/>
                  <a:ext cx="608" cy="648"/>
                </a:xfrm>
                <a:custGeom>
                  <a:avLst/>
                  <a:gdLst/>
                  <a:ahLst/>
                  <a:cxnLst>
                    <a:cxn ang="0">
                      <a:pos x="508" y="301"/>
                    </a:cxn>
                    <a:cxn ang="0">
                      <a:pos x="219" y="0"/>
                    </a:cxn>
                    <a:cxn ang="0">
                      <a:pos x="11" y="301"/>
                    </a:cxn>
                    <a:cxn ang="0">
                      <a:pos x="154" y="592"/>
                    </a:cxn>
                    <a:cxn ang="0">
                      <a:pos x="386" y="713"/>
                    </a:cxn>
                    <a:cxn ang="0">
                      <a:pos x="606" y="495"/>
                    </a:cxn>
                    <a:cxn ang="0">
                      <a:pos x="508" y="301"/>
                    </a:cxn>
                  </a:cxnLst>
                  <a:rect l="0" t="0" r="r" b="b"/>
                  <a:pathLst>
                    <a:path w="626" h="729">
                      <a:moveTo>
                        <a:pt x="508" y="301"/>
                      </a:moveTo>
                      <a:cubicBezTo>
                        <a:pt x="444" y="219"/>
                        <a:pt x="302" y="0"/>
                        <a:pt x="219" y="0"/>
                      </a:cubicBezTo>
                      <a:cubicBezTo>
                        <a:pt x="136" y="0"/>
                        <a:pt x="22" y="202"/>
                        <a:pt x="11" y="301"/>
                      </a:cubicBezTo>
                      <a:cubicBezTo>
                        <a:pt x="0" y="400"/>
                        <a:pt x="91" y="523"/>
                        <a:pt x="154" y="592"/>
                      </a:cubicBezTo>
                      <a:cubicBezTo>
                        <a:pt x="217" y="661"/>
                        <a:pt x="311" y="729"/>
                        <a:pt x="386" y="713"/>
                      </a:cubicBezTo>
                      <a:cubicBezTo>
                        <a:pt x="461" y="697"/>
                        <a:pt x="586" y="564"/>
                        <a:pt x="606" y="495"/>
                      </a:cubicBezTo>
                      <a:cubicBezTo>
                        <a:pt x="626" y="426"/>
                        <a:pt x="572" y="383"/>
                        <a:pt x="508" y="30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14" name="Freeform 74"/>
                <p:cNvSpPr>
                  <a:spLocks/>
                </p:cNvSpPr>
                <p:nvPr/>
              </p:nvSpPr>
              <p:spPr bwMode="auto">
                <a:xfrm>
                  <a:off x="8776" y="11514"/>
                  <a:ext cx="613" cy="662"/>
                </a:xfrm>
                <a:custGeom>
                  <a:avLst/>
                  <a:gdLst/>
                  <a:ahLst/>
                  <a:cxnLst>
                    <a:cxn ang="0">
                      <a:pos x="593" y="313"/>
                    </a:cxn>
                    <a:cxn ang="0">
                      <a:pos x="268" y="7"/>
                    </a:cxn>
                    <a:cxn ang="0">
                      <a:pos x="8" y="273"/>
                    </a:cxn>
                    <a:cxn ang="0">
                      <a:pos x="218" y="574"/>
                    </a:cxn>
                    <a:cxn ang="0">
                      <a:pos x="389" y="659"/>
                    </a:cxn>
                    <a:cxn ang="0">
                      <a:pos x="593" y="313"/>
                    </a:cxn>
                  </a:cxnLst>
                  <a:rect l="0" t="0" r="r" b="b"/>
                  <a:pathLst>
                    <a:path w="613" h="701">
                      <a:moveTo>
                        <a:pt x="593" y="313"/>
                      </a:moveTo>
                      <a:cubicBezTo>
                        <a:pt x="573" y="204"/>
                        <a:pt x="365" y="14"/>
                        <a:pt x="268" y="7"/>
                      </a:cubicBezTo>
                      <a:cubicBezTo>
                        <a:pt x="171" y="0"/>
                        <a:pt x="16" y="179"/>
                        <a:pt x="8" y="273"/>
                      </a:cubicBezTo>
                      <a:cubicBezTo>
                        <a:pt x="0" y="367"/>
                        <a:pt x="155" y="510"/>
                        <a:pt x="218" y="574"/>
                      </a:cubicBezTo>
                      <a:cubicBezTo>
                        <a:pt x="281" y="638"/>
                        <a:pt x="327" y="701"/>
                        <a:pt x="389" y="659"/>
                      </a:cubicBezTo>
                      <a:cubicBezTo>
                        <a:pt x="451" y="617"/>
                        <a:pt x="613" y="422"/>
                        <a:pt x="593" y="31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5915" name="Group 75"/>
                <p:cNvGrpSpPr>
                  <a:grpSpLocks/>
                </p:cNvGrpSpPr>
                <p:nvPr/>
              </p:nvGrpSpPr>
              <p:grpSpPr bwMode="auto">
                <a:xfrm>
                  <a:off x="9448" y="10733"/>
                  <a:ext cx="1364" cy="2361"/>
                  <a:chOff x="5680" y="1263"/>
                  <a:chExt cx="1638" cy="2622"/>
                </a:xfrm>
              </p:grpSpPr>
              <p:grpSp>
                <p:nvGrpSpPr>
                  <p:cNvPr id="35916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5750" y="1263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35917" name="Group 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35918" name="Freeform 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19" name="Oval 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0" name="Freeform 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1" name="Oval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2" name="Freeform 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3" name="Freeform 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4" name="Freeform 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5" name="Freeform 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6" name="Freeform 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7" name="Freeform 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28" name="Freeform 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35929" name="Group 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35930" name="Group 9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35931" name="Oval 9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2" name="Oval 9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3" name="Oval 9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4" name="Oval 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5" name="Freeform 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6" name="Freeform 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7" name="Freeform 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8" name="Freeform 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39" name="Rectangle 9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0" name="Rectangle 10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1" name="Rectangle 10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2" name="Rectangle 10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3" name="Rectangle 10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4" name="Rectangle 10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5" name="Rectangle 10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6" name="Oval 10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7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8" name="Freeform 1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49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0" name="Freeform 1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1" name="WordArt 11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35952" name="Rectangle 11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3" name="Rectangle 11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54" name="Rectangle 11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35955" name="Freeform 1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956" name="Freeform 1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35957" name="Freeform 117"/>
                  <p:cNvSpPr>
                    <a:spLocks/>
                  </p:cNvSpPr>
                  <p:nvPr/>
                </p:nvSpPr>
                <p:spPr bwMode="auto">
                  <a:xfrm>
                    <a:off x="5680" y="2552"/>
                    <a:ext cx="1440" cy="1333"/>
                  </a:xfrm>
                  <a:custGeom>
                    <a:avLst/>
                    <a:gdLst/>
                    <a:ahLst/>
                    <a:cxnLst>
                      <a:cxn ang="0">
                        <a:pos x="495" y="28"/>
                      </a:cxn>
                      <a:cxn ang="0">
                        <a:pos x="857" y="281"/>
                      </a:cxn>
                      <a:cxn ang="0">
                        <a:pos x="1322" y="44"/>
                      </a:cxn>
                      <a:cxn ang="0">
                        <a:pos x="1628" y="224"/>
                      </a:cxn>
                      <a:cxn ang="0">
                        <a:pos x="1545" y="465"/>
                      </a:cxn>
                      <a:cxn ang="0">
                        <a:pos x="1480" y="606"/>
                      </a:cxn>
                      <a:cxn ang="0">
                        <a:pos x="1433" y="1292"/>
                      </a:cxn>
                      <a:cxn ang="0">
                        <a:pos x="1368" y="1341"/>
                      </a:cxn>
                      <a:cxn ang="0">
                        <a:pos x="895" y="1674"/>
                      </a:cxn>
                      <a:cxn ang="0">
                        <a:pos x="374" y="1483"/>
                      </a:cxn>
                      <a:cxn ang="0">
                        <a:pos x="253" y="1445"/>
                      </a:cxn>
                      <a:cxn ang="0">
                        <a:pos x="207" y="792"/>
                      </a:cxn>
                      <a:cxn ang="0">
                        <a:pos x="244" y="550"/>
                      </a:cxn>
                      <a:cxn ang="0">
                        <a:pos x="40" y="114"/>
                      </a:cxn>
                      <a:cxn ang="0">
                        <a:pos x="495" y="28"/>
                      </a:cxn>
                    </a:cxnLst>
                    <a:rect l="0" t="0" r="r" b="b"/>
                    <a:pathLst>
                      <a:path w="1665" h="1698">
                        <a:moveTo>
                          <a:pt x="495" y="28"/>
                        </a:moveTo>
                        <a:cubicBezTo>
                          <a:pt x="631" y="56"/>
                          <a:pt x="719" y="278"/>
                          <a:pt x="857" y="281"/>
                        </a:cubicBezTo>
                        <a:cubicBezTo>
                          <a:pt x="995" y="284"/>
                          <a:pt x="1194" y="53"/>
                          <a:pt x="1322" y="44"/>
                        </a:cubicBezTo>
                        <a:cubicBezTo>
                          <a:pt x="1450" y="35"/>
                          <a:pt x="1591" y="154"/>
                          <a:pt x="1628" y="224"/>
                        </a:cubicBezTo>
                        <a:cubicBezTo>
                          <a:pt x="1665" y="294"/>
                          <a:pt x="1570" y="401"/>
                          <a:pt x="1545" y="465"/>
                        </a:cubicBezTo>
                        <a:cubicBezTo>
                          <a:pt x="1520" y="529"/>
                          <a:pt x="1499" y="468"/>
                          <a:pt x="1480" y="606"/>
                        </a:cubicBezTo>
                        <a:cubicBezTo>
                          <a:pt x="1461" y="744"/>
                          <a:pt x="1452" y="1170"/>
                          <a:pt x="1433" y="1292"/>
                        </a:cubicBezTo>
                        <a:cubicBezTo>
                          <a:pt x="1414" y="1414"/>
                          <a:pt x="1458" y="1277"/>
                          <a:pt x="1368" y="1341"/>
                        </a:cubicBezTo>
                        <a:cubicBezTo>
                          <a:pt x="1278" y="1405"/>
                          <a:pt x="1061" y="1650"/>
                          <a:pt x="895" y="1674"/>
                        </a:cubicBezTo>
                        <a:cubicBezTo>
                          <a:pt x="729" y="1698"/>
                          <a:pt x="481" y="1521"/>
                          <a:pt x="374" y="1483"/>
                        </a:cubicBezTo>
                        <a:cubicBezTo>
                          <a:pt x="267" y="1445"/>
                          <a:pt x="281" y="1560"/>
                          <a:pt x="253" y="1445"/>
                        </a:cubicBezTo>
                        <a:cubicBezTo>
                          <a:pt x="225" y="1330"/>
                          <a:pt x="208" y="941"/>
                          <a:pt x="207" y="792"/>
                        </a:cubicBezTo>
                        <a:cubicBezTo>
                          <a:pt x="206" y="643"/>
                          <a:pt x="272" y="663"/>
                          <a:pt x="244" y="550"/>
                        </a:cubicBezTo>
                        <a:cubicBezTo>
                          <a:pt x="216" y="437"/>
                          <a:pt x="0" y="201"/>
                          <a:pt x="40" y="114"/>
                        </a:cubicBezTo>
                        <a:cubicBezTo>
                          <a:pt x="80" y="27"/>
                          <a:pt x="359" y="0"/>
                          <a:pt x="495" y="28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58" name="Freeform 118"/>
                  <p:cNvSpPr>
                    <a:spLocks/>
                  </p:cNvSpPr>
                  <p:nvPr/>
                </p:nvSpPr>
                <p:spPr bwMode="auto">
                  <a:xfrm>
                    <a:off x="6162" y="2591"/>
                    <a:ext cx="652" cy="182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479" y="182"/>
                      </a:cxn>
                      <a:cxn ang="0">
                        <a:pos x="1131" y="14"/>
                      </a:cxn>
                      <a:cxn ang="0">
                        <a:pos x="1131" y="96"/>
                      </a:cxn>
                      <a:cxn ang="0">
                        <a:pos x="712" y="296"/>
                      </a:cxn>
                      <a:cxn ang="0">
                        <a:pos x="479" y="395"/>
                      </a:cxn>
                      <a:cxn ang="0">
                        <a:pos x="192" y="296"/>
                      </a:cxn>
                      <a:cxn ang="0">
                        <a:pos x="55" y="96"/>
                      </a:cxn>
                    </a:cxnLst>
                    <a:rect l="0" t="0" r="r" b="b"/>
                    <a:pathLst>
                      <a:path w="1240" h="395">
                        <a:moveTo>
                          <a:pt x="0" y="14"/>
                        </a:moveTo>
                        <a:cubicBezTo>
                          <a:pt x="145" y="98"/>
                          <a:pt x="291" y="182"/>
                          <a:pt x="479" y="182"/>
                        </a:cubicBezTo>
                        <a:cubicBezTo>
                          <a:pt x="667" y="182"/>
                          <a:pt x="1022" y="28"/>
                          <a:pt x="1131" y="14"/>
                        </a:cubicBezTo>
                        <a:cubicBezTo>
                          <a:pt x="1240" y="0"/>
                          <a:pt x="1201" y="49"/>
                          <a:pt x="1131" y="96"/>
                        </a:cubicBezTo>
                        <a:cubicBezTo>
                          <a:pt x="1061" y="143"/>
                          <a:pt x="821" y="246"/>
                          <a:pt x="712" y="296"/>
                        </a:cubicBezTo>
                        <a:cubicBezTo>
                          <a:pt x="603" y="346"/>
                          <a:pt x="566" y="395"/>
                          <a:pt x="479" y="395"/>
                        </a:cubicBezTo>
                        <a:cubicBezTo>
                          <a:pt x="392" y="395"/>
                          <a:pt x="263" y="346"/>
                          <a:pt x="192" y="296"/>
                        </a:cubicBezTo>
                        <a:cubicBezTo>
                          <a:pt x="121" y="246"/>
                          <a:pt x="88" y="171"/>
                          <a:pt x="55" y="96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59" name="Freeform 119"/>
                  <p:cNvSpPr>
                    <a:spLocks/>
                  </p:cNvSpPr>
                  <p:nvPr/>
                </p:nvSpPr>
                <p:spPr bwMode="auto">
                  <a:xfrm>
                    <a:off x="6007" y="2562"/>
                    <a:ext cx="867" cy="251"/>
                  </a:xfrm>
                  <a:custGeom>
                    <a:avLst/>
                    <a:gdLst/>
                    <a:ahLst/>
                    <a:cxnLst>
                      <a:cxn ang="0">
                        <a:pos x="136" y="16"/>
                      </a:cxn>
                      <a:cxn ang="0">
                        <a:pos x="6" y="143"/>
                      </a:cxn>
                      <a:cxn ang="0">
                        <a:pos x="174" y="143"/>
                      </a:cxn>
                      <a:cxn ang="0">
                        <a:pos x="416" y="319"/>
                      </a:cxn>
                      <a:cxn ang="0">
                        <a:pos x="852" y="143"/>
                      </a:cxn>
                      <a:cxn ang="0">
                        <a:pos x="993" y="210"/>
                      </a:cxn>
                      <a:cxn ang="0">
                        <a:pos x="915" y="60"/>
                      </a:cxn>
                      <a:cxn ang="0">
                        <a:pos x="769" y="143"/>
                      </a:cxn>
                      <a:cxn ang="0">
                        <a:pos x="536" y="240"/>
                      </a:cxn>
                      <a:cxn ang="0">
                        <a:pos x="459" y="240"/>
                      </a:cxn>
                      <a:cxn ang="0">
                        <a:pos x="350" y="240"/>
                      </a:cxn>
                      <a:cxn ang="0">
                        <a:pos x="136" y="16"/>
                      </a:cxn>
                    </a:cxnLst>
                    <a:rect l="0" t="0" r="r" b="b"/>
                    <a:pathLst>
                      <a:path w="1003" h="319">
                        <a:moveTo>
                          <a:pt x="136" y="16"/>
                        </a:moveTo>
                        <a:cubicBezTo>
                          <a:pt x="79" y="0"/>
                          <a:pt x="0" y="122"/>
                          <a:pt x="6" y="143"/>
                        </a:cubicBezTo>
                        <a:cubicBezTo>
                          <a:pt x="12" y="164"/>
                          <a:pt x="106" y="114"/>
                          <a:pt x="174" y="143"/>
                        </a:cubicBezTo>
                        <a:cubicBezTo>
                          <a:pt x="242" y="172"/>
                          <a:pt x="303" y="319"/>
                          <a:pt x="416" y="319"/>
                        </a:cubicBezTo>
                        <a:cubicBezTo>
                          <a:pt x="529" y="319"/>
                          <a:pt x="756" y="161"/>
                          <a:pt x="852" y="143"/>
                        </a:cubicBezTo>
                        <a:cubicBezTo>
                          <a:pt x="948" y="125"/>
                          <a:pt x="983" y="224"/>
                          <a:pt x="993" y="210"/>
                        </a:cubicBezTo>
                        <a:cubicBezTo>
                          <a:pt x="1003" y="196"/>
                          <a:pt x="952" y="71"/>
                          <a:pt x="915" y="60"/>
                        </a:cubicBezTo>
                        <a:cubicBezTo>
                          <a:pt x="878" y="49"/>
                          <a:pt x="832" y="113"/>
                          <a:pt x="769" y="143"/>
                        </a:cubicBezTo>
                        <a:cubicBezTo>
                          <a:pt x="706" y="173"/>
                          <a:pt x="588" y="224"/>
                          <a:pt x="536" y="240"/>
                        </a:cubicBezTo>
                        <a:cubicBezTo>
                          <a:pt x="484" y="256"/>
                          <a:pt x="490" y="240"/>
                          <a:pt x="459" y="240"/>
                        </a:cubicBezTo>
                        <a:cubicBezTo>
                          <a:pt x="428" y="240"/>
                          <a:pt x="402" y="272"/>
                          <a:pt x="350" y="240"/>
                        </a:cubicBezTo>
                        <a:cubicBezTo>
                          <a:pt x="298" y="208"/>
                          <a:pt x="193" y="32"/>
                          <a:pt x="136" y="1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0" name="Oval 120"/>
                  <p:cNvSpPr>
                    <a:spLocks noChangeArrowheads="1"/>
                  </p:cNvSpPr>
                  <p:nvPr/>
                </p:nvSpPr>
                <p:spPr bwMode="auto">
                  <a:xfrm>
                    <a:off x="6216" y="2027"/>
                    <a:ext cx="108" cy="1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1" name="Oval 121"/>
                  <p:cNvSpPr>
                    <a:spLocks noChangeArrowheads="1"/>
                  </p:cNvSpPr>
                  <p:nvPr/>
                </p:nvSpPr>
                <p:spPr bwMode="auto">
                  <a:xfrm>
                    <a:off x="6574" y="2027"/>
                    <a:ext cx="108" cy="1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35962" name="Group 122"/>
                <p:cNvGrpSpPr>
                  <a:grpSpLocks/>
                </p:cNvGrpSpPr>
                <p:nvPr/>
              </p:nvGrpSpPr>
              <p:grpSpPr bwMode="auto">
                <a:xfrm>
                  <a:off x="10042" y="12073"/>
                  <a:ext cx="380" cy="443"/>
                  <a:chOff x="9425" y="7692"/>
                  <a:chExt cx="1859" cy="2188"/>
                </a:xfrm>
              </p:grpSpPr>
              <p:sp>
                <p:nvSpPr>
                  <p:cNvPr id="35963" name="Oval 12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4" name="Oval 12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5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6" name="Oval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7" name="Freeform 12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8" name="Freeform 12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69" name="Freeform 12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0" name="Freeform 13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1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4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7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8" name="Oval 13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79" name="Freeform 13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0" name="Freeform 14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1" name="Freeform 14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2" name="Freeform 14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3" name="WordArt 14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5984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5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86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5987" name="Freeform 147"/>
                <p:cNvSpPr>
                  <a:spLocks/>
                </p:cNvSpPr>
                <p:nvPr/>
              </p:nvSpPr>
              <p:spPr bwMode="auto">
                <a:xfrm>
                  <a:off x="8937" y="11549"/>
                  <a:ext cx="174" cy="19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9" y="71"/>
                    </a:cxn>
                    <a:cxn ang="0">
                      <a:pos x="174" y="191"/>
                    </a:cxn>
                  </a:cxnLst>
                  <a:rect l="0" t="0" r="r" b="b"/>
                  <a:pathLst>
                    <a:path w="174" h="191">
                      <a:moveTo>
                        <a:pt x="0" y="0"/>
                      </a:moveTo>
                      <a:cubicBezTo>
                        <a:pt x="40" y="19"/>
                        <a:pt x="80" y="39"/>
                        <a:pt x="109" y="71"/>
                      </a:cubicBezTo>
                      <a:cubicBezTo>
                        <a:pt x="138" y="103"/>
                        <a:pt x="156" y="147"/>
                        <a:pt x="174" y="191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88" name="Freeform 148"/>
                <p:cNvSpPr>
                  <a:spLocks/>
                </p:cNvSpPr>
                <p:nvPr/>
              </p:nvSpPr>
              <p:spPr bwMode="auto">
                <a:xfrm>
                  <a:off x="8864" y="11634"/>
                  <a:ext cx="159" cy="1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6" y="85"/>
                    </a:cxn>
                    <a:cxn ang="0">
                      <a:pos x="136" y="184"/>
                    </a:cxn>
                  </a:cxnLst>
                  <a:rect l="0" t="0" r="r" b="b"/>
                  <a:pathLst>
                    <a:path w="159" h="184">
                      <a:moveTo>
                        <a:pt x="0" y="0"/>
                      </a:moveTo>
                      <a:cubicBezTo>
                        <a:pt x="56" y="27"/>
                        <a:pt x="113" y="54"/>
                        <a:pt x="136" y="85"/>
                      </a:cubicBezTo>
                      <a:cubicBezTo>
                        <a:pt x="159" y="116"/>
                        <a:pt x="147" y="150"/>
                        <a:pt x="136" y="184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89" name="Freeform 149"/>
                <p:cNvSpPr>
                  <a:spLocks/>
                </p:cNvSpPr>
                <p:nvPr/>
              </p:nvSpPr>
              <p:spPr bwMode="auto">
                <a:xfrm>
                  <a:off x="10990" y="11514"/>
                  <a:ext cx="103" cy="170"/>
                </a:xfrm>
                <a:custGeom>
                  <a:avLst/>
                  <a:gdLst/>
                  <a:ahLst/>
                  <a:cxnLst>
                    <a:cxn ang="0">
                      <a:pos x="103" y="0"/>
                    </a:cxn>
                    <a:cxn ang="0">
                      <a:pos x="0" y="170"/>
                    </a:cxn>
                  </a:cxnLst>
                  <a:rect l="0" t="0" r="r" b="b"/>
                  <a:pathLst>
                    <a:path w="103" h="170">
                      <a:moveTo>
                        <a:pt x="103" y="0"/>
                      </a:moveTo>
                      <a:cubicBezTo>
                        <a:pt x="103" y="0"/>
                        <a:pt x="51" y="85"/>
                        <a:pt x="0" y="17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5990" name="Freeform 150"/>
                <p:cNvSpPr>
                  <a:spLocks/>
                </p:cNvSpPr>
                <p:nvPr/>
              </p:nvSpPr>
              <p:spPr bwMode="auto">
                <a:xfrm>
                  <a:off x="11093" y="11634"/>
                  <a:ext cx="83" cy="190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0" y="190"/>
                    </a:cxn>
                  </a:cxnLst>
                  <a:rect l="0" t="0" r="r" b="b"/>
                  <a:pathLst>
                    <a:path w="83" h="190">
                      <a:moveTo>
                        <a:pt x="83" y="0"/>
                      </a:moveTo>
                      <a:cubicBezTo>
                        <a:pt x="83" y="0"/>
                        <a:pt x="41" y="95"/>
                        <a:pt x="0" y="19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5991" name="Freeform 151"/>
            <p:cNvSpPr>
              <a:spLocks/>
            </p:cNvSpPr>
            <p:nvPr/>
          </p:nvSpPr>
          <p:spPr bwMode="auto">
            <a:xfrm>
              <a:off x="8416" y="13504"/>
              <a:ext cx="824" cy="821"/>
            </a:xfrm>
            <a:custGeom>
              <a:avLst/>
              <a:gdLst/>
              <a:ahLst/>
              <a:cxnLst>
                <a:cxn ang="0">
                  <a:pos x="276" y="102"/>
                </a:cxn>
                <a:cxn ang="0">
                  <a:pos x="761" y="102"/>
                </a:cxn>
                <a:cxn ang="0">
                  <a:pos x="654" y="601"/>
                </a:cxn>
                <a:cxn ang="0">
                  <a:pos x="502" y="750"/>
                </a:cxn>
                <a:cxn ang="0">
                  <a:pos x="39" y="713"/>
                </a:cxn>
                <a:cxn ang="0">
                  <a:pos x="276" y="102"/>
                </a:cxn>
              </a:cxnLst>
              <a:rect l="0" t="0" r="r" b="b"/>
              <a:pathLst>
                <a:path w="824" h="821">
                  <a:moveTo>
                    <a:pt x="276" y="102"/>
                  </a:moveTo>
                  <a:cubicBezTo>
                    <a:pt x="396" y="0"/>
                    <a:pt x="698" y="19"/>
                    <a:pt x="761" y="102"/>
                  </a:cubicBezTo>
                  <a:cubicBezTo>
                    <a:pt x="824" y="185"/>
                    <a:pt x="697" y="493"/>
                    <a:pt x="654" y="601"/>
                  </a:cubicBezTo>
                  <a:cubicBezTo>
                    <a:pt x="611" y="709"/>
                    <a:pt x="604" y="731"/>
                    <a:pt x="502" y="750"/>
                  </a:cubicBezTo>
                  <a:cubicBezTo>
                    <a:pt x="400" y="769"/>
                    <a:pt x="78" y="821"/>
                    <a:pt x="39" y="713"/>
                  </a:cubicBezTo>
                  <a:cubicBezTo>
                    <a:pt x="0" y="605"/>
                    <a:pt x="156" y="204"/>
                    <a:pt x="276" y="10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2" name="Freeform 152"/>
            <p:cNvSpPr>
              <a:spLocks/>
            </p:cNvSpPr>
            <p:nvPr/>
          </p:nvSpPr>
          <p:spPr bwMode="auto">
            <a:xfrm>
              <a:off x="9526" y="13402"/>
              <a:ext cx="758" cy="934"/>
            </a:xfrm>
            <a:custGeom>
              <a:avLst/>
              <a:gdLst/>
              <a:ahLst/>
              <a:cxnLst>
                <a:cxn ang="0">
                  <a:pos x="45" y="204"/>
                </a:cxn>
                <a:cxn ang="0">
                  <a:pos x="134" y="815"/>
                </a:cxn>
                <a:cxn ang="0">
                  <a:pos x="713" y="815"/>
                </a:cxn>
                <a:cxn ang="0">
                  <a:pos x="402" y="102"/>
                </a:cxn>
                <a:cxn ang="0">
                  <a:pos x="45" y="204"/>
                </a:cxn>
              </a:cxnLst>
              <a:rect l="0" t="0" r="r" b="b"/>
              <a:pathLst>
                <a:path w="758" h="934">
                  <a:moveTo>
                    <a:pt x="45" y="204"/>
                  </a:moveTo>
                  <a:cubicBezTo>
                    <a:pt x="0" y="323"/>
                    <a:pt x="23" y="713"/>
                    <a:pt x="134" y="815"/>
                  </a:cubicBezTo>
                  <a:cubicBezTo>
                    <a:pt x="245" y="917"/>
                    <a:pt x="668" y="934"/>
                    <a:pt x="713" y="815"/>
                  </a:cubicBezTo>
                  <a:cubicBezTo>
                    <a:pt x="758" y="696"/>
                    <a:pt x="508" y="204"/>
                    <a:pt x="402" y="102"/>
                  </a:cubicBezTo>
                  <a:cubicBezTo>
                    <a:pt x="296" y="0"/>
                    <a:pt x="90" y="85"/>
                    <a:pt x="45" y="20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3" name="Freeform 153"/>
            <p:cNvSpPr>
              <a:spLocks/>
            </p:cNvSpPr>
            <p:nvPr/>
          </p:nvSpPr>
          <p:spPr bwMode="auto">
            <a:xfrm>
              <a:off x="8622" y="12772"/>
              <a:ext cx="1365" cy="947"/>
            </a:xfrm>
            <a:custGeom>
              <a:avLst/>
              <a:gdLst/>
              <a:ahLst/>
              <a:cxnLst>
                <a:cxn ang="0">
                  <a:pos x="670" y="406"/>
                </a:cxn>
                <a:cxn ang="0">
                  <a:pos x="828" y="325"/>
                </a:cxn>
                <a:cxn ang="0">
                  <a:pos x="1404" y="604"/>
                </a:cxn>
                <a:cxn ang="0">
                  <a:pos x="1587" y="709"/>
                </a:cxn>
                <a:cxn ang="0">
                  <a:pos x="1870" y="613"/>
                </a:cxn>
                <a:cxn ang="0">
                  <a:pos x="2495" y="56"/>
                </a:cxn>
                <a:cxn ang="0">
                  <a:pos x="2532" y="279"/>
                </a:cxn>
                <a:cxn ang="0">
                  <a:pos x="2586" y="1242"/>
                </a:cxn>
                <a:cxn ang="0">
                  <a:pos x="2710" y="1893"/>
                </a:cxn>
                <a:cxn ang="0">
                  <a:pos x="1937" y="2200"/>
                </a:cxn>
                <a:cxn ang="0">
                  <a:pos x="1630" y="1516"/>
                </a:cxn>
                <a:cxn ang="0">
                  <a:pos x="1203" y="2278"/>
                </a:cxn>
                <a:cxn ang="0">
                  <a:pos x="141" y="2332"/>
                </a:cxn>
                <a:cxn ang="0">
                  <a:pos x="354" y="1355"/>
                </a:cxn>
                <a:cxn ang="0">
                  <a:pos x="670" y="406"/>
                </a:cxn>
              </a:cxnLst>
              <a:rect l="0" t="0" r="r" b="b"/>
              <a:pathLst>
                <a:path w="2818" h="2486">
                  <a:moveTo>
                    <a:pt x="670" y="406"/>
                  </a:moveTo>
                  <a:cubicBezTo>
                    <a:pt x="749" y="235"/>
                    <a:pt x="706" y="292"/>
                    <a:pt x="828" y="325"/>
                  </a:cubicBezTo>
                  <a:cubicBezTo>
                    <a:pt x="950" y="358"/>
                    <a:pt x="1278" y="540"/>
                    <a:pt x="1404" y="604"/>
                  </a:cubicBezTo>
                  <a:cubicBezTo>
                    <a:pt x="1530" y="668"/>
                    <a:pt x="1509" y="707"/>
                    <a:pt x="1587" y="709"/>
                  </a:cubicBezTo>
                  <a:cubicBezTo>
                    <a:pt x="1665" y="711"/>
                    <a:pt x="1719" y="722"/>
                    <a:pt x="1870" y="613"/>
                  </a:cubicBezTo>
                  <a:cubicBezTo>
                    <a:pt x="2021" y="504"/>
                    <a:pt x="2385" y="112"/>
                    <a:pt x="2495" y="56"/>
                  </a:cubicBezTo>
                  <a:cubicBezTo>
                    <a:pt x="2605" y="0"/>
                    <a:pt x="2517" y="81"/>
                    <a:pt x="2532" y="279"/>
                  </a:cubicBezTo>
                  <a:cubicBezTo>
                    <a:pt x="2547" y="477"/>
                    <a:pt x="2556" y="973"/>
                    <a:pt x="2586" y="1242"/>
                  </a:cubicBezTo>
                  <a:cubicBezTo>
                    <a:pt x="2616" y="1511"/>
                    <a:pt x="2818" y="1733"/>
                    <a:pt x="2710" y="1893"/>
                  </a:cubicBezTo>
                  <a:cubicBezTo>
                    <a:pt x="2602" y="2053"/>
                    <a:pt x="2117" y="2263"/>
                    <a:pt x="1937" y="2200"/>
                  </a:cubicBezTo>
                  <a:cubicBezTo>
                    <a:pt x="1757" y="2137"/>
                    <a:pt x="1752" y="1503"/>
                    <a:pt x="1630" y="1516"/>
                  </a:cubicBezTo>
                  <a:cubicBezTo>
                    <a:pt x="1508" y="1529"/>
                    <a:pt x="1451" y="2142"/>
                    <a:pt x="1203" y="2278"/>
                  </a:cubicBezTo>
                  <a:cubicBezTo>
                    <a:pt x="955" y="2414"/>
                    <a:pt x="282" y="2486"/>
                    <a:pt x="141" y="2332"/>
                  </a:cubicBezTo>
                  <a:cubicBezTo>
                    <a:pt x="0" y="2178"/>
                    <a:pt x="268" y="1676"/>
                    <a:pt x="354" y="1355"/>
                  </a:cubicBezTo>
                  <a:cubicBezTo>
                    <a:pt x="440" y="1034"/>
                    <a:pt x="591" y="577"/>
                    <a:pt x="670" y="40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4" name="WordArt 154"/>
            <p:cNvSpPr>
              <a:spLocks noChangeArrowheads="1" noChangeShapeType="1" noTextEdit="1"/>
            </p:cNvSpPr>
            <p:nvPr/>
          </p:nvSpPr>
          <p:spPr bwMode="auto">
            <a:xfrm rot="-4542042">
              <a:off x="8697" y="13221"/>
              <a:ext cx="591" cy="18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5995" name="Group 155"/>
          <p:cNvGrpSpPr>
            <a:grpSpLocks/>
          </p:cNvGrpSpPr>
          <p:nvPr/>
        </p:nvGrpSpPr>
        <p:grpSpPr bwMode="auto">
          <a:xfrm rot="3152228">
            <a:off x="6826708" y="3058202"/>
            <a:ext cx="683067" cy="798247"/>
            <a:chOff x="1945" y="7873"/>
            <a:chExt cx="2659" cy="2360"/>
          </a:xfrm>
        </p:grpSpPr>
        <p:sp>
          <p:nvSpPr>
            <p:cNvPr id="35996" name="Freeform 156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7" name="Oval 157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8" name="Freeform 158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99" name="Freeform 159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0" name="Freeform 160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1" name="Freeform 161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2" name="Oval 162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2" name="Group 155"/>
          <p:cNvGrpSpPr>
            <a:grpSpLocks/>
          </p:cNvGrpSpPr>
          <p:nvPr/>
        </p:nvGrpSpPr>
        <p:grpSpPr bwMode="auto">
          <a:xfrm rot="3152228">
            <a:off x="6878029" y="2421851"/>
            <a:ext cx="602916" cy="527997"/>
            <a:chOff x="1945" y="7873"/>
            <a:chExt cx="2659" cy="2360"/>
          </a:xfrm>
        </p:grpSpPr>
        <p:sp>
          <p:nvSpPr>
            <p:cNvPr id="233" name="Freeform 156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57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158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159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160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61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Oval 162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003" name="Group 163"/>
          <p:cNvGrpSpPr>
            <a:grpSpLocks/>
          </p:cNvGrpSpPr>
          <p:nvPr/>
        </p:nvGrpSpPr>
        <p:grpSpPr bwMode="auto">
          <a:xfrm>
            <a:off x="7588248" y="1857364"/>
            <a:ext cx="1555752" cy="1522415"/>
            <a:chOff x="2502" y="8107"/>
            <a:chExt cx="2808" cy="2523"/>
          </a:xfrm>
        </p:grpSpPr>
        <p:sp>
          <p:nvSpPr>
            <p:cNvPr id="36004" name="Freeform 164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05" name="Oval 165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2" name="241 Forma libre"/>
          <p:cNvSpPr/>
          <p:nvPr/>
        </p:nvSpPr>
        <p:spPr>
          <a:xfrm>
            <a:off x="3857620" y="4857760"/>
            <a:ext cx="499549" cy="517206"/>
          </a:xfrm>
          <a:custGeom>
            <a:avLst/>
            <a:gdLst>
              <a:gd name="connsiteX0" fmla="*/ 637736 w 642425"/>
              <a:gd name="connsiteY0" fmla="*/ 703385 h 731520"/>
              <a:gd name="connsiteX1" fmla="*/ 539262 w 642425"/>
              <a:gd name="connsiteY1" fmla="*/ 393896 h 731520"/>
              <a:gd name="connsiteX2" fmla="*/ 497059 w 642425"/>
              <a:gd name="connsiteY2" fmla="*/ 422031 h 731520"/>
              <a:gd name="connsiteX3" fmla="*/ 328247 w 642425"/>
              <a:gd name="connsiteY3" fmla="*/ 56271 h 731520"/>
              <a:gd name="connsiteX4" fmla="*/ 18757 w 642425"/>
              <a:gd name="connsiteY4" fmla="*/ 84407 h 731520"/>
              <a:gd name="connsiteX5" fmla="*/ 215705 w 642425"/>
              <a:gd name="connsiteY5" fmla="*/ 295422 h 731520"/>
              <a:gd name="connsiteX6" fmla="*/ 454856 w 642425"/>
              <a:gd name="connsiteY6" fmla="*/ 464234 h 731520"/>
              <a:gd name="connsiteX7" fmla="*/ 511127 w 642425"/>
              <a:gd name="connsiteY7" fmla="*/ 618979 h 731520"/>
              <a:gd name="connsiteX8" fmla="*/ 567397 w 642425"/>
              <a:gd name="connsiteY8" fmla="*/ 562708 h 731520"/>
              <a:gd name="connsiteX9" fmla="*/ 637736 w 642425"/>
              <a:gd name="connsiteY9" fmla="*/ 703385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425" h="731520">
                <a:moveTo>
                  <a:pt x="637736" y="703385"/>
                </a:moveTo>
                <a:cubicBezTo>
                  <a:pt x="633047" y="675250"/>
                  <a:pt x="562708" y="440788"/>
                  <a:pt x="539262" y="393896"/>
                </a:cubicBezTo>
                <a:cubicBezTo>
                  <a:pt x="515816" y="347004"/>
                  <a:pt x="532228" y="478302"/>
                  <a:pt x="497059" y="422031"/>
                </a:cubicBezTo>
                <a:cubicBezTo>
                  <a:pt x="461890" y="365760"/>
                  <a:pt x="407964" y="112542"/>
                  <a:pt x="328247" y="56271"/>
                </a:cubicBezTo>
                <a:cubicBezTo>
                  <a:pt x="248530" y="0"/>
                  <a:pt x="37514" y="44548"/>
                  <a:pt x="18757" y="84407"/>
                </a:cubicBezTo>
                <a:cubicBezTo>
                  <a:pt x="0" y="124266"/>
                  <a:pt x="143022" y="232118"/>
                  <a:pt x="215705" y="295422"/>
                </a:cubicBezTo>
                <a:cubicBezTo>
                  <a:pt x="288388" y="358727"/>
                  <a:pt x="405619" y="410308"/>
                  <a:pt x="454856" y="464234"/>
                </a:cubicBezTo>
                <a:cubicBezTo>
                  <a:pt x="504093" y="518160"/>
                  <a:pt x="492370" y="602567"/>
                  <a:pt x="511127" y="618979"/>
                </a:cubicBezTo>
                <a:cubicBezTo>
                  <a:pt x="529884" y="635391"/>
                  <a:pt x="550985" y="546296"/>
                  <a:pt x="567397" y="562708"/>
                </a:cubicBezTo>
                <a:cubicBezTo>
                  <a:pt x="583809" y="579120"/>
                  <a:pt x="642425" y="731520"/>
                  <a:pt x="637736" y="703385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3" name="242 Forma libre"/>
          <p:cNvSpPr/>
          <p:nvPr/>
        </p:nvSpPr>
        <p:spPr>
          <a:xfrm rot="19724538">
            <a:off x="5337979" y="5653684"/>
            <a:ext cx="998805" cy="478301"/>
          </a:xfrm>
          <a:custGeom>
            <a:avLst/>
            <a:gdLst>
              <a:gd name="connsiteX0" fmla="*/ 16412 w 998805"/>
              <a:gd name="connsiteY0" fmla="*/ 363415 h 478301"/>
              <a:gd name="connsiteX1" fmla="*/ 128953 w 998805"/>
              <a:gd name="connsiteY1" fmla="*/ 307144 h 478301"/>
              <a:gd name="connsiteX2" fmla="*/ 269630 w 998805"/>
              <a:gd name="connsiteY2" fmla="*/ 279009 h 478301"/>
              <a:gd name="connsiteX3" fmla="*/ 368104 w 998805"/>
              <a:gd name="connsiteY3" fmla="*/ 307144 h 478301"/>
              <a:gd name="connsiteX4" fmla="*/ 635390 w 998805"/>
              <a:gd name="connsiteY4" fmla="*/ 53926 h 478301"/>
              <a:gd name="connsiteX5" fmla="*/ 677593 w 998805"/>
              <a:gd name="connsiteY5" fmla="*/ 124264 h 478301"/>
              <a:gd name="connsiteX6" fmla="*/ 958947 w 998805"/>
              <a:gd name="connsiteY6" fmla="*/ 39858 h 478301"/>
              <a:gd name="connsiteX7" fmla="*/ 916744 w 998805"/>
              <a:gd name="connsiteY7" fmla="*/ 363415 h 478301"/>
              <a:gd name="connsiteX8" fmla="*/ 607255 w 998805"/>
              <a:gd name="connsiteY8" fmla="*/ 264941 h 478301"/>
              <a:gd name="connsiteX9" fmla="*/ 325901 w 998805"/>
              <a:gd name="connsiteY9" fmla="*/ 461889 h 478301"/>
              <a:gd name="connsiteX10" fmla="*/ 227427 w 998805"/>
              <a:gd name="connsiteY10" fmla="*/ 363415 h 478301"/>
              <a:gd name="connsiteX11" fmla="*/ 16412 w 998805"/>
              <a:gd name="connsiteY11" fmla="*/ 363415 h 47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8805" h="478301">
                <a:moveTo>
                  <a:pt x="16412" y="363415"/>
                </a:moveTo>
                <a:cubicBezTo>
                  <a:pt x="0" y="354037"/>
                  <a:pt x="86750" y="321212"/>
                  <a:pt x="128953" y="307144"/>
                </a:cubicBezTo>
                <a:cubicBezTo>
                  <a:pt x="171156" y="293076"/>
                  <a:pt x="229772" y="279009"/>
                  <a:pt x="269630" y="279009"/>
                </a:cubicBezTo>
                <a:cubicBezTo>
                  <a:pt x="309488" y="279009"/>
                  <a:pt x="307144" y="344658"/>
                  <a:pt x="368104" y="307144"/>
                </a:cubicBezTo>
                <a:cubicBezTo>
                  <a:pt x="429064" y="269630"/>
                  <a:pt x="583809" y="84406"/>
                  <a:pt x="635390" y="53926"/>
                </a:cubicBezTo>
                <a:cubicBezTo>
                  <a:pt x="686971" y="23446"/>
                  <a:pt x="623667" y="126609"/>
                  <a:pt x="677593" y="124264"/>
                </a:cubicBezTo>
                <a:cubicBezTo>
                  <a:pt x="731519" y="121919"/>
                  <a:pt x="919089" y="0"/>
                  <a:pt x="958947" y="39858"/>
                </a:cubicBezTo>
                <a:cubicBezTo>
                  <a:pt x="998805" y="79716"/>
                  <a:pt x="975359" y="325901"/>
                  <a:pt x="916744" y="363415"/>
                </a:cubicBezTo>
                <a:cubicBezTo>
                  <a:pt x="858129" y="400929"/>
                  <a:pt x="705729" y="248529"/>
                  <a:pt x="607255" y="264941"/>
                </a:cubicBezTo>
                <a:cubicBezTo>
                  <a:pt x="508781" y="281353"/>
                  <a:pt x="389206" y="445477"/>
                  <a:pt x="325901" y="461889"/>
                </a:cubicBezTo>
                <a:cubicBezTo>
                  <a:pt x="262596" y="478301"/>
                  <a:pt x="281353" y="382172"/>
                  <a:pt x="227427" y="363415"/>
                </a:cubicBezTo>
                <a:cubicBezTo>
                  <a:pt x="173501" y="344658"/>
                  <a:pt x="32824" y="372793"/>
                  <a:pt x="16412" y="363415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4" name="243 Forma libre"/>
          <p:cNvSpPr/>
          <p:nvPr/>
        </p:nvSpPr>
        <p:spPr>
          <a:xfrm>
            <a:off x="6000760" y="4929198"/>
            <a:ext cx="546295" cy="361072"/>
          </a:xfrm>
          <a:custGeom>
            <a:avLst/>
            <a:gdLst>
              <a:gd name="connsiteX0" fmla="*/ 7034 w 546295"/>
              <a:gd name="connsiteY0" fmla="*/ 218050 h 361072"/>
              <a:gd name="connsiteX1" fmla="*/ 218049 w 546295"/>
              <a:gd name="connsiteY1" fmla="*/ 49237 h 361072"/>
              <a:gd name="connsiteX2" fmla="*/ 232117 w 546295"/>
              <a:gd name="connsiteY2" fmla="*/ 175847 h 361072"/>
              <a:gd name="connsiteX3" fmla="*/ 232117 w 546295"/>
              <a:gd name="connsiteY3" fmla="*/ 175847 h 361072"/>
              <a:gd name="connsiteX4" fmla="*/ 400929 w 546295"/>
              <a:gd name="connsiteY4" fmla="*/ 7034 h 361072"/>
              <a:gd name="connsiteX5" fmla="*/ 513470 w 546295"/>
              <a:gd name="connsiteY5" fmla="*/ 133643 h 361072"/>
              <a:gd name="connsiteX6" fmla="*/ 203981 w 546295"/>
              <a:gd name="connsiteY6" fmla="*/ 358727 h 361072"/>
              <a:gd name="connsiteX7" fmla="*/ 175846 w 546295"/>
              <a:gd name="connsiteY7" fmla="*/ 147711 h 361072"/>
              <a:gd name="connsiteX8" fmla="*/ 7034 w 546295"/>
              <a:gd name="connsiteY8" fmla="*/ 218050 h 36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6295" h="361072">
                <a:moveTo>
                  <a:pt x="7034" y="218050"/>
                </a:moveTo>
                <a:cubicBezTo>
                  <a:pt x="14068" y="201638"/>
                  <a:pt x="180535" y="56271"/>
                  <a:pt x="218049" y="49237"/>
                </a:cubicBezTo>
                <a:cubicBezTo>
                  <a:pt x="255563" y="42203"/>
                  <a:pt x="232117" y="175847"/>
                  <a:pt x="232117" y="175847"/>
                </a:cubicBezTo>
                <a:lnTo>
                  <a:pt x="232117" y="175847"/>
                </a:lnTo>
                <a:cubicBezTo>
                  <a:pt x="260252" y="147712"/>
                  <a:pt x="354037" y="14068"/>
                  <a:pt x="400929" y="7034"/>
                </a:cubicBezTo>
                <a:cubicBezTo>
                  <a:pt x="447821" y="0"/>
                  <a:pt x="546295" y="75028"/>
                  <a:pt x="513470" y="133643"/>
                </a:cubicBezTo>
                <a:cubicBezTo>
                  <a:pt x="480645" y="192258"/>
                  <a:pt x="260252" y="356382"/>
                  <a:pt x="203981" y="358727"/>
                </a:cubicBezTo>
                <a:cubicBezTo>
                  <a:pt x="147710" y="361072"/>
                  <a:pt x="206326" y="173502"/>
                  <a:pt x="175846" y="147711"/>
                </a:cubicBezTo>
                <a:cubicBezTo>
                  <a:pt x="145366" y="121920"/>
                  <a:pt x="0" y="234462"/>
                  <a:pt x="7034" y="218050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47" name="246 Grupo"/>
          <p:cNvGrpSpPr/>
          <p:nvPr/>
        </p:nvGrpSpPr>
        <p:grpSpPr>
          <a:xfrm>
            <a:off x="4429124" y="4857760"/>
            <a:ext cx="1454154" cy="1500198"/>
            <a:chOff x="4429124" y="4857760"/>
            <a:chExt cx="1454154" cy="1500198"/>
          </a:xfrm>
        </p:grpSpPr>
        <p:grpSp>
          <p:nvGrpSpPr>
            <p:cNvPr id="7170" name="Group 2"/>
            <p:cNvGrpSpPr>
              <a:grpSpLocks/>
            </p:cNvGrpSpPr>
            <p:nvPr/>
          </p:nvGrpSpPr>
          <p:grpSpPr bwMode="auto">
            <a:xfrm>
              <a:off x="4429124" y="4857760"/>
              <a:ext cx="1454154" cy="1500198"/>
              <a:chOff x="3160" y="4786"/>
              <a:chExt cx="1389" cy="1360"/>
            </a:xfrm>
          </p:grpSpPr>
          <p:grpSp>
            <p:nvGrpSpPr>
              <p:cNvPr id="7171" name="Group 3"/>
              <p:cNvGrpSpPr>
                <a:grpSpLocks/>
              </p:cNvGrpSpPr>
              <p:nvPr/>
            </p:nvGrpSpPr>
            <p:grpSpPr bwMode="auto">
              <a:xfrm>
                <a:off x="3160" y="4786"/>
                <a:ext cx="1389" cy="1360"/>
                <a:chOff x="3160" y="4786"/>
                <a:chExt cx="1389" cy="1360"/>
              </a:xfrm>
            </p:grpSpPr>
            <p:grpSp>
              <p:nvGrpSpPr>
                <p:cNvPr id="7172" name="Group 4"/>
                <p:cNvGrpSpPr>
                  <a:grpSpLocks/>
                </p:cNvGrpSpPr>
                <p:nvPr/>
              </p:nvGrpSpPr>
              <p:grpSpPr bwMode="auto">
                <a:xfrm>
                  <a:off x="3512" y="5249"/>
                  <a:ext cx="77" cy="200"/>
                  <a:chOff x="4324" y="5629"/>
                  <a:chExt cx="77" cy="200"/>
                </a:xfrm>
              </p:grpSpPr>
              <p:sp>
                <p:nvSpPr>
                  <p:cNvPr id="7173" name="Freeform 5"/>
                  <p:cNvSpPr>
                    <a:spLocks/>
                  </p:cNvSpPr>
                  <p:nvPr/>
                </p:nvSpPr>
                <p:spPr bwMode="auto">
                  <a:xfrm>
                    <a:off x="4324" y="5629"/>
                    <a:ext cx="77" cy="200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174" name="Freeform 6"/>
                  <p:cNvSpPr>
                    <a:spLocks/>
                  </p:cNvSpPr>
                  <p:nvPr/>
                </p:nvSpPr>
                <p:spPr bwMode="auto">
                  <a:xfrm>
                    <a:off x="4351" y="5637"/>
                    <a:ext cx="40" cy="13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7175" name="Group 7"/>
                <p:cNvGrpSpPr>
                  <a:grpSpLocks/>
                </p:cNvGrpSpPr>
                <p:nvPr/>
              </p:nvGrpSpPr>
              <p:grpSpPr bwMode="auto">
                <a:xfrm>
                  <a:off x="3160" y="4786"/>
                  <a:ext cx="1389" cy="1360"/>
                  <a:chOff x="3970" y="5133"/>
                  <a:chExt cx="1389" cy="1360"/>
                </a:xfrm>
              </p:grpSpPr>
              <p:sp>
                <p:nvSpPr>
                  <p:cNvPr id="7176" name="Freeform 8"/>
                  <p:cNvSpPr>
                    <a:spLocks/>
                  </p:cNvSpPr>
                  <p:nvPr/>
                </p:nvSpPr>
                <p:spPr bwMode="auto">
                  <a:xfrm>
                    <a:off x="4147" y="5226"/>
                    <a:ext cx="1048" cy="604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177" name="Freeform 9"/>
                  <p:cNvSpPr>
                    <a:spLocks/>
                  </p:cNvSpPr>
                  <p:nvPr/>
                </p:nvSpPr>
                <p:spPr bwMode="auto">
                  <a:xfrm>
                    <a:off x="4964" y="5455"/>
                    <a:ext cx="218" cy="323"/>
                  </a:xfrm>
                  <a:custGeom>
                    <a:avLst/>
                    <a:gdLst/>
                    <a:ahLst/>
                    <a:cxnLst>
                      <a:cxn ang="0">
                        <a:pos x="66" y="0"/>
                      </a:cxn>
                      <a:cxn ang="0">
                        <a:pos x="407" y="173"/>
                      </a:cxn>
                      <a:cxn ang="0">
                        <a:pos x="171" y="173"/>
                      </a:cxn>
                      <a:cxn ang="0">
                        <a:pos x="339" y="423"/>
                      </a:cxn>
                      <a:cxn ang="0">
                        <a:pos x="171" y="294"/>
                      </a:cxn>
                      <a:cxn ang="0">
                        <a:pos x="232" y="575"/>
                      </a:cxn>
                      <a:cxn ang="0">
                        <a:pos x="123" y="281"/>
                      </a:cxn>
                      <a:cxn ang="0">
                        <a:pos x="0" y="108"/>
                      </a:cxn>
                    </a:cxnLst>
                    <a:rect l="0" t="0" r="r" b="b"/>
                    <a:pathLst>
                      <a:path w="424" h="577">
                        <a:moveTo>
                          <a:pt x="66" y="0"/>
                        </a:moveTo>
                        <a:cubicBezTo>
                          <a:pt x="228" y="72"/>
                          <a:pt x="390" y="144"/>
                          <a:pt x="407" y="173"/>
                        </a:cubicBezTo>
                        <a:cubicBezTo>
                          <a:pt x="424" y="202"/>
                          <a:pt x="182" y="131"/>
                          <a:pt x="171" y="173"/>
                        </a:cubicBezTo>
                        <a:cubicBezTo>
                          <a:pt x="160" y="215"/>
                          <a:pt x="339" y="403"/>
                          <a:pt x="339" y="423"/>
                        </a:cubicBezTo>
                        <a:cubicBezTo>
                          <a:pt x="339" y="443"/>
                          <a:pt x="189" y="269"/>
                          <a:pt x="171" y="294"/>
                        </a:cubicBezTo>
                        <a:cubicBezTo>
                          <a:pt x="153" y="319"/>
                          <a:pt x="240" y="577"/>
                          <a:pt x="232" y="575"/>
                        </a:cubicBezTo>
                        <a:cubicBezTo>
                          <a:pt x="224" y="573"/>
                          <a:pt x="162" y="359"/>
                          <a:pt x="123" y="281"/>
                        </a:cubicBezTo>
                        <a:cubicBezTo>
                          <a:pt x="84" y="203"/>
                          <a:pt x="42" y="155"/>
                          <a:pt x="0" y="108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7178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3970" y="5133"/>
                    <a:ext cx="1389" cy="1360"/>
                    <a:chOff x="3970" y="5133"/>
                    <a:chExt cx="1389" cy="1360"/>
                  </a:xfrm>
                </p:grpSpPr>
                <p:grpSp>
                  <p:nvGrpSpPr>
                    <p:cNvPr id="7179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70" y="5274"/>
                      <a:ext cx="1389" cy="1219"/>
                      <a:chOff x="3970" y="5274"/>
                      <a:chExt cx="1389" cy="1219"/>
                    </a:xfrm>
                  </p:grpSpPr>
                  <p:sp>
                    <p:nvSpPr>
                      <p:cNvPr id="7180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44" y="5919"/>
                        <a:ext cx="637" cy="5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15" y="56"/>
                          </a:cxn>
                          <a:cxn ang="0">
                            <a:pos x="440" y="9"/>
                          </a:cxn>
                          <a:cxn ang="0">
                            <a:pos x="505" y="109"/>
                          </a:cxn>
                          <a:cxn ang="0">
                            <a:pos x="629" y="227"/>
                          </a:cxn>
                          <a:cxn ang="0">
                            <a:pos x="556" y="367"/>
                          </a:cxn>
                          <a:cxn ang="0">
                            <a:pos x="505" y="497"/>
                          </a:cxn>
                          <a:cxn ang="0">
                            <a:pos x="347" y="526"/>
                          </a:cxn>
                          <a:cxn ang="0">
                            <a:pos x="145" y="543"/>
                          </a:cxn>
                          <a:cxn ang="0">
                            <a:pos x="17" y="543"/>
                          </a:cxn>
                          <a:cxn ang="0">
                            <a:pos x="45" y="356"/>
                          </a:cxn>
                          <a:cxn ang="0">
                            <a:pos x="75" y="156"/>
                          </a:cxn>
                          <a:cxn ang="0">
                            <a:pos x="145" y="54"/>
                          </a:cxn>
                        </a:cxnLst>
                        <a:rect l="0" t="0" r="r" b="b"/>
                        <a:pathLst>
                          <a:path w="637" h="574">
                            <a:moveTo>
                              <a:pt x="215" y="56"/>
                            </a:moveTo>
                            <a:cubicBezTo>
                              <a:pt x="303" y="28"/>
                              <a:pt x="392" y="0"/>
                              <a:pt x="440" y="9"/>
                            </a:cubicBezTo>
                            <a:cubicBezTo>
                              <a:pt x="488" y="18"/>
                              <a:pt x="474" y="73"/>
                              <a:pt x="505" y="109"/>
                            </a:cubicBezTo>
                            <a:cubicBezTo>
                              <a:pt x="536" y="145"/>
                              <a:pt x="621" y="184"/>
                              <a:pt x="629" y="227"/>
                            </a:cubicBezTo>
                            <a:cubicBezTo>
                              <a:pt x="637" y="270"/>
                              <a:pt x="577" y="322"/>
                              <a:pt x="556" y="367"/>
                            </a:cubicBezTo>
                            <a:cubicBezTo>
                              <a:pt x="535" y="412"/>
                              <a:pt x="540" y="471"/>
                              <a:pt x="505" y="497"/>
                            </a:cubicBezTo>
                            <a:cubicBezTo>
                              <a:pt x="470" y="523"/>
                              <a:pt x="407" y="518"/>
                              <a:pt x="347" y="526"/>
                            </a:cubicBezTo>
                            <a:cubicBezTo>
                              <a:pt x="287" y="534"/>
                              <a:pt x="200" y="540"/>
                              <a:pt x="145" y="543"/>
                            </a:cubicBezTo>
                            <a:cubicBezTo>
                              <a:pt x="90" y="546"/>
                              <a:pt x="34" y="574"/>
                              <a:pt x="17" y="543"/>
                            </a:cubicBezTo>
                            <a:cubicBezTo>
                              <a:pt x="0" y="512"/>
                              <a:pt x="35" y="420"/>
                              <a:pt x="45" y="356"/>
                            </a:cubicBezTo>
                            <a:cubicBezTo>
                              <a:pt x="55" y="292"/>
                              <a:pt x="58" y="206"/>
                              <a:pt x="75" y="156"/>
                            </a:cubicBezTo>
                            <a:cubicBezTo>
                              <a:pt x="92" y="106"/>
                              <a:pt x="127" y="71"/>
                              <a:pt x="145" y="54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1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38" y="5274"/>
                        <a:ext cx="521" cy="8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627"/>
                          </a:cxn>
                          <a:cxn ang="0">
                            <a:pos x="163" y="558"/>
                          </a:cxn>
                          <a:cxn ang="0">
                            <a:pos x="309" y="316"/>
                          </a:cxn>
                          <a:cxn ang="0">
                            <a:pos x="363" y="28"/>
                          </a:cxn>
                          <a:cxn ang="0">
                            <a:pos x="405" y="195"/>
                          </a:cxn>
                          <a:cxn ang="0">
                            <a:pos x="405" y="36"/>
                          </a:cxn>
                          <a:cxn ang="0">
                            <a:pos x="471" y="36"/>
                          </a:cxn>
                          <a:cxn ang="0">
                            <a:pos x="471" y="250"/>
                          </a:cxn>
                          <a:cxn ang="0">
                            <a:pos x="471" y="58"/>
                          </a:cxn>
                          <a:cxn ang="0">
                            <a:pos x="553" y="81"/>
                          </a:cxn>
                          <a:cxn ang="0">
                            <a:pos x="544" y="306"/>
                          </a:cxn>
                          <a:cxn ang="0">
                            <a:pos x="309" y="603"/>
                          </a:cxn>
                          <a:cxn ang="0">
                            <a:pos x="51" y="800"/>
                          </a:cxn>
                          <a:cxn ang="0">
                            <a:pos x="19" y="627"/>
                          </a:cxn>
                        </a:cxnLst>
                        <a:rect l="0" t="0" r="r" b="b"/>
                        <a:pathLst>
                          <a:path w="585" h="810">
                            <a:moveTo>
                              <a:pt x="19" y="627"/>
                            </a:moveTo>
                            <a:cubicBezTo>
                              <a:pt x="38" y="587"/>
                              <a:pt x="115" y="610"/>
                              <a:pt x="163" y="558"/>
                            </a:cubicBezTo>
                            <a:cubicBezTo>
                              <a:pt x="211" y="506"/>
                              <a:pt x="276" y="404"/>
                              <a:pt x="309" y="316"/>
                            </a:cubicBezTo>
                            <a:cubicBezTo>
                              <a:pt x="342" y="228"/>
                              <a:pt x="347" y="48"/>
                              <a:pt x="363" y="28"/>
                            </a:cubicBezTo>
                            <a:cubicBezTo>
                              <a:pt x="379" y="8"/>
                              <a:pt x="398" y="194"/>
                              <a:pt x="405" y="195"/>
                            </a:cubicBezTo>
                            <a:cubicBezTo>
                              <a:pt x="412" y="196"/>
                              <a:pt x="394" y="62"/>
                              <a:pt x="405" y="36"/>
                            </a:cubicBezTo>
                            <a:cubicBezTo>
                              <a:pt x="416" y="10"/>
                              <a:pt x="460" y="0"/>
                              <a:pt x="471" y="36"/>
                            </a:cubicBezTo>
                            <a:cubicBezTo>
                              <a:pt x="482" y="72"/>
                              <a:pt x="471" y="246"/>
                              <a:pt x="471" y="250"/>
                            </a:cubicBezTo>
                            <a:cubicBezTo>
                              <a:pt x="471" y="254"/>
                              <a:pt x="457" y="86"/>
                              <a:pt x="471" y="58"/>
                            </a:cubicBezTo>
                            <a:cubicBezTo>
                              <a:pt x="485" y="30"/>
                              <a:pt x="541" y="40"/>
                              <a:pt x="553" y="81"/>
                            </a:cubicBezTo>
                            <a:cubicBezTo>
                              <a:pt x="565" y="122"/>
                              <a:pt x="585" y="219"/>
                              <a:pt x="544" y="306"/>
                            </a:cubicBezTo>
                            <a:cubicBezTo>
                              <a:pt x="503" y="393"/>
                              <a:pt x="391" y="521"/>
                              <a:pt x="309" y="603"/>
                            </a:cubicBezTo>
                            <a:cubicBezTo>
                              <a:pt x="227" y="685"/>
                              <a:pt x="99" y="790"/>
                              <a:pt x="51" y="800"/>
                            </a:cubicBezTo>
                            <a:cubicBezTo>
                              <a:pt x="3" y="810"/>
                              <a:pt x="0" y="667"/>
                              <a:pt x="19" y="627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2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70" y="5359"/>
                        <a:ext cx="535" cy="78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28" y="736"/>
                          </a:cxn>
                          <a:cxn ang="0">
                            <a:pos x="356" y="630"/>
                          </a:cxn>
                          <a:cxn ang="0">
                            <a:pos x="181" y="245"/>
                          </a:cxn>
                          <a:cxn ang="0">
                            <a:pos x="181" y="35"/>
                          </a:cxn>
                          <a:cxn ang="0">
                            <a:pos x="113" y="35"/>
                          </a:cxn>
                          <a:cxn ang="0">
                            <a:pos x="113" y="194"/>
                          </a:cxn>
                          <a:cxn ang="0">
                            <a:pos x="113" y="35"/>
                          </a:cxn>
                          <a:cxn ang="0">
                            <a:pos x="55" y="35"/>
                          </a:cxn>
                          <a:cxn ang="0">
                            <a:pos x="62" y="137"/>
                          </a:cxn>
                          <a:cxn ang="0">
                            <a:pos x="62" y="194"/>
                          </a:cxn>
                          <a:cxn ang="0">
                            <a:pos x="55" y="94"/>
                          </a:cxn>
                          <a:cxn ang="0">
                            <a:pos x="26" y="137"/>
                          </a:cxn>
                          <a:cxn ang="0">
                            <a:pos x="26" y="365"/>
                          </a:cxn>
                          <a:cxn ang="0">
                            <a:pos x="181" y="684"/>
                          </a:cxn>
                          <a:cxn ang="0">
                            <a:pos x="398" y="888"/>
                          </a:cxn>
                          <a:cxn ang="0">
                            <a:pos x="528" y="736"/>
                          </a:cxn>
                        </a:cxnLst>
                        <a:rect l="0" t="0" r="r" b="b"/>
                        <a:pathLst>
                          <a:path w="535" h="899">
                            <a:moveTo>
                              <a:pt x="528" y="736"/>
                            </a:moveTo>
                            <a:cubicBezTo>
                              <a:pt x="521" y="693"/>
                              <a:pt x="414" y="712"/>
                              <a:pt x="356" y="630"/>
                            </a:cubicBezTo>
                            <a:cubicBezTo>
                              <a:pt x="298" y="548"/>
                              <a:pt x="210" y="344"/>
                              <a:pt x="181" y="245"/>
                            </a:cubicBezTo>
                            <a:cubicBezTo>
                              <a:pt x="152" y="146"/>
                              <a:pt x="192" y="70"/>
                              <a:pt x="181" y="35"/>
                            </a:cubicBezTo>
                            <a:cubicBezTo>
                              <a:pt x="170" y="0"/>
                              <a:pt x="124" y="8"/>
                              <a:pt x="113" y="35"/>
                            </a:cubicBezTo>
                            <a:cubicBezTo>
                              <a:pt x="102" y="62"/>
                              <a:pt x="113" y="194"/>
                              <a:pt x="113" y="194"/>
                            </a:cubicBezTo>
                            <a:cubicBezTo>
                              <a:pt x="113" y="194"/>
                              <a:pt x="123" y="62"/>
                              <a:pt x="113" y="35"/>
                            </a:cubicBezTo>
                            <a:cubicBezTo>
                              <a:pt x="103" y="8"/>
                              <a:pt x="63" y="18"/>
                              <a:pt x="55" y="35"/>
                            </a:cubicBezTo>
                            <a:cubicBezTo>
                              <a:pt x="47" y="52"/>
                              <a:pt x="61" y="111"/>
                              <a:pt x="62" y="137"/>
                            </a:cubicBezTo>
                            <a:cubicBezTo>
                              <a:pt x="63" y="163"/>
                              <a:pt x="63" y="201"/>
                              <a:pt x="62" y="194"/>
                            </a:cubicBezTo>
                            <a:cubicBezTo>
                              <a:pt x="61" y="187"/>
                              <a:pt x="61" y="103"/>
                              <a:pt x="55" y="94"/>
                            </a:cubicBezTo>
                            <a:cubicBezTo>
                              <a:pt x="49" y="85"/>
                              <a:pt x="31" y="92"/>
                              <a:pt x="26" y="137"/>
                            </a:cubicBezTo>
                            <a:cubicBezTo>
                              <a:pt x="21" y="182"/>
                              <a:pt x="0" y="274"/>
                              <a:pt x="26" y="365"/>
                            </a:cubicBezTo>
                            <a:cubicBezTo>
                              <a:pt x="52" y="456"/>
                              <a:pt x="119" y="597"/>
                              <a:pt x="181" y="684"/>
                            </a:cubicBezTo>
                            <a:cubicBezTo>
                              <a:pt x="243" y="771"/>
                              <a:pt x="340" y="877"/>
                              <a:pt x="398" y="888"/>
                            </a:cubicBezTo>
                            <a:cubicBezTo>
                              <a:pt x="456" y="899"/>
                              <a:pt x="535" y="779"/>
                              <a:pt x="528" y="736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3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65" y="5852"/>
                        <a:ext cx="592" cy="4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21"/>
                          </a:cxn>
                          <a:cxn ang="0">
                            <a:pos x="224" y="33"/>
                          </a:cxn>
                          <a:cxn ang="0">
                            <a:pos x="156" y="229"/>
                          </a:cxn>
                          <a:cxn ang="0">
                            <a:pos x="367" y="229"/>
                          </a:cxn>
                          <a:cxn ang="0">
                            <a:pos x="463" y="33"/>
                          </a:cxn>
                          <a:cxn ang="0">
                            <a:pos x="523" y="33"/>
                          </a:cxn>
                          <a:cxn ang="0">
                            <a:pos x="523" y="182"/>
                          </a:cxn>
                          <a:cxn ang="0">
                            <a:pos x="582" y="294"/>
                          </a:cxn>
                          <a:cxn ang="0">
                            <a:pos x="582" y="359"/>
                          </a:cxn>
                          <a:cxn ang="0">
                            <a:pos x="523" y="433"/>
                          </a:cxn>
                          <a:cxn ang="0">
                            <a:pos x="321" y="414"/>
                          </a:cxn>
                          <a:cxn ang="0">
                            <a:pos x="36" y="414"/>
                          </a:cxn>
                          <a:cxn ang="0">
                            <a:pos x="106" y="121"/>
                          </a:cxn>
                        </a:cxnLst>
                        <a:rect l="0" t="0" r="r" b="b"/>
                        <a:pathLst>
                          <a:path w="592" h="462">
                            <a:moveTo>
                              <a:pt x="106" y="121"/>
                            </a:moveTo>
                            <a:cubicBezTo>
                              <a:pt x="137" y="57"/>
                              <a:pt x="216" y="15"/>
                              <a:pt x="224" y="33"/>
                            </a:cubicBezTo>
                            <a:cubicBezTo>
                              <a:pt x="232" y="51"/>
                              <a:pt x="132" y="196"/>
                              <a:pt x="156" y="229"/>
                            </a:cubicBezTo>
                            <a:cubicBezTo>
                              <a:pt x="180" y="262"/>
                              <a:pt x="316" y="262"/>
                              <a:pt x="367" y="229"/>
                            </a:cubicBezTo>
                            <a:cubicBezTo>
                              <a:pt x="418" y="196"/>
                              <a:pt x="437" y="66"/>
                              <a:pt x="463" y="33"/>
                            </a:cubicBezTo>
                            <a:cubicBezTo>
                              <a:pt x="489" y="0"/>
                              <a:pt x="513" y="8"/>
                              <a:pt x="523" y="33"/>
                            </a:cubicBezTo>
                            <a:cubicBezTo>
                              <a:pt x="533" y="58"/>
                              <a:pt x="513" y="139"/>
                              <a:pt x="523" y="182"/>
                            </a:cubicBezTo>
                            <a:cubicBezTo>
                              <a:pt x="533" y="225"/>
                              <a:pt x="572" y="265"/>
                              <a:pt x="582" y="294"/>
                            </a:cubicBezTo>
                            <a:cubicBezTo>
                              <a:pt x="592" y="323"/>
                              <a:pt x="592" y="336"/>
                              <a:pt x="582" y="359"/>
                            </a:cubicBezTo>
                            <a:cubicBezTo>
                              <a:pt x="572" y="382"/>
                              <a:pt x="566" y="424"/>
                              <a:pt x="523" y="433"/>
                            </a:cubicBezTo>
                            <a:cubicBezTo>
                              <a:pt x="480" y="442"/>
                              <a:pt x="402" y="417"/>
                              <a:pt x="321" y="414"/>
                            </a:cubicBezTo>
                            <a:cubicBezTo>
                              <a:pt x="240" y="411"/>
                              <a:pt x="72" y="462"/>
                              <a:pt x="36" y="414"/>
                            </a:cubicBezTo>
                            <a:cubicBezTo>
                              <a:pt x="0" y="366"/>
                              <a:pt x="75" y="185"/>
                              <a:pt x="106" y="12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4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75" y="5339"/>
                        <a:ext cx="599" cy="6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5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6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743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7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15" y="5744"/>
                        <a:ext cx="76" cy="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88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19" y="5842"/>
                        <a:ext cx="256" cy="5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44"/>
                          </a:cxn>
                          <a:cxn ang="0">
                            <a:pos x="96" y="22"/>
                          </a:cxn>
                          <a:cxn ang="0">
                            <a:pos x="172" y="4"/>
                          </a:cxn>
                          <a:cxn ang="0">
                            <a:pos x="256" y="44"/>
                          </a:cxn>
                          <a:cxn ang="0">
                            <a:pos x="172" y="44"/>
                          </a:cxn>
                          <a:cxn ang="0">
                            <a:pos x="13" y="44"/>
                          </a:cxn>
                        </a:cxnLst>
                        <a:rect l="0" t="0" r="r" b="b"/>
                        <a:pathLst>
                          <a:path w="256" h="51">
                            <a:moveTo>
                              <a:pt x="13" y="44"/>
                            </a:moveTo>
                            <a:cubicBezTo>
                              <a:pt x="0" y="40"/>
                              <a:pt x="70" y="29"/>
                              <a:pt x="96" y="22"/>
                            </a:cubicBezTo>
                            <a:cubicBezTo>
                              <a:pt x="122" y="15"/>
                              <a:pt x="145" y="0"/>
                              <a:pt x="172" y="4"/>
                            </a:cubicBezTo>
                            <a:cubicBezTo>
                              <a:pt x="199" y="8"/>
                              <a:pt x="256" y="37"/>
                              <a:pt x="256" y="44"/>
                            </a:cubicBezTo>
                            <a:cubicBezTo>
                              <a:pt x="256" y="51"/>
                              <a:pt x="208" y="42"/>
                              <a:pt x="172" y="44"/>
                            </a:cubicBezTo>
                            <a:cubicBezTo>
                              <a:pt x="136" y="46"/>
                              <a:pt x="26" y="48"/>
                              <a:pt x="13" y="44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7189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61" y="5133"/>
                      <a:ext cx="581" cy="328"/>
                      <a:chOff x="4361" y="5133"/>
                      <a:chExt cx="581" cy="328"/>
                    </a:xfrm>
                  </p:grpSpPr>
                  <p:sp>
                    <p:nvSpPr>
                      <p:cNvPr id="7190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61" y="5166"/>
                        <a:ext cx="581" cy="2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77" y="341"/>
                          </a:cxn>
                          <a:cxn ang="0">
                            <a:pos x="493" y="341"/>
                          </a:cxn>
                          <a:cxn ang="0">
                            <a:pos x="760" y="360"/>
                          </a:cxn>
                          <a:cxn ang="0">
                            <a:pos x="969" y="360"/>
                          </a:cxn>
                          <a:cxn ang="0">
                            <a:pos x="1080" y="360"/>
                          </a:cxn>
                          <a:cxn ang="0">
                            <a:pos x="1006" y="146"/>
                          </a:cxn>
                          <a:cxn ang="0">
                            <a:pos x="904" y="72"/>
                          </a:cxn>
                          <a:cxn ang="0">
                            <a:pos x="760" y="10"/>
                          </a:cxn>
                          <a:cxn ang="0">
                            <a:pos x="520" y="10"/>
                          </a:cxn>
                          <a:cxn ang="0">
                            <a:pos x="192" y="72"/>
                          </a:cxn>
                          <a:cxn ang="0">
                            <a:pos x="77" y="156"/>
                          </a:cxn>
                          <a:cxn ang="0">
                            <a:pos x="33" y="295"/>
                          </a:cxn>
                          <a:cxn ang="0">
                            <a:pos x="77" y="341"/>
                          </a:cxn>
                        </a:cxnLst>
                        <a:rect l="0" t="0" r="r" b="b"/>
                        <a:pathLst>
                          <a:path w="1086" h="396">
                            <a:moveTo>
                              <a:pt x="77" y="341"/>
                            </a:moveTo>
                            <a:cubicBezTo>
                              <a:pt x="154" y="349"/>
                              <a:pt x="379" y="338"/>
                              <a:pt x="493" y="341"/>
                            </a:cubicBezTo>
                            <a:cubicBezTo>
                              <a:pt x="607" y="344"/>
                              <a:pt x="681" y="357"/>
                              <a:pt x="760" y="360"/>
                            </a:cubicBezTo>
                            <a:cubicBezTo>
                              <a:pt x="839" y="363"/>
                              <a:pt x="916" y="360"/>
                              <a:pt x="969" y="360"/>
                            </a:cubicBezTo>
                            <a:cubicBezTo>
                              <a:pt x="1022" y="360"/>
                              <a:pt x="1074" y="396"/>
                              <a:pt x="1080" y="360"/>
                            </a:cubicBezTo>
                            <a:cubicBezTo>
                              <a:pt x="1086" y="324"/>
                              <a:pt x="1035" y="194"/>
                              <a:pt x="1006" y="146"/>
                            </a:cubicBezTo>
                            <a:cubicBezTo>
                              <a:pt x="977" y="98"/>
                              <a:pt x="945" y="95"/>
                              <a:pt x="904" y="72"/>
                            </a:cubicBezTo>
                            <a:cubicBezTo>
                              <a:pt x="863" y="49"/>
                              <a:pt x="824" y="20"/>
                              <a:pt x="760" y="10"/>
                            </a:cubicBezTo>
                            <a:cubicBezTo>
                              <a:pt x="696" y="0"/>
                              <a:pt x="615" y="0"/>
                              <a:pt x="520" y="10"/>
                            </a:cubicBezTo>
                            <a:cubicBezTo>
                              <a:pt x="425" y="20"/>
                              <a:pt x="266" y="48"/>
                              <a:pt x="192" y="72"/>
                            </a:cubicBezTo>
                            <a:cubicBezTo>
                              <a:pt x="118" y="96"/>
                              <a:pt x="103" y="119"/>
                              <a:pt x="77" y="156"/>
                            </a:cubicBezTo>
                            <a:cubicBezTo>
                              <a:pt x="51" y="193"/>
                              <a:pt x="40" y="263"/>
                              <a:pt x="33" y="295"/>
                            </a:cubicBezTo>
                            <a:cubicBezTo>
                              <a:pt x="26" y="327"/>
                              <a:pt x="0" y="333"/>
                              <a:pt x="77" y="34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7191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59" y="5133"/>
                        <a:ext cx="17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8" y="377"/>
                          </a:cxn>
                          <a:cxn ang="0">
                            <a:pos x="242" y="386"/>
                          </a:cxn>
                          <a:cxn ang="0">
                            <a:pos x="294" y="247"/>
                          </a:cxn>
                          <a:cxn ang="0">
                            <a:pos x="324" y="55"/>
                          </a:cxn>
                          <a:cxn ang="0">
                            <a:pos x="272" y="45"/>
                          </a:cxn>
                          <a:cxn ang="0">
                            <a:pos x="82" y="55"/>
                          </a:cxn>
                          <a:cxn ang="0">
                            <a:pos x="4" y="377"/>
                          </a:cxn>
                          <a:cxn ang="0">
                            <a:pos x="58" y="377"/>
                          </a:cxn>
                        </a:cxnLst>
                        <a:rect l="0" t="0" r="r" b="b"/>
                        <a:pathLst>
                          <a:path w="328" h="431">
                            <a:moveTo>
                              <a:pt x="58" y="377"/>
                            </a:moveTo>
                            <a:cubicBezTo>
                              <a:pt x="98" y="379"/>
                              <a:pt x="203" y="408"/>
                              <a:pt x="242" y="386"/>
                            </a:cubicBezTo>
                            <a:cubicBezTo>
                              <a:pt x="281" y="364"/>
                              <a:pt x="280" y="302"/>
                              <a:pt x="294" y="247"/>
                            </a:cubicBezTo>
                            <a:cubicBezTo>
                              <a:pt x="308" y="192"/>
                              <a:pt x="328" y="89"/>
                              <a:pt x="324" y="55"/>
                            </a:cubicBezTo>
                            <a:cubicBezTo>
                              <a:pt x="320" y="21"/>
                              <a:pt x="312" y="45"/>
                              <a:pt x="272" y="45"/>
                            </a:cubicBezTo>
                            <a:cubicBezTo>
                              <a:pt x="232" y="45"/>
                              <a:pt x="127" y="0"/>
                              <a:pt x="82" y="55"/>
                            </a:cubicBezTo>
                            <a:cubicBezTo>
                              <a:pt x="37" y="110"/>
                              <a:pt x="8" y="323"/>
                              <a:pt x="4" y="377"/>
                            </a:cubicBezTo>
                            <a:cubicBezTo>
                              <a:pt x="0" y="431"/>
                              <a:pt x="18" y="375"/>
                              <a:pt x="58" y="37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grpSp>
            <p:nvGrpSpPr>
              <p:cNvPr id="7192" name="Group 24"/>
              <p:cNvGrpSpPr>
                <a:grpSpLocks/>
              </p:cNvGrpSpPr>
              <p:nvPr/>
            </p:nvGrpSpPr>
            <p:grpSpPr bwMode="auto">
              <a:xfrm>
                <a:off x="4100" y="5249"/>
                <a:ext cx="86" cy="189"/>
                <a:chOff x="4116" y="5249"/>
                <a:chExt cx="86" cy="189"/>
              </a:xfrm>
            </p:grpSpPr>
            <p:sp>
              <p:nvSpPr>
                <p:cNvPr id="7193" name="Freeform 25"/>
                <p:cNvSpPr>
                  <a:spLocks/>
                </p:cNvSpPr>
                <p:nvPr/>
              </p:nvSpPr>
              <p:spPr bwMode="auto">
                <a:xfrm>
                  <a:off x="4116" y="5282"/>
                  <a:ext cx="31" cy="146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194" name="Freeform 26"/>
                <p:cNvSpPr>
                  <a:spLocks/>
                </p:cNvSpPr>
                <p:nvPr/>
              </p:nvSpPr>
              <p:spPr bwMode="auto">
                <a:xfrm>
                  <a:off x="4147" y="5249"/>
                  <a:ext cx="55" cy="189"/>
                </a:xfrm>
                <a:custGeom>
                  <a:avLst/>
                  <a:gdLst/>
                  <a:ahLst/>
                  <a:cxnLst>
                    <a:cxn ang="0">
                      <a:pos x="31" y="23"/>
                    </a:cxn>
                    <a:cxn ang="0">
                      <a:pos x="87" y="23"/>
                    </a:cxn>
                    <a:cxn ang="0">
                      <a:pos x="93" y="161"/>
                    </a:cxn>
                    <a:cxn ang="0">
                      <a:pos x="0" y="337"/>
                    </a:cxn>
                  </a:cxnLst>
                  <a:rect l="0" t="0" r="r" b="b"/>
                  <a:pathLst>
                    <a:path w="107" h="337">
                      <a:moveTo>
                        <a:pt x="31" y="23"/>
                      </a:moveTo>
                      <a:cubicBezTo>
                        <a:pt x="54" y="11"/>
                        <a:pt x="77" y="0"/>
                        <a:pt x="87" y="23"/>
                      </a:cubicBezTo>
                      <a:cubicBezTo>
                        <a:pt x="97" y="46"/>
                        <a:pt x="107" y="109"/>
                        <a:pt x="93" y="161"/>
                      </a:cubicBezTo>
                      <a:cubicBezTo>
                        <a:pt x="79" y="213"/>
                        <a:pt x="39" y="275"/>
                        <a:pt x="0" y="33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40" name="239 Elipse"/>
            <p:cNvSpPr/>
            <p:nvPr/>
          </p:nvSpPr>
          <p:spPr>
            <a:xfrm>
              <a:off x="4786314" y="5143512"/>
              <a:ext cx="71438" cy="21431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solidFill>
                  <a:srgbClr val="FF0000"/>
                </a:solidFill>
              </a:endParaRPr>
            </a:p>
          </p:txBody>
        </p:sp>
        <p:sp>
          <p:nvSpPr>
            <p:cNvPr id="246" name="245 Elipse"/>
            <p:cNvSpPr/>
            <p:nvPr/>
          </p:nvSpPr>
          <p:spPr>
            <a:xfrm>
              <a:off x="5429256" y="5143512"/>
              <a:ext cx="71438" cy="21431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0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1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423106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7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429124" y="3214686"/>
            <a:ext cx="4404928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TOMAR EL SOL?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3" name="Freeform 125"/>
          <p:cNvSpPr>
            <a:spLocks/>
          </p:cNvSpPr>
          <p:nvPr/>
        </p:nvSpPr>
        <p:spPr bwMode="auto">
          <a:xfrm>
            <a:off x="214282" y="4714884"/>
            <a:ext cx="8715436" cy="2143116"/>
          </a:xfrm>
          <a:custGeom>
            <a:avLst/>
            <a:gdLst/>
            <a:ahLst/>
            <a:cxnLst>
              <a:cxn ang="0">
                <a:pos x="184" y="1132"/>
              </a:cxn>
              <a:cxn ang="0">
                <a:pos x="555" y="191"/>
              </a:cxn>
              <a:cxn ang="0">
                <a:pos x="2305" y="26"/>
              </a:cxn>
              <a:cxn ang="0">
                <a:pos x="3924" y="191"/>
              </a:cxn>
              <a:cxn ang="0">
                <a:pos x="4672" y="191"/>
              </a:cxn>
              <a:cxn ang="0">
                <a:pos x="4301" y="1339"/>
              </a:cxn>
              <a:cxn ang="0">
                <a:pos x="1658" y="1365"/>
              </a:cxn>
              <a:cxn ang="0">
                <a:pos x="184" y="1132"/>
              </a:cxn>
            </a:cxnLst>
            <a:rect l="0" t="0" r="r" b="b"/>
            <a:pathLst>
              <a:path w="4803" h="1535">
                <a:moveTo>
                  <a:pt x="184" y="1132"/>
                </a:moveTo>
                <a:cubicBezTo>
                  <a:pt x="0" y="936"/>
                  <a:pt x="202" y="375"/>
                  <a:pt x="555" y="191"/>
                </a:cubicBezTo>
                <a:cubicBezTo>
                  <a:pt x="908" y="7"/>
                  <a:pt x="1744" y="26"/>
                  <a:pt x="2305" y="26"/>
                </a:cubicBezTo>
                <a:cubicBezTo>
                  <a:pt x="2866" y="26"/>
                  <a:pt x="3530" y="164"/>
                  <a:pt x="3924" y="191"/>
                </a:cubicBezTo>
                <a:cubicBezTo>
                  <a:pt x="4318" y="218"/>
                  <a:pt x="4609" y="0"/>
                  <a:pt x="4672" y="191"/>
                </a:cubicBezTo>
                <a:cubicBezTo>
                  <a:pt x="4735" y="382"/>
                  <a:pt x="4803" y="1143"/>
                  <a:pt x="4301" y="1339"/>
                </a:cubicBezTo>
                <a:cubicBezTo>
                  <a:pt x="3799" y="1535"/>
                  <a:pt x="2349" y="1393"/>
                  <a:pt x="1658" y="1365"/>
                </a:cubicBezTo>
                <a:cubicBezTo>
                  <a:pt x="967" y="1337"/>
                  <a:pt x="368" y="1328"/>
                  <a:pt x="184" y="1132"/>
                </a:cubicBezTo>
                <a:close/>
              </a:path>
            </a:pathLst>
          </a:custGeom>
          <a:solidFill>
            <a:schemeClr val="tx1">
              <a:lumMod val="5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1428728" y="4572008"/>
            <a:ext cx="3071834" cy="1428760"/>
            <a:chOff x="5090" y="14669"/>
            <a:chExt cx="3730" cy="1708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>
              <a:off x="5461" y="14772"/>
              <a:ext cx="3073" cy="1605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5090" y="14669"/>
              <a:ext cx="371" cy="1708"/>
            </a:xfrm>
            <a:custGeom>
              <a:avLst/>
              <a:gdLst/>
              <a:ahLst/>
              <a:cxnLst>
                <a:cxn ang="0">
                  <a:pos x="371" y="103"/>
                </a:cxn>
                <a:cxn ang="0">
                  <a:pos x="169" y="0"/>
                </a:cxn>
                <a:cxn ang="0">
                  <a:pos x="59" y="103"/>
                </a:cxn>
                <a:cxn ang="0">
                  <a:pos x="240" y="196"/>
                </a:cxn>
                <a:cxn ang="0">
                  <a:pos x="30" y="214"/>
                </a:cxn>
                <a:cxn ang="0">
                  <a:pos x="59" y="307"/>
                </a:cxn>
                <a:cxn ang="0">
                  <a:pos x="282" y="363"/>
                </a:cxn>
                <a:cxn ang="0">
                  <a:pos x="30" y="474"/>
                </a:cxn>
                <a:cxn ang="0">
                  <a:pos x="282" y="576"/>
                </a:cxn>
                <a:cxn ang="0">
                  <a:pos x="125" y="734"/>
                </a:cxn>
                <a:cxn ang="0">
                  <a:pos x="288" y="811"/>
                </a:cxn>
                <a:cxn ang="0">
                  <a:pos x="125" y="1014"/>
                </a:cxn>
                <a:cxn ang="0">
                  <a:pos x="308" y="1125"/>
                </a:cxn>
                <a:cxn ang="0">
                  <a:pos x="125" y="1292"/>
                </a:cxn>
                <a:cxn ang="0">
                  <a:pos x="355" y="1450"/>
                </a:cxn>
                <a:cxn ang="0">
                  <a:pos x="197" y="1561"/>
                </a:cxn>
                <a:cxn ang="0">
                  <a:pos x="371" y="1708"/>
                </a:cxn>
              </a:cxnLst>
              <a:rect l="0" t="0" r="r" b="b"/>
              <a:pathLst>
                <a:path w="371" h="1708">
                  <a:moveTo>
                    <a:pt x="371" y="103"/>
                  </a:moveTo>
                  <a:cubicBezTo>
                    <a:pt x="296" y="51"/>
                    <a:pt x="221" y="0"/>
                    <a:pt x="169" y="0"/>
                  </a:cubicBezTo>
                  <a:cubicBezTo>
                    <a:pt x="117" y="0"/>
                    <a:pt x="47" y="70"/>
                    <a:pt x="59" y="103"/>
                  </a:cubicBezTo>
                  <a:cubicBezTo>
                    <a:pt x="71" y="136"/>
                    <a:pt x="245" y="177"/>
                    <a:pt x="240" y="196"/>
                  </a:cubicBezTo>
                  <a:cubicBezTo>
                    <a:pt x="235" y="215"/>
                    <a:pt x="60" y="195"/>
                    <a:pt x="30" y="214"/>
                  </a:cubicBezTo>
                  <a:cubicBezTo>
                    <a:pt x="0" y="233"/>
                    <a:pt x="17" y="282"/>
                    <a:pt x="59" y="307"/>
                  </a:cubicBezTo>
                  <a:cubicBezTo>
                    <a:pt x="101" y="332"/>
                    <a:pt x="287" y="335"/>
                    <a:pt x="282" y="363"/>
                  </a:cubicBezTo>
                  <a:cubicBezTo>
                    <a:pt x="277" y="391"/>
                    <a:pt x="30" y="439"/>
                    <a:pt x="30" y="474"/>
                  </a:cubicBezTo>
                  <a:cubicBezTo>
                    <a:pt x="30" y="509"/>
                    <a:pt x="266" y="533"/>
                    <a:pt x="282" y="576"/>
                  </a:cubicBezTo>
                  <a:cubicBezTo>
                    <a:pt x="298" y="619"/>
                    <a:pt x="124" y="695"/>
                    <a:pt x="125" y="734"/>
                  </a:cubicBezTo>
                  <a:cubicBezTo>
                    <a:pt x="126" y="773"/>
                    <a:pt x="288" y="764"/>
                    <a:pt x="288" y="811"/>
                  </a:cubicBezTo>
                  <a:cubicBezTo>
                    <a:pt x="288" y="858"/>
                    <a:pt x="122" y="962"/>
                    <a:pt x="125" y="1014"/>
                  </a:cubicBezTo>
                  <a:cubicBezTo>
                    <a:pt x="128" y="1066"/>
                    <a:pt x="308" y="1079"/>
                    <a:pt x="308" y="1125"/>
                  </a:cubicBezTo>
                  <a:cubicBezTo>
                    <a:pt x="308" y="1171"/>
                    <a:pt x="117" y="1238"/>
                    <a:pt x="125" y="1292"/>
                  </a:cubicBezTo>
                  <a:cubicBezTo>
                    <a:pt x="133" y="1346"/>
                    <a:pt x="343" y="1405"/>
                    <a:pt x="355" y="1450"/>
                  </a:cubicBezTo>
                  <a:cubicBezTo>
                    <a:pt x="367" y="1495"/>
                    <a:pt x="194" y="1518"/>
                    <a:pt x="197" y="1561"/>
                  </a:cubicBezTo>
                  <a:cubicBezTo>
                    <a:pt x="200" y="1604"/>
                    <a:pt x="342" y="1683"/>
                    <a:pt x="371" y="1708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8532" y="14772"/>
              <a:ext cx="288" cy="160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20" y="83"/>
                </a:cxn>
                <a:cxn ang="0">
                  <a:pos x="66" y="232"/>
                </a:cxn>
                <a:cxn ang="0">
                  <a:pos x="244" y="362"/>
                </a:cxn>
                <a:cxn ang="0">
                  <a:pos x="108" y="455"/>
                </a:cxn>
                <a:cxn ang="0">
                  <a:pos x="261" y="576"/>
                </a:cxn>
                <a:cxn ang="0">
                  <a:pos x="108" y="659"/>
                </a:cxn>
                <a:cxn ang="0">
                  <a:pos x="270" y="771"/>
                </a:cxn>
                <a:cxn ang="0">
                  <a:pos x="66" y="845"/>
                </a:cxn>
                <a:cxn ang="0">
                  <a:pos x="270" y="1087"/>
                </a:cxn>
                <a:cxn ang="0">
                  <a:pos x="108" y="1198"/>
                </a:cxn>
                <a:cxn ang="0">
                  <a:pos x="270" y="1384"/>
                </a:cxn>
                <a:cxn ang="0">
                  <a:pos x="0" y="1605"/>
                </a:cxn>
              </a:cxnLst>
              <a:rect l="0" t="0" r="r" b="b"/>
              <a:pathLst>
                <a:path w="288" h="1605">
                  <a:moveTo>
                    <a:pt x="2" y="0"/>
                  </a:moveTo>
                  <a:cubicBezTo>
                    <a:pt x="105" y="22"/>
                    <a:pt x="209" y="45"/>
                    <a:pt x="220" y="83"/>
                  </a:cubicBezTo>
                  <a:cubicBezTo>
                    <a:pt x="231" y="121"/>
                    <a:pt x="62" y="186"/>
                    <a:pt x="66" y="232"/>
                  </a:cubicBezTo>
                  <a:cubicBezTo>
                    <a:pt x="70" y="278"/>
                    <a:pt x="237" y="325"/>
                    <a:pt x="244" y="362"/>
                  </a:cubicBezTo>
                  <a:cubicBezTo>
                    <a:pt x="251" y="399"/>
                    <a:pt x="105" y="419"/>
                    <a:pt x="108" y="455"/>
                  </a:cubicBezTo>
                  <a:cubicBezTo>
                    <a:pt x="111" y="491"/>
                    <a:pt x="261" y="542"/>
                    <a:pt x="261" y="576"/>
                  </a:cubicBezTo>
                  <a:cubicBezTo>
                    <a:pt x="261" y="610"/>
                    <a:pt x="107" y="627"/>
                    <a:pt x="108" y="659"/>
                  </a:cubicBezTo>
                  <a:cubicBezTo>
                    <a:pt x="109" y="691"/>
                    <a:pt x="277" y="740"/>
                    <a:pt x="270" y="771"/>
                  </a:cubicBezTo>
                  <a:cubicBezTo>
                    <a:pt x="263" y="802"/>
                    <a:pt x="66" y="792"/>
                    <a:pt x="66" y="845"/>
                  </a:cubicBezTo>
                  <a:cubicBezTo>
                    <a:pt x="66" y="898"/>
                    <a:pt x="263" y="1028"/>
                    <a:pt x="270" y="1087"/>
                  </a:cubicBezTo>
                  <a:cubicBezTo>
                    <a:pt x="277" y="1146"/>
                    <a:pt x="108" y="1149"/>
                    <a:pt x="108" y="1198"/>
                  </a:cubicBezTo>
                  <a:cubicBezTo>
                    <a:pt x="108" y="1247"/>
                    <a:pt x="288" y="1316"/>
                    <a:pt x="270" y="1384"/>
                  </a:cubicBezTo>
                  <a:cubicBezTo>
                    <a:pt x="252" y="1452"/>
                    <a:pt x="43" y="1568"/>
                    <a:pt x="0" y="1605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58" name="257 Forma libre"/>
          <p:cNvSpPr/>
          <p:nvPr/>
        </p:nvSpPr>
        <p:spPr>
          <a:xfrm>
            <a:off x="5992837" y="2625970"/>
            <a:ext cx="3134751" cy="3517674"/>
          </a:xfrm>
          <a:custGeom>
            <a:avLst/>
            <a:gdLst>
              <a:gd name="connsiteX0" fmla="*/ 0 w 3134751"/>
              <a:gd name="connsiteY0" fmla="*/ 46892 h 2930768"/>
              <a:gd name="connsiteX1" fmla="*/ 450166 w 3134751"/>
              <a:gd name="connsiteY1" fmla="*/ 553328 h 2930768"/>
              <a:gd name="connsiteX2" fmla="*/ 520505 w 3134751"/>
              <a:gd name="connsiteY2" fmla="*/ 975359 h 2930768"/>
              <a:gd name="connsiteX3" fmla="*/ 647114 w 3134751"/>
              <a:gd name="connsiteY3" fmla="*/ 1453661 h 2930768"/>
              <a:gd name="connsiteX4" fmla="*/ 815926 w 3134751"/>
              <a:gd name="connsiteY4" fmla="*/ 2086707 h 2930768"/>
              <a:gd name="connsiteX5" fmla="*/ 1209821 w 3134751"/>
              <a:gd name="connsiteY5" fmla="*/ 2635347 h 2930768"/>
              <a:gd name="connsiteX6" fmla="*/ 1885071 w 3134751"/>
              <a:gd name="connsiteY6" fmla="*/ 2733821 h 2930768"/>
              <a:gd name="connsiteX7" fmla="*/ 2883877 w 3134751"/>
              <a:gd name="connsiteY7" fmla="*/ 2832295 h 2930768"/>
              <a:gd name="connsiteX8" fmla="*/ 3052689 w 3134751"/>
              <a:gd name="connsiteY8" fmla="*/ 2804159 h 2930768"/>
              <a:gd name="connsiteX9" fmla="*/ 3123028 w 3134751"/>
              <a:gd name="connsiteY9" fmla="*/ 2072639 h 2930768"/>
              <a:gd name="connsiteX10" fmla="*/ 2982351 w 3134751"/>
              <a:gd name="connsiteY10" fmla="*/ 1256713 h 2930768"/>
              <a:gd name="connsiteX11" fmla="*/ 2757268 w 3134751"/>
              <a:gd name="connsiteY11" fmla="*/ 356381 h 2930768"/>
              <a:gd name="connsiteX12" fmla="*/ 2307101 w 3134751"/>
              <a:gd name="connsiteY12" fmla="*/ 46892 h 2930768"/>
              <a:gd name="connsiteX13" fmla="*/ 1223889 w 3134751"/>
              <a:gd name="connsiteY13" fmla="*/ 75027 h 2930768"/>
              <a:gd name="connsiteX14" fmla="*/ 506437 w 3134751"/>
              <a:gd name="connsiteY14" fmla="*/ 60959 h 2930768"/>
              <a:gd name="connsiteX15" fmla="*/ 28135 w 3134751"/>
              <a:gd name="connsiteY15" fmla="*/ 4688 h 293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34751" h="2930768">
                <a:moveTo>
                  <a:pt x="0" y="46892"/>
                </a:moveTo>
                <a:cubicBezTo>
                  <a:pt x="181707" y="222738"/>
                  <a:pt x="363415" y="398584"/>
                  <a:pt x="450166" y="553328"/>
                </a:cubicBezTo>
                <a:cubicBezTo>
                  <a:pt x="536917" y="708072"/>
                  <a:pt x="487680" y="825304"/>
                  <a:pt x="520505" y="975359"/>
                </a:cubicBezTo>
                <a:cubicBezTo>
                  <a:pt x="553330" y="1125415"/>
                  <a:pt x="597877" y="1268436"/>
                  <a:pt x="647114" y="1453661"/>
                </a:cubicBezTo>
                <a:cubicBezTo>
                  <a:pt x="696351" y="1638886"/>
                  <a:pt x="722142" y="1889759"/>
                  <a:pt x="815926" y="2086707"/>
                </a:cubicBezTo>
                <a:cubicBezTo>
                  <a:pt x="909710" y="2283655"/>
                  <a:pt x="1031630" y="2527495"/>
                  <a:pt x="1209821" y="2635347"/>
                </a:cubicBezTo>
                <a:cubicBezTo>
                  <a:pt x="1388012" y="2743199"/>
                  <a:pt x="1606062" y="2700996"/>
                  <a:pt x="1885071" y="2733821"/>
                </a:cubicBezTo>
                <a:cubicBezTo>
                  <a:pt x="2164080" y="2766646"/>
                  <a:pt x="2689274" y="2820572"/>
                  <a:pt x="2883877" y="2832295"/>
                </a:cubicBezTo>
                <a:cubicBezTo>
                  <a:pt x="3078480" y="2844018"/>
                  <a:pt x="3012831" y="2930768"/>
                  <a:pt x="3052689" y="2804159"/>
                </a:cubicBezTo>
                <a:cubicBezTo>
                  <a:pt x="3092548" y="2677550"/>
                  <a:pt x="3134751" y="2330547"/>
                  <a:pt x="3123028" y="2072639"/>
                </a:cubicBezTo>
                <a:cubicBezTo>
                  <a:pt x="3111305" y="1814731"/>
                  <a:pt x="3043311" y="1542756"/>
                  <a:pt x="2982351" y="1256713"/>
                </a:cubicBezTo>
                <a:cubicBezTo>
                  <a:pt x="2921391" y="970670"/>
                  <a:pt x="2869810" y="558018"/>
                  <a:pt x="2757268" y="356381"/>
                </a:cubicBezTo>
                <a:cubicBezTo>
                  <a:pt x="2644726" y="154744"/>
                  <a:pt x="2562664" y="93784"/>
                  <a:pt x="2307101" y="46892"/>
                </a:cubicBezTo>
                <a:cubicBezTo>
                  <a:pt x="2051538" y="0"/>
                  <a:pt x="1524000" y="72683"/>
                  <a:pt x="1223889" y="75027"/>
                </a:cubicBezTo>
                <a:cubicBezTo>
                  <a:pt x="923778" y="77371"/>
                  <a:pt x="705729" y="72682"/>
                  <a:pt x="506437" y="60959"/>
                </a:cubicBezTo>
                <a:cubicBezTo>
                  <a:pt x="307145" y="49236"/>
                  <a:pt x="167640" y="26962"/>
                  <a:pt x="28135" y="4688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267744" y="548680"/>
            <a:ext cx="6262316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TOMAR EL SOL?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3714744" y="1411837"/>
            <a:ext cx="2000264" cy="1785950"/>
            <a:chOff x="2502" y="8107"/>
            <a:chExt cx="2808" cy="2523"/>
          </a:xfrm>
        </p:grpSpPr>
        <p:sp>
          <p:nvSpPr>
            <p:cNvPr id="37891" name="Freeform 3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892" name="Oval 4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5" name="Group 27"/>
          <p:cNvGrpSpPr>
            <a:grpSpLocks/>
          </p:cNvGrpSpPr>
          <p:nvPr/>
        </p:nvGrpSpPr>
        <p:grpSpPr bwMode="auto">
          <a:xfrm>
            <a:off x="428596" y="3786190"/>
            <a:ext cx="1490674" cy="1357322"/>
            <a:chOff x="10198" y="3359"/>
            <a:chExt cx="1341" cy="1458"/>
          </a:xfrm>
        </p:grpSpPr>
        <p:sp>
          <p:nvSpPr>
            <p:cNvPr id="106" name="Freeform 28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" name="Freeform 29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" name="Freeform 31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8014" name="Group 126"/>
          <p:cNvGrpSpPr>
            <a:grpSpLocks/>
          </p:cNvGrpSpPr>
          <p:nvPr/>
        </p:nvGrpSpPr>
        <p:grpSpPr bwMode="auto">
          <a:xfrm rot="299709">
            <a:off x="307148" y="2648045"/>
            <a:ext cx="1777457" cy="569721"/>
            <a:chOff x="1814" y="9094"/>
            <a:chExt cx="3256" cy="2143"/>
          </a:xfrm>
        </p:grpSpPr>
        <p:sp>
          <p:nvSpPr>
            <p:cNvPr id="38015" name="Freeform 127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016" name="Freeform 128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8017" name="Group 129"/>
          <p:cNvGrpSpPr>
            <a:grpSpLocks/>
          </p:cNvGrpSpPr>
          <p:nvPr/>
        </p:nvGrpSpPr>
        <p:grpSpPr bwMode="auto">
          <a:xfrm>
            <a:off x="357158" y="2000240"/>
            <a:ext cx="884237" cy="419100"/>
            <a:chOff x="3752" y="2465"/>
            <a:chExt cx="1794" cy="1056"/>
          </a:xfrm>
        </p:grpSpPr>
        <p:sp>
          <p:nvSpPr>
            <p:cNvPr id="38018" name="Freeform 13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019" name="Freeform 13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194" name="Group 2"/>
          <p:cNvGrpSpPr>
            <a:grpSpLocks/>
          </p:cNvGrpSpPr>
          <p:nvPr/>
        </p:nvGrpSpPr>
        <p:grpSpPr bwMode="auto">
          <a:xfrm rot="16200000">
            <a:off x="2331540" y="4325598"/>
            <a:ext cx="1194772" cy="1981357"/>
            <a:chOff x="5645" y="5444"/>
            <a:chExt cx="1389" cy="2165"/>
          </a:xfrm>
        </p:grpSpPr>
        <p:sp>
          <p:nvSpPr>
            <p:cNvPr id="8195" name="Freeform 3"/>
            <p:cNvSpPr>
              <a:spLocks/>
            </p:cNvSpPr>
            <p:nvPr/>
          </p:nvSpPr>
          <p:spPr bwMode="auto">
            <a:xfrm>
              <a:off x="6513" y="5492"/>
              <a:ext cx="521" cy="857"/>
            </a:xfrm>
            <a:custGeom>
              <a:avLst/>
              <a:gdLst/>
              <a:ahLst/>
              <a:cxnLst>
                <a:cxn ang="0">
                  <a:pos x="19" y="627"/>
                </a:cxn>
                <a:cxn ang="0">
                  <a:pos x="163" y="558"/>
                </a:cxn>
                <a:cxn ang="0">
                  <a:pos x="309" y="316"/>
                </a:cxn>
                <a:cxn ang="0">
                  <a:pos x="363" y="28"/>
                </a:cxn>
                <a:cxn ang="0">
                  <a:pos x="405" y="195"/>
                </a:cxn>
                <a:cxn ang="0">
                  <a:pos x="405" y="36"/>
                </a:cxn>
                <a:cxn ang="0">
                  <a:pos x="471" y="36"/>
                </a:cxn>
                <a:cxn ang="0">
                  <a:pos x="471" y="250"/>
                </a:cxn>
                <a:cxn ang="0">
                  <a:pos x="471" y="58"/>
                </a:cxn>
                <a:cxn ang="0">
                  <a:pos x="553" y="81"/>
                </a:cxn>
                <a:cxn ang="0">
                  <a:pos x="544" y="306"/>
                </a:cxn>
                <a:cxn ang="0">
                  <a:pos x="309" y="603"/>
                </a:cxn>
                <a:cxn ang="0">
                  <a:pos x="51" y="800"/>
                </a:cxn>
                <a:cxn ang="0">
                  <a:pos x="19" y="627"/>
                </a:cxn>
              </a:cxnLst>
              <a:rect l="0" t="0" r="r" b="b"/>
              <a:pathLst>
                <a:path w="585" h="810">
                  <a:moveTo>
                    <a:pt x="19" y="627"/>
                  </a:moveTo>
                  <a:cubicBezTo>
                    <a:pt x="38" y="587"/>
                    <a:pt x="115" y="610"/>
                    <a:pt x="163" y="558"/>
                  </a:cubicBezTo>
                  <a:cubicBezTo>
                    <a:pt x="211" y="506"/>
                    <a:pt x="276" y="404"/>
                    <a:pt x="309" y="316"/>
                  </a:cubicBezTo>
                  <a:cubicBezTo>
                    <a:pt x="342" y="228"/>
                    <a:pt x="347" y="48"/>
                    <a:pt x="363" y="28"/>
                  </a:cubicBezTo>
                  <a:cubicBezTo>
                    <a:pt x="379" y="8"/>
                    <a:pt x="398" y="194"/>
                    <a:pt x="405" y="195"/>
                  </a:cubicBezTo>
                  <a:cubicBezTo>
                    <a:pt x="412" y="196"/>
                    <a:pt x="394" y="62"/>
                    <a:pt x="405" y="36"/>
                  </a:cubicBezTo>
                  <a:cubicBezTo>
                    <a:pt x="416" y="10"/>
                    <a:pt x="460" y="0"/>
                    <a:pt x="471" y="36"/>
                  </a:cubicBezTo>
                  <a:cubicBezTo>
                    <a:pt x="482" y="72"/>
                    <a:pt x="471" y="246"/>
                    <a:pt x="471" y="250"/>
                  </a:cubicBezTo>
                  <a:cubicBezTo>
                    <a:pt x="471" y="254"/>
                    <a:pt x="457" y="86"/>
                    <a:pt x="471" y="58"/>
                  </a:cubicBezTo>
                  <a:cubicBezTo>
                    <a:pt x="485" y="30"/>
                    <a:pt x="541" y="40"/>
                    <a:pt x="553" y="81"/>
                  </a:cubicBezTo>
                  <a:cubicBezTo>
                    <a:pt x="565" y="122"/>
                    <a:pt x="585" y="219"/>
                    <a:pt x="544" y="306"/>
                  </a:cubicBezTo>
                  <a:cubicBezTo>
                    <a:pt x="503" y="393"/>
                    <a:pt x="391" y="521"/>
                    <a:pt x="309" y="603"/>
                  </a:cubicBezTo>
                  <a:cubicBezTo>
                    <a:pt x="227" y="685"/>
                    <a:pt x="99" y="790"/>
                    <a:pt x="51" y="800"/>
                  </a:cubicBezTo>
                  <a:cubicBezTo>
                    <a:pt x="3" y="810"/>
                    <a:pt x="0" y="667"/>
                    <a:pt x="19" y="62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6" name="Freeform 4"/>
            <p:cNvSpPr>
              <a:spLocks/>
            </p:cNvSpPr>
            <p:nvPr/>
          </p:nvSpPr>
          <p:spPr bwMode="auto">
            <a:xfrm>
              <a:off x="5645" y="5577"/>
              <a:ext cx="535" cy="787"/>
            </a:xfrm>
            <a:custGeom>
              <a:avLst/>
              <a:gdLst/>
              <a:ahLst/>
              <a:cxnLst>
                <a:cxn ang="0">
                  <a:pos x="528" y="736"/>
                </a:cxn>
                <a:cxn ang="0">
                  <a:pos x="356" y="630"/>
                </a:cxn>
                <a:cxn ang="0">
                  <a:pos x="181" y="245"/>
                </a:cxn>
                <a:cxn ang="0">
                  <a:pos x="181" y="35"/>
                </a:cxn>
                <a:cxn ang="0">
                  <a:pos x="113" y="35"/>
                </a:cxn>
                <a:cxn ang="0">
                  <a:pos x="113" y="194"/>
                </a:cxn>
                <a:cxn ang="0">
                  <a:pos x="113" y="35"/>
                </a:cxn>
                <a:cxn ang="0">
                  <a:pos x="55" y="35"/>
                </a:cxn>
                <a:cxn ang="0">
                  <a:pos x="62" y="137"/>
                </a:cxn>
                <a:cxn ang="0">
                  <a:pos x="62" y="194"/>
                </a:cxn>
                <a:cxn ang="0">
                  <a:pos x="55" y="94"/>
                </a:cxn>
                <a:cxn ang="0">
                  <a:pos x="26" y="137"/>
                </a:cxn>
                <a:cxn ang="0">
                  <a:pos x="26" y="365"/>
                </a:cxn>
                <a:cxn ang="0">
                  <a:pos x="181" y="684"/>
                </a:cxn>
                <a:cxn ang="0">
                  <a:pos x="398" y="888"/>
                </a:cxn>
                <a:cxn ang="0">
                  <a:pos x="528" y="736"/>
                </a:cxn>
              </a:cxnLst>
              <a:rect l="0" t="0" r="r" b="b"/>
              <a:pathLst>
                <a:path w="535" h="899">
                  <a:moveTo>
                    <a:pt x="528" y="736"/>
                  </a:moveTo>
                  <a:cubicBezTo>
                    <a:pt x="521" y="693"/>
                    <a:pt x="414" y="712"/>
                    <a:pt x="356" y="630"/>
                  </a:cubicBezTo>
                  <a:cubicBezTo>
                    <a:pt x="298" y="548"/>
                    <a:pt x="210" y="344"/>
                    <a:pt x="181" y="245"/>
                  </a:cubicBezTo>
                  <a:cubicBezTo>
                    <a:pt x="152" y="146"/>
                    <a:pt x="192" y="70"/>
                    <a:pt x="181" y="35"/>
                  </a:cubicBezTo>
                  <a:cubicBezTo>
                    <a:pt x="170" y="0"/>
                    <a:pt x="124" y="8"/>
                    <a:pt x="113" y="35"/>
                  </a:cubicBezTo>
                  <a:cubicBezTo>
                    <a:pt x="102" y="62"/>
                    <a:pt x="113" y="194"/>
                    <a:pt x="113" y="194"/>
                  </a:cubicBezTo>
                  <a:cubicBezTo>
                    <a:pt x="113" y="194"/>
                    <a:pt x="123" y="62"/>
                    <a:pt x="113" y="35"/>
                  </a:cubicBezTo>
                  <a:cubicBezTo>
                    <a:pt x="103" y="8"/>
                    <a:pt x="63" y="18"/>
                    <a:pt x="55" y="35"/>
                  </a:cubicBezTo>
                  <a:cubicBezTo>
                    <a:pt x="47" y="52"/>
                    <a:pt x="61" y="111"/>
                    <a:pt x="62" y="137"/>
                  </a:cubicBezTo>
                  <a:cubicBezTo>
                    <a:pt x="63" y="163"/>
                    <a:pt x="63" y="201"/>
                    <a:pt x="62" y="194"/>
                  </a:cubicBezTo>
                  <a:cubicBezTo>
                    <a:pt x="61" y="187"/>
                    <a:pt x="61" y="103"/>
                    <a:pt x="55" y="94"/>
                  </a:cubicBezTo>
                  <a:cubicBezTo>
                    <a:pt x="49" y="85"/>
                    <a:pt x="31" y="92"/>
                    <a:pt x="26" y="137"/>
                  </a:cubicBezTo>
                  <a:cubicBezTo>
                    <a:pt x="21" y="182"/>
                    <a:pt x="0" y="274"/>
                    <a:pt x="26" y="365"/>
                  </a:cubicBezTo>
                  <a:cubicBezTo>
                    <a:pt x="52" y="456"/>
                    <a:pt x="119" y="597"/>
                    <a:pt x="181" y="684"/>
                  </a:cubicBezTo>
                  <a:cubicBezTo>
                    <a:pt x="243" y="771"/>
                    <a:pt x="340" y="877"/>
                    <a:pt x="398" y="888"/>
                  </a:cubicBezTo>
                  <a:cubicBezTo>
                    <a:pt x="456" y="899"/>
                    <a:pt x="535" y="779"/>
                    <a:pt x="528" y="73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7" name="Freeform 5"/>
            <p:cNvSpPr>
              <a:spLocks/>
            </p:cNvSpPr>
            <p:nvPr/>
          </p:nvSpPr>
          <p:spPr bwMode="auto">
            <a:xfrm>
              <a:off x="6063" y="6070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6040" y="6070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6382" y="7112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6361" y="7321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6077" y="7342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6122" y="7085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8203" name="Group 11"/>
            <p:cNvGrpSpPr>
              <a:grpSpLocks/>
            </p:cNvGrpSpPr>
            <p:nvPr/>
          </p:nvGrpSpPr>
          <p:grpSpPr bwMode="auto">
            <a:xfrm>
              <a:off x="5822" y="5444"/>
              <a:ext cx="1048" cy="747"/>
              <a:chOff x="7062" y="5424"/>
              <a:chExt cx="2041" cy="1336"/>
            </a:xfrm>
          </p:grpSpPr>
          <p:sp>
            <p:nvSpPr>
              <p:cNvPr id="8204" name="Freeform 12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205" name="Group 13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8206" name="Freeform 14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207" name="Group 15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8208" name="Freeform 16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8209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8210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2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3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5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6" name="Oval 24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7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8" name="Oval 26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9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2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221" name="Freeform 29"/>
            <p:cNvSpPr>
              <a:spLocks/>
            </p:cNvSpPr>
            <p:nvPr/>
          </p:nvSpPr>
          <p:spPr bwMode="auto">
            <a:xfrm>
              <a:off x="6063" y="681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22" name="Oval 30"/>
            <p:cNvSpPr>
              <a:spLocks noChangeArrowheads="1"/>
            </p:cNvSpPr>
            <p:nvPr/>
          </p:nvSpPr>
          <p:spPr bwMode="auto">
            <a:xfrm>
              <a:off x="6325" y="6817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6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19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4" name="Group 141"/>
          <p:cNvGrpSpPr>
            <a:grpSpLocks/>
          </p:cNvGrpSpPr>
          <p:nvPr/>
        </p:nvGrpSpPr>
        <p:grpSpPr bwMode="auto">
          <a:xfrm>
            <a:off x="1166735" y="450766"/>
            <a:ext cx="785818" cy="714380"/>
            <a:chOff x="2904" y="8552"/>
            <a:chExt cx="1493" cy="1547"/>
          </a:xfrm>
        </p:grpSpPr>
        <p:sp>
          <p:nvSpPr>
            <p:cNvPr id="20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2" name="Group 141"/>
          <p:cNvGrpSpPr>
            <a:grpSpLocks/>
          </p:cNvGrpSpPr>
          <p:nvPr/>
        </p:nvGrpSpPr>
        <p:grpSpPr bwMode="auto">
          <a:xfrm>
            <a:off x="326019" y="1057794"/>
            <a:ext cx="785818" cy="714380"/>
            <a:chOff x="2904" y="8552"/>
            <a:chExt cx="1493" cy="1547"/>
          </a:xfrm>
        </p:grpSpPr>
        <p:sp>
          <p:nvSpPr>
            <p:cNvPr id="21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0" name="Group 27"/>
          <p:cNvGrpSpPr>
            <a:grpSpLocks/>
          </p:cNvGrpSpPr>
          <p:nvPr/>
        </p:nvGrpSpPr>
        <p:grpSpPr bwMode="auto">
          <a:xfrm>
            <a:off x="5715008" y="1571612"/>
            <a:ext cx="3428992" cy="4000528"/>
            <a:chOff x="10198" y="3359"/>
            <a:chExt cx="1341" cy="1458"/>
          </a:xfrm>
        </p:grpSpPr>
        <p:sp>
          <p:nvSpPr>
            <p:cNvPr id="221" name="Freeform 28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Freeform 29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3" name="Freeform 30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Freeform 31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32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6" name="Group 33"/>
          <p:cNvGrpSpPr>
            <a:grpSpLocks/>
          </p:cNvGrpSpPr>
          <p:nvPr/>
        </p:nvGrpSpPr>
        <p:grpSpPr bwMode="auto">
          <a:xfrm>
            <a:off x="7358082" y="2786058"/>
            <a:ext cx="1500198" cy="3143272"/>
            <a:chOff x="1131" y="836"/>
            <a:chExt cx="3719" cy="9037"/>
          </a:xfrm>
        </p:grpSpPr>
        <p:grpSp>
          <p:nvGrpSpPr>
            <p:cNvPr id="227" name="Group 34"/>
            <p:cNvGrpSpPr>
              <a:grpSpLocks/>
            </p:cNvGrpSpPr>
            <p:nvPr/>
          </p:nvGrpSpPr>
          <p:grpSpPr bwMode="auto">
            <a:xfrm>
              <a:off x="1131" y="836"/>
              <a:ext cx="3719" cy="9037"/>
              <a:chOff x="1131" y="836"/>
              <a:chExt cx="3719" cy="9037"/>
            </a:xfrm>
          </p:grpSpPr>
          <p:grpSp>
            <p:nvGrpSpPr>
              <p:cNvPr id="231" name="Group 35"/>
              <p:cNvGrpSpPr>
                <a:grpSpLocks/>
              </p:cNvGrpSpPr>
              <p:nvPr/>
            </p:nvGrpSpPr>
            <p:grpSpPr bwMode="auto">
              <a:xfrm>
                <a:off x="1131" y="836"/>
                <a:ext cx="3719" cy="9037"/>
                <a:chOff x="1131" y="836"/>
                <a:chExt cx="3719" cy="9037"/>
              </a:xfrm>
            </p:grpSpPr>
            <p:grpSp>
              <p:nvGrpSpPr>
                <p:cNvPr id="233" name="Group 36"/>
                <p:cNvGrpSpPr>
                  <a:grpSpLocks/>
                </p:cNvGrpSpPr>
                <p:nvPr/>
              </p:nvGrpSpPr>
              <p:grpSpPr bwMode="auto">
                <a:xfrm>
                  <a:off x="1131" y="836"/>
                  <a:ext cx="3719" cy="9037"/>
                  <a:chOff x="1131" y="836"/>
                  <a:chExt cx="3719" cy="9037"/>
                </a:xfrm>
              </p:grpSpPr>
              <p:sp>
                <p:nvSpPr>
                  <p:cNvPr id="238" name="Freeform 37"/>
                  <p:cNvSpPr>
                    <a:spLocks/>
                  </p:cNvSpPr>
                  <p:nvPr/>
                </p:nvSpPr>
                <p:spPr bwMode="auto">
                  <a:xfrm>
                    <a:off x="1131" y="8059"/>
                    <a:ext cx="1355" cy="167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39" name="Freeform 38"/>
                  <p:cNvSpPr>
                    <a:spLocks/>
                  </p:cNvSpPr>
                  <p:nvPr/>
                </p:nvSpPr>
                <p:spPr bwMode="auto">
                  <a:xfrm>
                    <a:off x="3332" y="7872"/>
                    <a:ext cx="1261" cy="2001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40" name="Freeform 39"/>
                  <p:cNvSpPr>
                    <a:spLocks/>
                  </p:cNvSpPr>
                  <p:nvPr/>
                </p:nvSpPr>
                <p:spPr bwMode="auto">
                  <a:xfrm>
                    <a:off x="1383" y="5937"/>
                    <a:ext cx="2901" cy="2486"/>
                  </a:xfrm>
                  <a:custGeom>
                    <a:avLst/>
                    <a:gdLst/>
                    <a:ahLst/>
                    <a:cxnLst>
                      <a:cxn ang="0">
                        <a:pos x="670" y="406"/>
                      </a:cxn>
                      <a:cxn ang="0">
                        <a:pos x="828" y="325"/>
                      </a:cxn>
                      <a:cxn ang="0">
                        <a:pos x="1404" y="604"/>
                      </a:cxn>
                      <a:cxn ang="0">
                        <a:pos x="1587" y="709"/>
                      </a:cxn>
                      <a:cxn ang="0">
                        <a:pos x="1870" y="613"/>
                      </a:cxn>
                      <a:cxn ang="0">
                        <a:pos x="2495" y="56"/>
                      </a:cxn>
                      <a:cxn ang="0">
                        <a:pos x="2532" y="279"/>
                      </a:cxn>
                      <a:cxn ang="0">
                        <a:pos x="2586" y="1242"/>
                      </a:cxn>
                      <a:cxn ang="0">
                        <a:pos x="2710" y="1893"/>
                      </a:cxn>
                      <a:cxn ang="0">
                        <a:pos x="1937" y="2200"/>
                      </a:cxn>
                      <a:cxn ang="0">
                        <a:pos x="1630" y="1516"/>
                      </a:cxn>
                      <a:cxn ang="0">
                        <a:pos x="1203" y="2278"/>
                      </a:cxn>
                      <a:cxn ang="0">
                        <a:pos x="141" y="2332"/>
                      </a:cxn>
                      <a:cxn ang="0">
                        <a:pos x="354" y="1355"/>
                      </a:cxn>
                      <a:cxn ang="0">
                        <a:pos x="670" y="406"/>
                      </a:cxn>
                    </a:cxnLst>
                    <a:rect l="0" t="0" r="r" b="b"/>
                    <a:pathLst>
                      <a:path w="2818" h="2486">
                        <a:moveTo>
                          <a:pt x="670" y="406"/>
                        </a:moveTo>
                        <a:cubicBezTo>
                          <a:pt x="749" y="235"/>
                          <a:pt x="706" y="292"/>
                          <a:pt x="828" y="325"/>
                        </a:cubicBezTo>
                        <a:cubicBezTo>
                          <a:pt x="950" y="358"/>
                          <a:pt x="1278" y="540"/>
                          <a:pt x="1404" y="604"/>
                        </a:cubicBezTo>
                        <a:cubicBezTo>
                          <a:pt x="1530" y="668"/>
                          <a:pt x="1509" y="707"/>
                          <a:pt x="1587" y="709"/>
                        </a:cubicBezTo>
                        <a:cubicBezTo>
                          <a:pt x="1665" y="711"/>
                          <a:pt x="1719" y="722"/>
                          <a:pt x="1870" y="613"/>
                        </a:cubicBezTo>
                        <a:cubicBezTo>
                          <a:pt x="2021" y="504"/>
                          <a:pt x="2385" y="112"/>
                          <a:pt x="2495" y="56"/>
                        </a:cubicBezTo>
                        <a:cubicBezTo>
                          <a:pt x="2605" y="0"/>
                          <a:pt x="2517" y="81"/>
                          <a:pt x="2532" y="279"/>
                        </a:cubicBezTo>
                        <a:cubicBezTo>
                          <a:pt x="2547" y="477"/>
                          <a:pt x="2556" y="973"/>
                          <a:pt x="2586" y="1242"/>
                        </a:cubicBezTo>
                        <a:cubicBezTo>
                          <a:pt x="2616" y="1511"/>
                          <a:pt x="2818" y="1733"/>
                          <a:pt x="2710" y="1893"/>
                        </a:cubicBezTo>
                        <a:cubicBezTo>
                          <a:pt x="2602" y="2053"/>
                          <a:pt x="2117" y="2263"/>
                          <a:pt x="1937" y="2200"/>
                        </a:cubicBezTo>
                        <a:cubicBezTo>
                          <a:pt x="1757" y="2137"/>
                          <a:pt x="1752" y="1503"/>
                          <a:pt x="1630" y="1516"/>
                        </a:cubicBezTo>
                        <a:cubicBezTo>
                          <a:pt x="1508" y="1529"/>
                          <a:pt x="1451" y="2142"/>
                          <a:pt x="1203" y="2278"/>
                        </a:cubicBezTo>
                        <a:cubicBezTo>
                          <a:pt x="955" y="2414"/>
                          <a:pt x="282" y="2486"/>
                          <a:pt x="141" y="2332"/>
                        </a:cubicBezTo>
                        <a:cubicBezTo>
                          <a:pt x="0" y="2178"/>
                          <a:pt x="268" y="1676"/>
                          <a:pt x="354" y="1355"/>
                        </a:cubicBezTo>
                        <a:cubicBezTo>
                          <a:pt x="440" y="1034"/>
                          <a:pt x="591" y="577"/>
                          <a:pt x="670" y="40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41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1816" y="836"/>
                    <a:ext cx="2978" cy="3177"/>
                    <a:chOff x="1816" y="836"/>
                    <a:chExt cx="2978" cy="3177"/>
                  </a:xfrm>
                </p:grpSpPr>
                <p:grpSp>
                  <p:nvGrpSpPr>
                    <p:cNvPr id="285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16" y="836"/>
                      <a:ext cx="2978" cy="3177"/>
                      <a:chOff x="2559" y="916"/>
                      <a:chExt cx="1809" cy="1760"/>
                    </a:xfrm>
                  </p:grpSpPr>
                  <p:sp>
                    <p:nvSpPr>
                      <p:cNvPr id="314" name="Freeform 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5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6" name="Freeform 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8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9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0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1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2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3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4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286" name="Group 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52" y="836"/>
                      <a:ext cx="1126" cy="892"/>
                      <a:chOff x="2752" y="836"/>
                      <a:chExt cx="1126" cy="892"/>
                    </a:xfrm>
                  </p:grpSpPr>
                  <p:grpSp>
                    <p:nvGrpSpPr>
                      <p:cNvPr id="287" name="Group 5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290" name="Oval 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1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2" name="Oval 5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3" name="Oval 5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4" name="Freeform 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5" name="Freeform 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6" name="Freeform 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7" name="Freeform 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8" name="Rectangle 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9" name="Rectangle 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0" name="Rectangle 6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1" name="Rectangle 6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2" name="Rectangle 6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3" name="Rectangle 6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4" name="Rectangle 6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5" name="Oval 7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6" name="Freeform 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7" name="Freeform 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8" name="Freeform 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09" name="Freeform 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0" name="WordArt 75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311" name="Rectangle 7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2" name="Rectangle 7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" name="Rectangle 7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288" name="Freeform 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89" name="Freeform 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grpSp>
                <p:nvGrpSpPr>
                  <p:cNvPr id="242" name="Group 81"/>
                  <p:cNvGrpSpPr>
                    <a:grpSpLocks/>
                  </p:cNvGrpSpPr>
                  <p:nvPr/>
                </p:nvGrpSpPr>
                <p:grpSpPr bwMode="auto">
                  <a:xfrm>
                    <a:off x="1131" y="3770"/>
                    <a:ext cx="3719" cy="2922"/>
                    <a:chOff x="7588" y="2323"/>
                    <a:chExt cx="2263" cy="1714"/>
                  </a:xfrm>
                </p:grpSpPr>
                <p:sp>
                  <p:nvSpPr>
                    <p:cNvPr id="244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7588" y="2978"/>
                      <a:ext cx="493" cy="807"/>
                    </a:xfrm>
                    <a:custGeom>
                      <a:avLst/>
                      <a:gdLst/>
                      <a:ahLst/>
                      <a:cxnLst>
                        <a:cxn ang="0">
                          <a:pos x="161" y="8"/>
                        </a:cxn>
                        <a:cxn ang="0">
                          <a:pos x="319" y="138"/>
                        </a:cxn>
                        <a:cxn ang="0">
                          <a:pos x="504" y="138"/>
                        </a:cxn>
                        <a:cxn ang="0">
                          <a:pos x="532" y="380"/>
                        </a:cxn>
                        <a:cxn ang="0">
                          <a:pos x="588" y="556"/>
                        </a:cxn>
                        <a:cxn ang="0">
                          <a:pos x="446" y="742"/>
                        </a:cxn>
                        <a:cxn ang="0">
                          <a:pos x="235" y="798"/>
                        </a:cxn>
                        <a:cxn ang="0">
                          <a:pos x="58" y="687"/>
                        </a:cxn>
                        <a:cxn ang="0">
                          <a:pos x="3" y="417"/>
                        </a:cxn>
                        <a:cxn ang="0">
                          <a:pos x="40" y="188"/>
                        </a:cxn>
                        <a:cxn ang="0">
                          <a:pos x="161" y="8"/>
                        </a:cxn>
                      </a:cxnLst>
                      <a:rect l="0" t="0" r="r" b="b"/>
                      <a:pathLst>
                        <a:path w="602" h="807">
                          <a:moveTo>
                            <a:pt x="161" y="8"/>
                          </a:moveTo>
                          <a:cubicBezTo>
                            <a:pt x="207" y="0"/>
                            <a:pt x="262" y="116"/>
                            <a:pt x="319" y="138"/>
                          </a:cubicBezTo>
                          <a:cubicBezTo>
                            <a:pt x="376" y="160"/>
                            <a:pt x="469" y="98"/>
                            <a:pt x="504" y="138"/>
                          </a:cubicBezTo>
                          <a:cubicBezTo>
                            <a:pt x="539" y="178"/>
                            <a:pt x="518" y="310"/>
                            <a:pt x="532" y="380"/>
                          </a:cubicBezTo>
                          <a:cubicBezTo>
                            <a:pt x="546" y="450"/>
                            <a:pt x="602" y="496"/>
                            <a:pt x="588" y="556"/>
                          </a:cubicBezTo>
                          <a:cubicBezTo>
                            <a:pt x="574" y="616"/>
                            <a:pt x="505" y="702"/>
                            <a:pt x="446" y="742"/>
                          </a:cubicBezTo>
                          <a:cubicBezTo>
                            <a:pt x="387" y="782"/>
                            <a:pt x="300" y="807"/>
                            <a:pt x="235" y="798"/>
                          </a:cubicBezTo>
                          <a:cubicBezTo>
                            <a:pt x="170" y="789"/>
                            <a:pt x="97" y="751"/>
                            <a:pt x="58" y="687"/>
                          </a:cubicBezTo>
                          <a:cubicBezTo>
                            <a:pt x="19" y="623"/>
                            <a:pt x="6" y="500"/>
                            <a:pt x="3" y="417"/>
                          </a:cubicBezTo>
                          <a:cubicBezTo>
                            <a:pt x="0" y="334"/>
                            <a:pt x="22" y="258"/>
                            <a:pt x="40" y="188"/>
                          </a:cubicBezTo>
                          <a:cubicBezTo>
                            <a:pt x="58" y="118"/>
                            <a:pt x="115" y="16"/>
                            <a:pt x="161" y="8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5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402" y="2909"/>
                      <a:ext cx="449" cy="950"/>
                    </a:xfrm>
                    <a:custGeom>
                      <a:avLst/>
                      <a:gdLst/>
                      <a:ahLst/>
                      <a:cxnLst>
                        <a:cxn ang="0">
                          <a:pos x="131" y="204"/>
                        </a:cxn>
                        <a:cxn ang="0">
                          <a:pos x="475" y="16"/>
                        </a:cxn>
                        <a:cxn ang="0">
                          <a:pos x="559" y="303"/>
                        </a:cxn>
                        <a:cxn ang="0">
                          <a:pos x="587" y="535"/>
                        </a:cxn>
                        <a:cxn ang="0">
                          <a:pos x="475" y="823"/>
                        </a:cxn>
                        <a:cxn ang="0">
                          <a:pos x="178" y="933"/>
                        </a:cxn>
                        <a:cxn ang="0">
                          <a:pos x="25" y="721"/>
                        </a:cxn>
                        <a:cxn ang="0">
                          <a:pos x="25" y="452"/>
                        </a:cxn>
                        <a:cxn ang="0">
                          <a:pos x="131" y="204"/>
                        </a:cxn>
                      </a:cxnLst>
                      <a:rect l="0" t="0" r="r" b="b"/>
                      <a:pathLst>
                        <a:path w="601" h="950">
                          <a:moveTo>
                            <a:pt x="131" y="204"/>
                          </a:moveTo>
                          <a:cubicBezTo>
                            <a:pt x="206" y="131"/>
                            <a:pt x="404" y="0"/>
                            <a:pt x="475" y="16"/>
                          </a:cubicBezTo>
                          <a:cubicBezTo>
                            <a:pt x="546" y="32"/>
                            <a:pt x="540" y="217"/>
                            <a:pt x="559" y="303"/>
                          </a:cubicBezTo>
                          <a:cubicBezTo>
                            <a:pt x="578" y="389"/>
                            <a:pt x="601" y="448"/>
                            <a:pt x="587" y="535"/>
                          </a:cubicBezTo>
                          <a:cubicBezTo>
                            <a:pt x="573" y="622"/>
                            <a:pt x="543" y="757"/>
                            <a:pt x="475" y="823"/>
                          </a:cubicBezTo>
                          <a:cubicBezTo>
                            <a:pt x="407" y="889"/>
                            <a:pt x="253" y="950"/>
                            <a:pt x="178" y="933"/>
                          </a:cubicBezTo>
                          <a:cubicBezTo>
                            <a:pt x="103" y="916"/>
                            <a:pt x="50" y="801"/>
                            <a:pt x="25" y="721"/>
                          </a:cubicBezTo>
                          <a:cubicBezTo>
                            <a:pt x="0" y="641"/>
                            <a:pt x="4" y="537"/>
                            <a:pt x="25" y="452"/>
                          </a:cubicBezTo>
                          <a:cubicBezTo>
                            <a:pt x="46" y="367"/>
                            <a:pt x="56" y="277"/>
                            <a:pt x="131" y="2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6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7922" y="2339"/>
                      <a:ext cx="1665" cy="1698"/>
                    </a:xfrm>
                    <a:custGeom>
                      <a:avLst/>
                      <a:gdLst/>
                      <a:ahLst/>
                      <a:cxnLst>
                        <a:cxn ang="0">
                          <a:pos x="495" y="28"/>
                        </a:cxn>
                        <a:cxn ang="0">
                          <a:pos x="857" y="281"/>
                        </a:cxn>
                        <a:cxn ang="0">
                          <a:pos x="1322" y="44"/>
                        </a:cxn>
                        <a:cxn ang="0">
                          <a:pos x="1628" y="224"/>
                        </a:cxn>
                        <a:cxn ang="0">
                          <a:pos x="1545" y="465"/>
                        </a:cxn>
                        <a:cxn ang="0">
                          <a:pos x="1480" y="606"/>
                        </a:cxn>
                        <a:cxn ang="0">
                          <a:pos x="1433" y="1292"/>
                        </a:cxn>
                        <a:cxn ang="0">
                          <a:pos x="1368" y="1341"/>
                        </a:cxn>
                        <a:cxn ang="0">
                          <a:pos x="895" y="1674"/>
                        </a:cxn>
                        <a:cxn ang="0">
                          <a:pos x="374" y="1483"/>
                        </a:cxn>
                        <a:cxn ang="0">
                          <a:pos x="253" y="1445"/>
                        </a:cxn>
                        <a:cxn ang="0">
                          <a:pos x="207" y="792"/>
                        </a:cxn>
                        <a:cxn ang="0">
                          <a:pos x="244" y="550"/>
                        </a:cxn>
                        <a:cxn ang="0">
                          <a:pos x="40" y="114"/>
                        </a:cxn>
                        <a:cxn ang="0">
                          <a:pos x="495" y="28"/>
                        </a:cxn>
                      </a:cxnLst>
                      <a:rect l="0" t="0" r="r" b="b"/>
                      <a:pathLst>
                        <a:path w="1665" h="1698">
                          <a:moveTo>
                            <a:pt x="495" y="28"/>
                          </a:moveTo>
                          <a:cubicBezTo>
                            <a:pt x="631" y="56"/>
                            <a:pt x="719" y="278"/>
                            <a:pt x="857" y="281"/>
                          </a:cubicBezTo>
                          <a:cubicBezTo>
                            <a:pt x="995" y="284"/>
                            <a:pt x="1194" y="53"/>
                            <a:pt x="1322" y="44"/>
                          </a:cubicBezTo>
                          <a:cubicBezTo>
                            <a:pt x="1450" y="35"/>
                            <a:pt x="1591" y="154"/>
                            <a:pt x="1628" y="224"/>
                          </a:cubicBezTo>
                          <a:cubicBezTo>
                            <a:pt x="1665" y="294"/>
                            <a:pt x="1570" y="401"/>
                            <a:pt x="1545" y="465"/>
                          </a:cubicBezTo>
                          <a:cubicBezTo>
                            <a:pt x="1520" y="529"/>
                            <a:pt x="1499" y="468"/>
                            <a:pt x="1480" y="606"/>
                          </a:cubicBezTo>
                          <a:cubicBezTo>
                            <a:pt x="1461" y="744"/>
                            <a:pt x="1452" y="1170"/>
                            <a:pt x="1433" y="1292"/>
                          </a:cubicBezTo>
                          <a:cubicBezTo>
                            <a:pt x="1414" y="1414"/>
                            <a:pt x="1458" y="1277"/>
                            <a:pt x="1368" y="1341"/>
                          </a:cubicBezTo>
                          <a:cubicBezTo>
                            <a:pt x="1278" y="1405"/>
                            <a:pt x="1061" y="1650"/>
                            <a:pt x="895" y="1674"/>
                          </a:cubicBezTo>
                          <a:cubicBezTo>
                            <a:pt x="729" y="1698"/>
                            <a:pt x="481" y="1521"/>
                            <a:pt x="374" y="1483"/>
                          </a:cubicBezTo>
                          <a:cubicBezTo>
                            <a:pt x="267" y="1445"/>
                            <a:pt x="281" y="1560"/>
                            <a:pt x="253" y="1445"/>
                          </a:cubicBezTo>
                          <a:cubicBezTo>
                            <a:pt x="225" y="1330"/>
                            <a:pt x="208" y="941"/>
                            <a:pt x="207" y="792"/>
                          </a:cubicBezTo>
                          <a:cubicBezTo>
                            <a:pt x="206" y="643"/>
                            <a:pt x="272" y="663"/>
                            <a:pt x="244" y="550"/>
                          </a:cubicBezTo>
                          <a:cubicBezTo>
                            <a:pt x="216" y="437"/>
                            <a:pt x="0" y="201"/>
                            <a:pt x="40" y="114"/>
                          </a:cubicBezTo>
                          <a:cubicBezTo>
                            <a:pt x="80" y="27"/>
                            <a:pt x="359" y="0"/>
                            <a:pt x="495" y="28"/>
                          </a:cubicBez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7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7588" y="2466"/>
                      <a:ext cx="571" cy="733"/>
                    </a:xfrm>
                    <a:custGeom>
                      <a:avLst/>
                      <a:gdLst/>
                      <a:ahLst/>
                      <a:cxnLst>
                        <a:cxn ang="0">
                          <a:pos x="334" y="15"/>
                        </a:cxn>
                        <a:cxn ang="0">
                          <a:pos x="560" y="414"/>
                        </a:cxn>
                        <a:cxn ang="0">
                          <a:pos x="402" y="711"/>
                        </a:cxn>
                        <a:cxn ang="0">
                          <a:pos x="39" y="544"/>
                        </a:cxn>
                        <a:cxn ang="0">
                          <a:pos x="169" y="323"/>
                        </a:cxn>
                        <a:cxn ang="0">
                          <a:pos x="334" y="15"/>
                        </a:cxn>
                      </a:cxnLst>
                      <a:rect l="0" t="0" r="r" b="b"/>
                      <a:pathLst>
                        <a:path w="571" h="733">
                          <a:moveTo>
                            <a:pt x="334" y="15"/>
                          </a:moveTo>
                          <a:cubicBezTo>
                            <a:pt x="399" y="30"/>
                            <a:pt x="549" y="298"/>
                            <a:pt x="560" y="414"/>
                          </a:cubicBezTo>
                          <a:cubicBezTo>
                            <a:pt x="571" y="530"/>
                            <a:pt x="489" y="689"/>
                            <a:pt x="402" y="711"/>
                          </a:cubicBezTo>
                          <a:cubicBezTo>
                            <a:pt x="315" y="733"/>
                            <a:pt x="78" y="609"/>
                            <a:pt x="39" y="544"/>
                          </a:cubicBezTo>
                          <a:cubicBezTo>
                            <a:pt x="0" y="479"/>
                            <a:pt x="120" y="408"/>
                            <a:pt x="169" y="323"/>
                          </a:cubicBezTo>
                          <a:cubicBezTo>
                            <a:pt x="218" y="238"/>
                            <a:pt x="269" y="0"/>
                            <a:pt x="334" y="15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8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9354" y="2533"/>
                      <a:ext cx="450" cy="666"/>
                    </a:xfrm>
                    <a:custGeom>
                      <a:avLst/>
                      <a:gdLst/>
                      <a:ahLst/>
                      <a:cxnLst>
                        <a:cxn ang="0">
                          <a:pos x="208" y="25"/>
                        </a:cxn>
                        <a:cxn ang="0">
                          <a:pos x="450" y="416"/>
                        </a:cxn>
                        <a:cxn ang="0">
                          <a:pos x="208" y="593"/>
                        </a:cxn>
                        <a:cxn ang="0">
                          <a:pos x="79" y="661"/>
                        </a:cxn>
                        <a:cxn ang="0">
                          <a:pos x="23" y="565"/>
                        </a:cxn>
                        <a:cxn ang="0">
                          <a:pos x="14" y="435"/>
                        </a:cxn>
                        <a:cxn ang="0">
                          <a:pos x="106" y="266"/>
                        </a:cxn>
                        <a:cxn ang="0">
                          <a:pos x="208" y="25"/>
                        </a:cxn>
                      </a:cxnLst>
                      <a:rect l="0" t="0" r="r" b="b"/>
                      <a:pathLst>
                        <a:path w="450" h="666">
                          <a:moveTo>
                            <a:pt x="208" y="25"/>
                          </a:moveTo>
                          <a:cubicBezTo>
                            <a:pt x="265" y="50"/>
                            <a:pt x="450" y="321"/>
                            <a:pt x="450" y="416"/>
                          </a:cubicBezTo>
                          <a:cubicBezTo>
                            <a:pt x="450" y="511"/>
                            <a:pt x="270" y="552"/>
                            <a:pt x="208" y="593"/>
                          </a:cubicBezTo>
                          <a:cubicBezTo>
                            <a:pt x="146" y="634"/>
                            <a:pt x="110" y="666"/>
                            <a:pt x="79" y="661"/>
                          </a:cubicBezTo>
                          <a:cubicBezTo>
                            <a:pt x="48" y="656"/>
                            <a:pt x="34" y="603"/>
                            <a:pt x="23" y="565"/>
                          </a:cubicBezTo>
                          <a:cubicBezTo>
                            <a:pt x="12" y="527"/>
                            <a:pt x="0" y="485"/>
                            <a:pt x="14" y="435"/>
                          </a:cubicBezTo>
                          <a:cubicBezTo>
                            <a:pt x="28" y="385"/>
                            <a:pt x="81" y="334"/>
                            <a:pt x="106" y="266"/>
                          </a:cubicBezTo>
                          <a:cubicBezTo>
                            <a:pt x="131" y="198"/>
                            <a:pt x="151" y="0"/>
                            <a:pt x="208" y="25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49" name="Group 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743" y="2642"/>
                      <a:ext cx="611" cy="565"/>
                      <a:chOff x="2752" y="836"/>
                      <a:chExt cx="1126" cy="892"/>
                    </a:xfrm>
                  </p:grpSpPr>
                  <p:grpSp>
                    <p:nvGrpSpPr>
                      <p:cNvPr id="251" name="Group 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261" name="Oval 8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2" name="Oval 9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3" name="Oval 9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4" name="Oval 9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5" name="Freeform 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6" name="Freeform 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7" name="Freeform 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8" name="Freeform 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9" name="Rectangle 9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0" name="Rectangle 9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1" name="Rectangle 9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2" name="Rectangle 10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3" name="Rectangle 10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4" name="Rectangle 10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5" name="Rectangle 10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6" name="Oval 10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7" name="Freeform 1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8" name="Freeform 1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9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0" name="Freeform 1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1" name="WordArt 109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282" name="Rectangle 11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3" name="Rectangle 11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4" name="Rectangle 11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259" name="Freeform 1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0" name="Freeform 1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25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8327" y="2323"/>
                      <a:ext cx="1003" cy="319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16"/>
                        </a:cxn>
                        <a:cxn ang="0">
                          <a:pos x="6" y="143"/>
                        </a:cxn>
                        <a:cxn ang="0">
                          <a:pos x="174" y="143"/>
                        </a:cxn>
                        <a:cxn ang="0">
                          <a:pos x="416" y="319"/>
                        </a:cxn>
                        <a:cxn ang="0">
                          <a:pos x="852" y="143"/>
                        </a:cxn>
                        <a:cxn ang="0">
                          <a:pos x="993" y="210"/>
                        </a:cxn>
                        <a:cxn ang="0">
                          <a:pos x="915" y="60"/>
                        </a:cxn>
                        <a:cxn ang="0">
                          <a:pos x="769" y="143"/>
                        </a:cxn>
                        <a:cxn ang="0">
                          <a:pos x="536" y="240"/>
                        </a:cxn>
                        <a:cxn ang="0">
                          <a:pos x="459" y="240"/>
                        </a:cxn>
                        <a:cxn ang="0">
                          <a:pos x="350" y="240"/>
                        </a:cxn>
                        <a:cxn ang="0">
                          <a:pos x="136" y="16"/>
                        </a:cxn>
                      </a:cxnLst>
                      <a:rect l="0" t="0" r="r" b="b"/>
                      <a:pathLst>
                        <a:path w="1003" h="319">
                          <a:moveTo>
                            <a:pt x="136" y="16"/>
                          </a:moveTo>
                          <a:cubicBezTo>
                            <a:pt x="79" y="0"/>
                            <a:pt x="0" y="122"/>
                            <a:pt x="6" y="143"/>
                          </a:cubicBezTo>
                          <a:cubicBezTo>
                            <a:pt x="12" y="164"/>
                            <a:pt x="106" y="114"/>
                            <a:pt x="174" y="143"/>
                          </a:cubicBezTo>
                          <a:cubicBezTo>
                            <a:pt x="242" y="172"/>
                            <a:pt x="303" y="319"/>
                            <a:pt x="416" y="319"/>
                          </a:cubicBezTo>
                          <a:cubicBezTo>
                            <a:pt x="529" y="319"/>
                            <a:pt x="756" y="161"/>
                            <a:pt x="852" y="143"/>
                          </a:cubicBezTo>
                          <a:cubicBezTo>
                            <a:pt x="948" y="125"/>
                            <a:pt x="983" y="224"/>
                            <a:pt x="993" y="210"/>
                          </a:cubicBezTo>
                          <a:cubicBezTo>
                            <a:pt x="1003" y="196"/>
                            <a:pt x="952" y="71"/>
                            <a:pt x="915" y="60"/>
                          </a:cubicBezTo>
                          <a:cubicBezTo>
                            <a:pt x="878" y="49"/>
                            <a:pt x="832" y="113"/>
                            <a:pt x="769" y="143"/>
                          </a:cubicBezTo>
                          <a:cubicBezTo>
                            <a:pt x="706" y="173"/>
                            <a:pt x="588" y="224"/>
                            <a:pt x="536" y="240"/>
                          </a:cubicBezTo>
                          <a:cubicBezTo>
                            <a:pt x="484" y="256"/>
                            <a:pt x="490" y="240"/>
                            <a:pt x="459" y="240"/>
                          </a:cubicBezTo>
                          <a:cubicBezTo>
                            <a:pt x="428" y="240"/>
                            <a:pt x="402" y="272"/>
                            <a:pt x="350" y="240"/>
                          </a:cubicBezTo>
                          <a:cubicBezTo>
                            <a:pt x="298" y="208"/>
                            <a:pt x="193" y="32"/>
                            <a:pt x="136" y="1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43" name="WordArt 116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4542042">
                    <a:off x="1253" y="7162"/>
                    <a:ext cx="1554" cy="38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</p:grpSp>
            <p:sp>
              <p:nvSpPr>
                <p:cNvPr id="234" name="Freeform 117"/>
                <p:cNvSpPr>
                  <a:spLocks/>
                </p:cNvSpPr>
                <p:nvPr/>
              </p:nvSpPr>
              <p:spPr bwMode="auto">
                <a:xfrm>
                  <a:off x="1468" y="5937"/>
                  <a:ext cx="83" cy="325"/>
                </a:xfrm>
                <a:custGeom>
                  <a:avLst/>
                  <a:gdLst/>
                  <a:ahLst/>
                  <a:cxnLst>
                    <a:cxn ang="0">
                      <a:pos x="83" y="325"/>
                    </a:cxn>
                    <a:cxn ang="0">
                      <a:pos x="18" y="19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3" h="325">
                      <a:moveTo>
                        <a:pt x="83" y="325"/>
                      </a:moveTo>
                      <a:cubicBezTo>
                        <a:pt x="57" y="287"/>
                        <a:pt x="32" y="249"/>
                        <a:pt x="18" y="195"/>
                      </a:cubicBezTo>
                      <a:cubicBezTo>
                        <a:pt x="4" y="141"/>
                        <a:pt x="2" y="70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Freeform 118"/>
                <p:cNvSpPr>
                  <a:spLocks/>
                </p:cNvSpPr>
                <p:nvPr/>
              </p:nvSpPr>
              <p:spPr bwMode="auto">
                <a:xfrm>
                  <a:off x="1668" y="5825"/>
                  <a:ext cx="79" cy="269"/>
                </a:xfrm>
                <a:custGeom>
                  <a:avLst/>
                  <a:gdLst/>
                  <a:ahLst/>
                  <a:cxnLst>
                    <a:cxn ang="0">
                      <a:pos x="79" y="269"/>
                    </a:cxn>
                    <a:cxn ang="0">
                      <a:pos x="11" y="213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79" h="269">
                      <a:moveTo>
                        <a:pt x="79" y="269"/>
                      </a:moveTo>
                      <a:cubicBezTo>
                        <a:pt x="50" y="263"/>
                        <a:pt x="22" y="258"/>
                        <a:pt x="11" y="213"/>
                      </a:cubicBezTo>
                      <a:cubicBezTo>
                        <a:pt x="0" y="168"/>
                        <a:pt x="5" y="84"/>
                        <a:pt x="11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Freeform 119"/>
                <p:cNvSpPr>
                  <a:spLocks/>
                </p:cNvSpPr>
                <p:nvPr/>
              </p:nvSpPr>
              <p:spPr bwMode="auto">
                <a:xfrm>
                  <a:off x="4200" y="5937"/>
                  <a:ext cx="168" cy="241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120"/>
                <p:cNvSpPr>
                  <a:spLocks/>
                </p:cNvSpPr>
                <p:nvPr/>
              </p:nvSpPr>
              <p:spPr bwMode="auto">
                <a:xfrm>
                  <a:off x="4424" y="5985"/>
                  <a:ext cx="159" cy="332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32" name="Freeform 121"/>
              <p:cNvSpPr>
                <a:spLocks/>
              </p:cNvSpPr>
              <p:nvPr/>
            </p:nvSpPr>
            <p:spPr bwMode="auto">
              <a:xfrm>
                <a:off x="2639" y="3832"/>
                <a:ext cx="1240" cy="39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28" name="Group 122"/>
            <p:cNvGrpSpPr>
              <a:grpSpLocks/>
            </p:cNvGrpSpPr>
            <p:nvPr/>
          </p:nvGrpSpPr>
          <p:grpSpPr bwMode="auto">
            <a:xfrm>
              <a:off x="2752" y="2563"/>
              <a:ext cx="831" cy="158"/>
              <a:chOff x="2752" y="2563"/>
              <a:chExt cx="831" cy="158"/>
            </a:xfrm>
          </p:grpSpPr>
          <p:sp>
            <p:nvSpPr>
              <p:cNvPr id="229" name="Oval 123"/>
              <p:cNvSpPr>
                <a:spLocks noChangeArrowheads="1"/>
              </p:cNvSpPr>
              <p:nvPr/>
            </p:nvSpPr>
            <p:spPr bwMode="auto">
              <a:xfrm>
                <a:off x="2752" y="2563"/>
                <a:ext cx="143" cy="15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Oval 124"/>
              <p:cNvSpPr>
                <a:spLocks noChangeArrowheads="1"/>
              </p:cNvSpPr>
              <p:nvPr/>
            </p:nvSpPr>
            <p:spPr bwMode="auto">
              <a:xfrm>
                <a:off x="3440" y="2563"/>
                <a:ext cx="143" cy="15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5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5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33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3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33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4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4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5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5044286" y="1643050"/>
            <a:ext cx="2000264" cy="1785950"/>
            <a:chOff x="2502" y="8107"/>
            <a:chExt cx="2808" cy="2523"/>
          </a:xfrm>
        </p:grpSpPr>
        <p:sp>
          <p:nvSpPr>
            <p:cNvPr id="37891" name="Freeform 3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892" name="Oval 4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8013" name="Freeform 125"/>
          <p:cNvSpPr>
            <a:spLocks/>
          </p:cNvSpPr>
          <p:nvPr/>
        </p:nvSpPr>
        <p:spPr bwMode="auto">
          <a:xfrm>
            <a:off x="214282" y="4714884"/>
            <a:ext cx="8715436" cy="2143116"/>
          </a:xfrm>
          <a:custGeom>
            <a:avLst/>
            <a:gdLst/>
            <a:ahLst/>
            <a:cxnLst>
              <a:cxn ang="0">
                <a:pos x="184" y="1132"/>
              </a:cxn>
              <a:cxn ang="0">
                <a:pos x="555" y="191"/>
              </a:cxn>
              <a:cxn ang="0">
                <a:pos x="2305" y="26"/>
              </a:cxn>
              <a:cxn ang="0">
                <a:pos x="3924" y="191"/>
              </a:cxn>
              <a:cxn ang="0">
                <a:pos x="4672" y="191"/>
              </a:cxn>
              <a:cxn ang="0">
                <a:pos x="4301" y="1339"/>
              </a:cxn>
              <a:cxn ang="0">
                <a:pos x="1658" y="1365"/>
              </a:cxn>
              <a:cxn ang="0">
                <a:pos x="184" y="1132"/>
              </a:cxn>
            </a:cxnLst>
            <a:rect l="0" t="0" r="r" b="b"/>
            <a:pathLst>
              <a:path w="4803" h="1535">
                <a:moveTo>
                  <a:pt x="184" y="1132"/>
                </a:moveTo>
                <a:cubicBezTo>
                  <a:pt x="0" y="936"/>
                  <a:pt x="202" y="375"/>
                  <a:pt x="555" y="191"/>
                </a:cubicBezTo>
                <a:cubicBezTo>
                  <a:pt x="908" y="7"/>
                  <a:pt x="1744" y="26"/>
                  <a:pt x="2305" y="26"/>
                </a:cubicBezTo>
                <a:cubicBezTo>
                  <a:pt x="2866" y="26"/>
                  <a:pt x="3530" y="164"/>
                  <a:pt x="3924" y="191"/>
                </a:cubicBezTo>
                <a:cubicBezTo>
                  <a:pt x="4318" y="218"/>
                  <a:pt x="4609" y="0"/>
                  <a:pt x="4672" y="191"/>
                </a:cubicBezTo>
                <a:cubicBezTo>
                  <a:pt x="4735" y="382"/>
                  <a:pt x="4803" y="1143"/>
                  <a:pt x="4301" y="1339"/>
                </a:cubicBezTo>
                <a:cubicBezTo>
                  <a:pt x="3799" y="1535"/>
                  <a:pt x="2349" y="1393"/>
                  <a:pt x="1658" y="1365"/>
                </a:cubicBezTo>
                <a:cubicBezTo>
                  <a:pt x="967" y="1337"/>
                  <a:pt x="368" y="1328"/>
                  <a:pt x="184" y="1132"/>
                </a:cubicBezTo>
                <a:close/>
              </a:path>
            </a:pathLst>
          </a:custGeom>
          <a:solidFill>
            <a:schemeClr val="tx1">
              <a:lumMod val="5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1428728" y="4572008"/>
            <a:ext cx="3071834" cy="1428760"/>
            <a:chOff x="5090" y="14669"/>
            <a:chExt cx="3730" cy="1708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>
              <a:off x="5461" y="14772"/>
              <a:ext cx="3073" cy="1605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5090" y="14669"/>
              <a:ext cx="371" cy="1708"/>
            </a:xfrm>
            <a:custGeom>
              <a:avLst/>
              <a:gdLst/>
              <a:ahLst/>
              <a:cxnLst>
                <a:cxn ang="0">
                  <a:pos x="371" y="103"/>
                </a:cxn>
                <a:cxn ang="0">
                  <a:pos x="169" y="0"/>
                </a:cxn>
                <a:cxn ang="0">
                  <a:pos x="59" y="103"/>
                </a:cxn>
                <a:cxn ang="0">
                  <a:pos x="240" y="196"/>
                </a:cxn>
                <a:cxn ang="0">
                  <a:pos x="30" y="214"/>
                </a:cxn>
                <a:cxn ang="0">
                  <a:pos x="59" y="307"/>
                </a:cxn>
                <a:cxn ang="0">
                  <a:pos x="282" y="363"/>
                </a:cxn>
                <a:cxn ang="0">
                  <a:pos x="30" y="474"/>
                </a:cxn>
                <a:cxn ang="0">
                  <a:pos x="282" y="576"/>
                </a:cxn>
                <a:cxn ang="0">
                  <a:pos x="125" y="734"/>
                </a:cxn>
                <a:cxn ang="0">
                  <a:pos x="288" y="811"/>
                </a:cxn>
                <a:cxn ang="0">
                  <a:pos x="125" y="1014"/>
                </a:cxn>
                <a:cxn ang="0">
                  <a:pos x="308" y="1125"/>
                </a:cxn>
                <a:cxn ang="0">
                  <a:pos x="125" y="1292"/>
                </a:cxn>
                <a:cxn ang="0">
                  <a:pos x="355" y="1450"/>
                </a:cxn>
                <a:cxn ang="0">
                  <a:pos x="197" y="1561"/>
                </a:cxn>
                <a:cxn ang="0">
                  <a:pos x="371" y="1708"/>
                </a:cxn>
              </a:cxnLst>
              <a:rect l="0" t="0" r="r" b="b"/>
              <a:pathLst>
                <a:path w="371" h="1708">
                  <a:moveTo>
                    <a:pt x="371" y="103"/>
                  </a:moveTo>
                  <a:cubicBezTo>
                    <a:pt x="296" y="51"/>
                    <a:pt x="221" y="0"/>
                    <a:pt x="169" y="0"/>
                  </a:cubicBezTo>
                  <a:cubicBezTo>
                    <a:pt x="117" y="0"/>
                    <a:pt x="47" y="70"/>
                    <a:pt x="59" y="103"/>
                  </a:cubicBezTo>
                  <a:cubicBezTo>
                    <a:pt x="71" y="136"/>
                    <a:pt x="245" y="177"/>
                    <a:pt x="240" y="196"/>
                  </a:cubicBezTo>
                  <a:cubicBezTo>
                    <a:pt x="235" y="215"/>
                    <a:pt x="60" y="195"/>
                    <a:pt x="30" y="214"/>
                  </a:cubicBezTo>
                  <a:cubicBezTo>
                    <a:pt x="0" y="233"/>
                    <a:pt x="17" y="282"/>
                    <a:pt x="59" y="307"/>
                  </a:cubicBezTo>
                  <a:cubicBezTo>
                    <a:pt x="101" y="332"/>
                    <a:pt x="287" y="335"/>
                    <a:pt x="282" y="363"/>
                  </a:cubicBezTo>
                  <a:cubicBezTo>
                    <a:pt x="277" y="391"/>
                    <a:pt x="30" y="439"/>
                    <a:pt x="30" y="474"/>
                  </a:cubicBezTo>
                  <a:cubicBezTo>
                    <a:pt x="30" y="509"/>
                    <a:pt x="266" y="533"/>
                    <a:pt x="282" y="576"/>
                  </a:cubicBezTo>
                  <a:cubicBezTo>
                    <a:pt x="298" y="619"/>
                    <a:pt x="124" y="695"/>
                    <a:pt x="125" y="734"/>
                  </a:cubicBezTo>
                  <a:cubicBezTo>
                    <a:pt x="126" y="773"/>
                    <a:pt x="288" y="764"/>
                    <a:pt x="288" y="811"/>
                  </a:cubicBezTo>
                  <a:cubicBezTo>
                    <a:pt x="288" y="858"/>
                    <a:pt x="122" y="962"/>
                    <a:pt x="125" y="1014"/>
                  </a:cubicBezTo>
                  <a:cubicBezTo>
                    <a:pt x="128" y="1066"/>
                    <a:pt x="308" y="1079"/>
                    <a:pt x="308" y="1125"/>
                  </a:cubicBezTo>
                  <a:cubicBezTo>
                    <a:pt x="308" y="1171"/>
                    <a:pt x="117" y="1238"/>
                    <a:pt x="125" y="1292"/>
                  </a:cubicBezTo>
                  <a:cubicBezTo>
                    <a:pt x="133" y="1346"/>
                    <a:pt x="343" y="1405"/>
                    <a:pt x="355" y="1450"/>
                  </a:cubicBezTo>
                  <a:cubicBezTo>
                    <a:pt x="367" y="1495"/>
                    <a:pt x="194" y="1518"/>
                    <a:pt x="197" y="1561"/>
                  </a:cubicBezTo>
                  <a:cubicBezTo>
                    <a:pt x="200" y="1604"/>
                    <a:pt x="342" y="1683"/>
                    <a:pt x="371" y="1708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8532" y="14772"/>
              <a:ext cx="288" cy="160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20" y="83"/>
                </a:cxn>
                <a:cxn ang="0">
                  <a:pos x="66" y="232"/>
                </a:cxn>
                <a:cxn ang="0">
                  <a:pos x="244" y="362"/>
                </a:cxn>
                <a:cxn ang="0">
                  <a:pos x="108" y="455"/>
                </a:cxn>
                <a:cxn ang="0">
                  <a:pos x="261" y="576"/>
                </a:cxn>
                <a:cxn ang="0">
                  <a:pos x="108" y="659"/>
                </a:cxn>
                <a:cxn ang="0">
                  <a:pos x="270" y="771"/>
                </a:cxn>
                <a:cxn ang="0">
                  <a:pos x="66" y="845"/>
                </a:cxn>
                <a:cxn ang="0">
                  <a:pos x="270" y="1087"/>
                </a:cxn>
                <a:cxn ang="0">
                  <a:pos x="108" y="1198"/>
                </a:cxn>
                <a:cxn ang="0">
                  <a:pos x="270" y="1384"/>
                </a:cxn>
                <a:cxn ang="0">
                  <a:pos x="0" y="1605"/>
                </a:cxn>
              </a:cxnLst>
              <a:rect l="0" t="0" r="r" b="b"/>
              <a:pathLst>
                <a:path w="288" h="1605">
                  <a:moveTo>
                    <a:pt x="2" y="0"/>
                  </a:moveTo>
                  <a:cubicBezTo>
                    <a:pt x="105" y="22"/>
                    <a:pt x="209" y="45"/>
                    <a:pt x="220" y="83"/>
                  </a:cubicBezTo>
                  <a:cubicBezTo>
                    <a:pt x="231" y="121"/>
                    <a:pt x="62" y="186"/>
                    <a:pt x="66" y="232"/>
                  </a:cubicBezTo>
                  <a:cubicBezTo>
                    <a:pt x="70" y="278"/>
                    <a:pt x="237" y="325"/>
                    <a:pt x="244" y="362"/>
                  </a:cubicBezTo>
                  <a:cubicBezTo>
                    <a:pt x="251" y="399"/>
                    <a:pt x="105" y="419"/>
                    <a:pt x="108" y="455"/>
                  </a:cubicBezTo>
                  <a:cubicBezTo>
                    <a:pt x="111" y="491"/>
                    <a:pt x="261" y="542"/>
                    <a:pt x="261" y="576"/>
                  </a:cubicBezTo>
                  <a:cubicBezTo>
                    <a:pt x="261" y="610"/>
                    <a:pt x="107" y="627"/>
                    <a:pt x="108" y="659"/>
                  </a:cubicBezTo>
                  <a:cubicBezTo>
                    <a:pt x="109" y="691"/>
                    <a:pt x="277" y="740"/>
                    <a:pt x="270" y="771"/>
                  </a:cubicBezTo>
                  <a:cubicBezTo>
                    <a:pt x="263" y="802"/>
                    <a:pt x="66" y="792"/>
                    <a:pt x="66" y="845"/>
                  </a:cubicBezTo>
                  <a:cubicBezTo>
                    <a:pt x="66" y="898"/>
                    <a:pt x="263" y="1028"/>
                    <a:pt x="270" y="1087"/>
                  </a:cubicBezTo>
                  <a:cubicBezTo>
                    <a:pt x="277" y="1146"/>
                    <a:pt x="108" y="1149"/>
                    <a:pt x="108" y="1198"/>
                  </a:cubicBezTo>
                  <a:cubicBezTo>
                    <a:pt x="108" y="1247"/>
                    <a:pt x="288" y="1316"/>
                    <a:pt x="270" y="1384"/>
                  </a:cubicBezTo>
                  <a:cubicBezTo>
                    <a:pt x="252" y="1452"/>
                    <a:pt x="43" y="1568"/>
                    <a:pt x="0" y="1605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58" name="257 Forma libre"/>
          <p:cNvSpPr/>
          <p:nvPr/>
        </p:nvSpPr>
        <p:spPr>
          <a:xfrm>
            <a:off x="5992837" y="2625970"/>
            <a:ext cx="3134751" cy="3517674"/>
          </a:xfrm>
          <a:custGeom>
            <a:avLst/>
            <a:gdLst>
              <a:gd name="connsiteX0" fmla="*/ 0 w 3134751"/>
              <a:gd name="connsiteY0" fmla="*/ 46892 h 2930768"/>
              <a:gd name="connsiteX1" fmla="*/ 450166 w 3134751"/>
              <a:gd name="connsiteY1" fmla="*/ 553328 h 2930768"/>
              <a:gd name="connsiteX2" fmla="*/ 520505 w 3134751"/>
              <a:gd name="connsiteY2" fmla="*/ 975359 h 2930768"/>
              <a:gd name="connsiteX3" fmla="*/ 647114 w 3134751"/>
              <a:gd name="connsiteY3" fmla="*/ 1453661 h 2930768"/>
              <a:gd name="connsiteX4" fmla="*/ 815926 w 3134751"/>
              <a:gd name="connsiteY4" fmla="*/ 2086707 h 2930768"/>
              <a:gd name="connsiteX5" fmla="*/ 1209821 w 3134751"/>
              <a:gd name="connsiteY5" fmla="*/ 2635347 h 2930768"/>
              <a:gd name="connsiteX6" fmla="*/ 1885071 w 3134751"/>
              <a:gd name="connsiteY6" fmla="*/ 2733821 h 2930768"/>
              <a:gd name="connsiteX7" fmla="*/ 2883877 w 3134751"/>
              <a:gd name="connsiteY7" fmla="*/ 2832295 h 2930768"/>
              <a:gd name="connsiteX8" fmla="*/ 3052689 w 3134751"/>
              <a:gd name="connsiteY8" fmla="*/ 2804159 h 2930768"/>
              <a:gd name="connsiteX9" fmla="*/ 3123028 w 3134751"/>
              <a:gd name="connsiteY9" fmla="*/ 2072639 h 2930768"/>
              <a:gd name="connsiteX10" fmla="*/ 2982351 w 3134751"/>
              <a:gd name="connsiteY10" fmla="*/ 1256713 h 2930768"/>
              <a:gd name="connsiteX11" fmla="*/ 2757268 w 3134751"/>
              <a:gd name="connsiteY11" fmla="*/ 356381 h 2930768"/>
              <a:gd name="connsiteX12" fmla="*/ 2307101 w 3134751"/>
              <a:gd name="connsiteY12" fmla="*/ 46892 h 2930768"/>
              <a:gd name="connsiteX13" fmla="*/ 1223889 w 3134751"/>
              <a:gd name="connsiteY13" fmla="*/ 75027 h 2930768"/>
              <a:gd name="connsiteX14" fmla="*/ 506437 w 3134751"/>
              <a:gd name="connsiteY14" fmla="*/ 60959 h 2930768"/>
              <a:gd name="connsiteX15" fmla="*/ 28135 w 3134751"/>
              <a:gd name="connsiteY15" fmla="*/ 4688 h 293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34751" h="2930768">
                <a:moveTo>
                  <a:pt x="0" y="46892"/>
                </a:moveTo>
                <a:cubicBezTo>
                  <a:pt x="181707" y="222738"/>
                  <a:pt x="363415" y="398584"/>
                  <a:pt x="450166" y="553328"/>
                </a:cubicBezTo>
                <a:cubicBezTo>
                  <a:pt x="536917" y="708072"/>
                  <a:pt x="487680" y="825304"/>
                  <a:pt x="520505" y="975359"/>
                </a:cubicBezTo>
                <a:cubicBezTo>
                  <a:pt x="553330" y="1125415"/>
                  <a:pt x="597877" y="1268436"/>
                  <a:pt x="647114" y="1453661"/>
                </a:cubicBezTo>
                <a:cubicBezTo>
                  <a:pt x="696351" y="1638886"/>
                  <a:pt x="722142" y="1889759"/>
                  <a:pt x="815926" y="2086707"/>
                </a:cubicBezTo>
                <a:cubicBezTo>
                  <a:pt x="909710" y="2283655"/>
                  <a:pt x="1031630" y="2527495"/>
                  <a:pt x="1209821" y="2635347"/>
                </a:cubicBezTo>
                <a:cubicBezTo>
                  <a:pt x="1388012" y="2743199"/>
                  <a:pt x="1606062" y="2700996"/>
                  <a:pt x="1885071" y="2733821"/>
                </a:cubicBezTo>
                <a:cubicBezTo>
                  <a:pt x="2164080" y="2766646"/>
                  <a:pt x="2689274" y="2820572"/>
                  <a:pt x="2883877" y="2832295"/>
                </a:cubicBezTo>
                <a:cubicBezTo>
                  <a:pt x="3078480" y="2844018"/>
                  <a:pt x="3012831" y="2930768"/>
                  <a:pt x="3052689" y="2804159"/>
                </a:cubicBezTo>
                <a:cubicBezTo>
                  <a:pt x="3092548" y="2677550"/>
                  <a:pt x="3134751" y="2330547"/>
                  <a:pt x="3123028" y="2072639"/>
                </a:cubicBezTo>
                <a:cubicBezTo>
                  <a:pt x="3111305" y="1814731"/>
                  <a:pt x="3043311" y="1542756"/>
                  <a:pt x="2982351" y="1256713"/>
                </a:cubicBezTo>
                <a:cubicBezTo>
                  <a:pt x="2921391" y="970670"/>
                  <a:pt x="2869810" y="558018"/>
                  <a:pt x="2757268" y="356381"/>
                </a:cubicBezTo>
                <a:cubicBezTo>
                  <a:pt x="2644726" y="154744"/>
                  <a:pt x="2562664" y="93784"/>
                  <a:pt x="2307101" y="46892"/>
                </a:cubicBezTo>
                <a:cubicBezTo>
                  <a:pt x="2051538" y="0"/>
                  <a:pt x="1524000" y="72683"/>
                  <a:pt x="1223889" y="75027"/>
                </a:cubicBezTo>
                <a:cubicBezTo>
                  <a:pt x="923778" y="77371"/>
                  <a:pt x="705729" y="72682"/>
                  <a:pt x="506437" y="60959"/>
                </a:cubicBezTo>
                <a:cubicBezTo>
                  <a:pt x="307145" y="49236"/>
                  <a:pt x="167640" y="26962"/>
                  <a:pt x="28135" y="4688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462867" y="262939"/>
            <a:ext cx="1440006" cy="1156205"/>
            <a:chOff x="2904" y="8552"/>
            <a:chExt cx="1493" cy="1547"/>
          </a:xfrm>
        </p:grpSpPr>
        <p:sp>
          <p:nvSpPr>
            <p:cNvPr id="5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267744" y="548680"/>
            <a:ext cx="6262316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latin typeface="Comic Sans MS" pitchFamily="66" charset="0"/>
              </a:rPr>
              <a:t>DEBO PROTEGERME DEL SOL: ES PELIGROSO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01" name="100 Forma libre"/>
          <p:cNvSpPr/>
          <p:nvPr/>
        </p:nvSpPr>
        <p:spPr>
          <a:xfrm>
            <a:off x="3143240" y="3286124"/>
            <a:ext cx="1285884" cy="714380"/>
          </a:xfrm>
          <a:custGeom>
            <a:avLst/>
            <a:gdLst>
              <a:gd name="connsiteX0" fmla="*/ 1470074 w 1807698"/>
              <a:gd name="connsiteY0" fmla="*/ 7034 h 1055077"/>
              <a:gd name="connsiteX1" fmla="*/ 1174652 w 1807698"/>
              <a:gd name="connsiteY1" fmla="*/ 189914 h 1055077"/>
              <a:gd name="connsiteX2" fmla="*/ 1385668 w 1807698"/>
              <a:gd name="connsiteY2" fmla="*/ 232117 h 1055077"/>
              <a:gd name="connsiteX3" fmla="*/ 555674 w 1807698"/>
              <a:gd name="connsiteY3" fmla="*/ 499403 h 1055077"/>
              <a:gd name="connsiteX4" fmla="*/ 1005840 w 1807698"/>
              <a:gd name="connsiteY4" fmla="*/ 555674 h 1055077"/>
              <a:gd name="connsiteX5" fmla="*/ 189914 w 1807698"/>
              <a:gd name="connsiteY5" fmla="*/ 837028 h 1055077"/>
              <a:gd name="connsiteX6" fmla="*/ 414997 w 1807698"/>
              <a:gd name="connsiteY6" fmla="*/ 879231 h 1055077"/>
              <a:gd name="connsiteX7" fmla="*/ 49237 w 1807698"/>
              <a:gd name="connsiteY7" fmla="*/ 1048043 h 1055077"/>
              <a:gd name="connsiteX8" fmla="*/ 710418 w 1807698"/>
              <a:gd name="connsiteY8" fmla="*/ 837028 h 1055077"/>
              <a:gd name="connsiteX9" fmla="*/ 555674 w 1807698"/>
              <a:gd name="connsiteY9" fmla="*/ 851096 h 1055077"/>
              <a:gd name="connsiteX10" fmla="*/ 1230923 w 1807698"/>
              <a:gd name="connsiteY10" fmla="*/ 611945 h 1055077"/>
              <a:gd name="connsiteX11" fmla="*/ 1357532 w 1807698"/>
              <a:gd name="connsiteY11" fmla="*/ 513471 h 1055077"/>
              <a:gd name="connsiteX12" fmla="*/ 1104314 w 1807698"/>
              <a:gd name="connsiteY12" fmla="*/ 457200 h 1055077"/>
              <a:gd name="connsiteX13" fmla="*/ 1723292 w 1807698"/>
              <a:gd name="connsiteY13" fmla="*/ 316523 h 1055077"/>
              <a:gd name="connsiteX14" fmla="*/ 1610751 w 1807698"/>
              <a:gd name="connsiteY14" fmla="*/ 232117 h 1055077"/>
              <a:gd name="connsiteX15" fmla="*/ 1470074 w 1807698"/>
              <a:gd name="connsiteY15" fmla="*/ 7034 h 1055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07698" h="1055077">
                <a:moveTo>
                  <a:pt x="1470074" y="7034"/>
                </a:moveTo>
                <a:cubicBezTo>
                  <a:pt x="1397391" y="0"/>
                  <a:pt x="1188720" y="152400"/>
                  <a:pt x="1174652" y="189914"/>
                </a:cubicBezTo>
                <a:cubicBezTo>
                  <a:pt x="1160584" y="227428"/>
                  <a:pt x="1488831" y="180536"/>
                  <a:pt x="1385668" y="232117"/>
                </a:cubicBezTo>
                <a:cubicBezTo>
                  <a:pt x="1282505" y="283698"/>
                  <a:pt x="618979" y="445477"/>
                  <a:pt x="555674" y="499403"/>
                </a:cubicBezTo>
                <a:cubicBezTo>
                  <a:pt x="492369" y="553329"/>
                  <a:pt x="1066800" y="499403"/>
                  <a:pt x="1005840" y="555674"/>
                </a:cubicBezTo>
                <a:cubicBezTo>
                  <a:pt x="944880" y="611945"/>
                  <a:pt x="288388" y="783102"/>
                  <a:pt x="189914" y="837028"/>
                </a:cubicBezTo>
                <a:cubicBezTo>
                  <a:pt x="91440" y="890954"/>
                  <a:pt x="438443" y="844062"/>
                  <a:pt x="414997" y="879231"/>
                </a:cubicBezTo>
                <a:cubicBezTo>
                  <a:pt x="391551" y="914400"/>
                  <a:pt x="0" y="1055077"/>
                  <a:pt x="49237" y="1048043"/>
                </a:cubicBezTo>
                <a:cubicBezTo>
                  <a:pt x="98474" y="1041009"/>
                  <a:pt x="626012" y="869852"/>
                  <a:pt x="710418" y="837028"/>
                </a:cubicBezTo>
                <a:cubicBezTo>
                  <a:pt x="794824" y="804204"/>
                  <a:pt x="468923" y="888610"/>
                  <a:pt x="555674" y="851096"/>
                </a:cubicBezTo>
                <a:cubicBezTo>
                  <a:pt x="642425" y="813582"/>
                  <a:pt x="1097280" y="668216"/>
                  <a:pt x="1230923" y="611945"/>
                </a:cubicBezTo>
                <a:cubicBezTo>
                  <a:pt x="1364566" y="555674"/>
                  <a:pt x="1378634" y="539262"/>
                  <a:pt x="1357532" y="513471"/>
                </a:cubicBezTo>
                <a:cubicBezTo>
                  <a:pt x="1336430" y="487680"/>
                  <a:pt x="1043354" y="490025"/>
                  <a:pt x="1104314" y="457200"/>
                </a:cubicBezTo>
                <a:cubicBezTo>
                  <a:pt x="1165274" y="424375"/>
                  <a:pt x="1638886" y="354037"/>
                  <a:pt x="1723292" y="316523"/>
                </a:cubicBezTo>
                <a:cubicBezTo>
                  <a:pt x="1807698" y="279009"/>
                  <a:pt x="1659988" y="281354"/>
                  <a:pt x="1610751" y="232117"/>
                </a:cubicBezTo>
                <a:cubicBezTo>
                  <a:pt x="1561514" y="182880"/>
                  <a:pt x="1542757" y="14068"/>
                  <a:pt x="1470074" y="7034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2" name="101 Forma libre"/>
          <p:cNvSpPr/>
          <p:nvPr/>
        </p:nvSpPr>
        <p:spPr>
          <a:xfrm rot="1077547">
            <a:off x="4133557" y="3713871"/>
            <a:ext cx="783102" cy="825305"/>
          </a:xfrm>
          <a:custGeom>
            <a:avLst/>
            <a:gdLst>
              <a:gd name="connsiteX0" fmla="*/ 621323 w 783102"/>
              <a:gd name="connsiteY0" fmla="*/ 0 h 825305"/>
              <a:gd name="connsiteX1" fmla="*/ 354037 w 783102"/>
              <a:gd name="connsiteY1" fmla="*/ 70338 h 825305"/>
              <a:gd name="connsiteX2" fmla="*/ 522849 w 783102"/>
              <a:gd name="connsiteY2" fmla="*/ 126609 h 825305"/>
              <a:gd name="connsiteX3" fmla="*/ 269631 w 783102"/>
              <a:gd name="connsiteY3" fmla="*/ 323557 h 825305"/>
              <a:gd name="connsiteX4" fmla="*/ 438443 w 783102"/>
              <a:gd name="connsiteY4" fmla="*/ 323557 h 825305"/>
              <a:gd name="connsiteX5" fmla="*/ 30480 w 783102"/>
              <a:gd name="connsiteY5" fmla="*/ 815926 h 825305"/>
              <a:gd name="connsiteX6" fmla="*/ 621323 w 783102"/>
              <a:gd name="connsiteY6" fmla="*/ 267286 h 825305"/>
              <a:gd name="connsiteX7" fmla="*/ 480646 w 783102"/>
              <a:gd name="connsiteY7" fmla="*/ 239151 h 825305"/>
              <a:gd name="connsiteX8" fmla="*/ 621323 w 783102"/>
              <a:gd name="connsiteY8" fmla="*/ 112541 h 825305"/>
              <a:gd name="connsiteX9" fmla="*/ 776068 w 783102"/>
              <a:gd name="connsiteY9" fmla="*/ 28135 h 825305"/>
              <a:gd name="connsiteX10" fmla="*/ 663526 w 783102"/>
              <a:gd name="connsiteY10" fmla="*/ 28135 h 82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3102" h="825305">
                <a:moveTo>
                  <a:pt x="621323" y="0"/>
                </a:moveTo>
                <a:cubicBezTo>
                  <a:pt x="495886" y="24618"/>
                  <a:pt x="370449" y="49237"/>
                  <a:pt x="354037" y="70338"/>
                </a:cubicBezTo>
                <a:cubicBezTo>
                  <a:pt x="337625" y="91439"/>
                  <a:pt x="536917" y="84406"/>
                  <a:pt x="522849" y="126609"/>
                </a:cubicBezTo>
                <a:cubicBezTo>
                  <a:pt x="508781" y="168812"/>
                  <a:pt x="283699" y="290732"/>
                  <a:pt x="269631" y="323557"/>
                </a:cubicBezTo>
                <a:cubicBezTo>
                  <a:pt x="255563" y="356382"/>
                  <a:pt x="478301" y="241496"/>
                  <a:pt x="438443" y="323557"/>
                </a:cubicBezTo>
                <a:cubicBezTo>
                  <a:pt x="398585" y="405618"/>
                  <a:pt x="0" y="825305"/>
                  <a:pt x="30480" y="815926"/>
                </a:cubicBezTo>
                <a:cubicBezTo>
                  <a:pt x="60960" y="806548"/>
                  <a:pt x="546295" y="363415"/>
                  <a:pt x="621323" y="267286"/>
                </a:cubicBezTo>
                <a:cubicBezTo>
                  <a:pt x="696351" y="171157"/>
                  <a:pt x="480646" y="264942"/>
                  <a:pt x="480646" y="239151"/>
                </a:cubicBezTo>
                <a:cubicBezTo>
                  <a:pt x="480646" y="213360"/>
                  <a:pt x="572086" y="147710"/>
                  <a:pt x="621323" y="112541"/>
                </a:cubicBezTo>
                <a:cubicBezTo>
                  <a:pt x="670560" y="77372"/>
                  <a:pt x="769034" y="42202"/>
                  <a:pt x="776068" y="28135"/>
                </a:cubicBezTo>
                <a:cubicBezTo>
                  <a:pt x="783102" y="14068"/>
                  <a:pt x="723314" y="21101"/>
                  <a:pt x="663526" y="28135"/>
                </a:cubicBezTo>
              </a:path>
            </a:pathLst>
          </a:cu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3" name="102 Forma libre"/>
          <p:cNvSpPr/>
          <p:nvPr/>
        </p:nvSpPr>
        <p:spPr>
          <a:xfrm>
            <a:off x="3357554" y="3929066"/>
            <a:ext cx="799514" cy="267286"/>
          </a:xfrm>
          <a:custGeom>
            <a:avLst/>
            <a:gdLst>
              <a:gd name="connsiteX0" fmla="*/ 0 w 799514"/>
              <a:gd name="connsiteY0" fmla="*/ 267286 h 267286"/>
              <a:gd name="connsiteX1" fmla="*/ 464234 w 799514"/>
              <a:gd name="connsiteY1" fmla="*/ 42203 h 267286"/>
              <a:gd name="connsiteX2" fmla="*/ 422031 w 799514"/>
              <a:gd name="connsiteY2" fmla="*/ 140677 h 267286"/>
              <a:gd name="connsiteX3" fmla="*/ 787791 w 799514"/>
              <a:gd name="connsiteY3" fmla="*/ 14068 h 267286"/>
              <a:gd name="connsiteX4" fmla="*/ 351692 w 799514"/>
              <a:gd name="connsiteY4" fmla="*/ 225083 h 267286"/>
              <a:gd name="connsiteX5" fmla="*/ 351692 w 799514"/>
              <a:gd name="connsiteY5" fmla="*/ 168812 h 267286"/>
              <a:gd name="connsiteX6" fmla="*/ 56271 w 799514"/>
              <a:gd name="connsiteY6" fmla="*/ 253219 h 267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9514" h="267286">
                <a:moveTo>
                  <a:pt x="0" y="267286"/>
                </a:moveTo>
                <a:cubicBezTo>
                  <a:pt x="196948" y="165295"/>
                  <a:pt x="393896" y="63304"/>
                  <a:pt x="464234" y="42203"/>
                </a:cubicBezTo>
                <a:cubicBezTo>
                  <a:pt x="534572" y="21102"/>
                  <a:pt x="368105" y="145366"/>
                  <a:pt x="422031" y="140677"/>
                </a:cubicBezTo>
                <a:cubicBezTo>
                  <a:pt x="475957" y="135988"/>
                  <a:pt x="799514" y="0"/>
                  <a:pt x="787791" y="14068"/>
                </a:cubicBezTo>
                <a:cubicBezTo>
                  <a:pt x="776068" y="28136"/>
                  <a:pt x="424375" y="199292"/>
                  <a:pt x="351692" y="225083"/>
                </a:cubicBezTo>
                <a:cubicBezTo>
                  <a:pt x="279009" y="250874"/>
                  <a:pt x="400929" y="164123"/>
                  <a:pt x="351692" y="168812"/>
                </a:cubicBezTo>
                <a:cubicBezTo>
                  <a:pt x="302455" y="173501"/>
                  <a:pt x="179363" y="213360"/>
                  <a:pt x="56271" y="253219"/>
                </a:cubicBezTo>
              </a:path>
            </a:pathLst>
          </a:custGeom>
          <a:solidFill>
            <a:srgbClr val="FFFF00"/>
          </a:solidFill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4" name="103 Forma libre"/>
          <p:cNvSpPr/>
          <p:nvPr/>
        </p:nvSpPr>
        <p:spPr>
          <a:xfrm rot="20991781">
            <a:off x="4512385" y="3193536"/>
            <a:ext cx="728076" cy="285752"/>
          </a:xfrm>
          <a:custGeom>
            <a:avLst/>
            <a:gdLst>
              <a:gd name="connsiteX0" fmla="*/ 0 w 799514"/>
              <a:gd name="connsiteY0" fmla="*/ 267286 h 267286"/>
              <a:gd name="connsiteX1" fmla="*/ 464234 w 799514"/>
              <a:gd name="connsiteY1" fmla="*/ 42203 h 267286"/>
              <a:gd name="connsiteX2" fmla="*/ 422031 w 799514"/>
              <a:gd name="connsiteY2" fmla="*/ 140677 h 267286"/>
              <a:gd name="connsiteX3" fmla="*/ 787791 w 799514"/>
              <a:gd name="connsiteY3" fmla="*/ 14068 h 267286"/>
              <a:gd name="connsiteX4" fmla="*/ 351692 w 799514"/>
              <a:gd name="connsiteY4" fmla="*/ 225083 h 267286"/>
              <a:gd name="connsiteX5" fmla="*/ 351692 w 799514"/>
              <a:gd name="connsiteY5" fmla="*/ 168812 h 267286"/>
              <a:gd name="connsiteX6" fmla="*/ 56271 w 799514"/>
              <a:gd name="connsiteY6" fmla="*/ 253219 h 267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9514" h="267286">
                <a:moveTo>
                  <a:pt x="0" y="267286"/>
                </a:moveTo>
                <a:cubicBezTo>
                  <a:pt x="196948" y="165295"/>
                  <a:pt x="393896" y="63304"/>
                  <a:pt x="464234" y="42203"/>
                </a:cubicBezTo>
                <a:cubicBezTo>
                  <a:pt x="534572" y="21102"/>
                  <a:pt x="368105" y="145366"/>
                  <a:pt x="422031" y="140677"/>
                </a:cubicBezTo>
                <a:cubicBezTo>
                  <a:pt x="475957" y="135988"/>
                  <a:pt x="799514" y="0"/>
                  <a:pt x="787791" y="14068"/>
                </a:cubicBezTo>
                <a:cubicBezTo>
                  <a:pt x="776068" y="28136"/>
                  <a:pt x="424375" y="199292"/>
                  <a:pt x="351692" y="225083"/>
                </a:cubicBezTo>
                <a:cubicBezTo>
                  <a:pt x="279009" y="250874"/>
                  <a:pt x="400929" y="164123"/>
                  <a:pt x="351692" y="168812"/>
                </a:cubicBezTo>
                <a:cubicBezTo>
                  <a:pt x="302455" y="173501"/>
                  <a:pt x="179363" y="213360"/>
                  <a:pt x="56271" y="253219"/>
                </a:cubicBezTo>
              </a:path>
            </a:pathLst>
          </a:custGeom>
          <a:solidFill>
            <a:srgbClr val="FFFF00"/>
          </a:solidFill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05" name="Group 27"/>
          <p:cNvGrpSpPr>
            <a:grpSpLocks/>
          </p:cNvGrpSpPr>
          <p:nvPr/>
        </p:nvGrpSpPr>
        <p:grpSpPr bwMode="auto">
          <a:xfrm>
            <a:off x="428596" y="3786190"/>
            <a:ext cx="1490674" cy="1357322"/>
            <a:chOff x="10198" y="3359"/>
            <a:chExt cx="1341" cy="1458"/>
          </a:xfrm>
        </p:grpSpPr>
        <p:sp>
          <p:nvSpPr>
            <p:cNvPr id="106" name="Freeform 28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" name="Freeform 29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" name="Freeform 31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8014" name="Group 126"/>
          <p:cNvGrpSpPr>
            <a:grpSpLocks/>
          </p:cNvGrpSpPr>
          <p:nvPr/>
        </p:nvGrpSpPr>
        <p:grpSpPr bwMode="auto">
          <a:xfrm rot="299709">
            <a:off x="307148" y="2999002"/>
            <a:ext cx="1777457" cy="569721"/>
            <a:chOff x="1814" y="9094"/>
            <a:chExt cx="3256" cy="2143"/>
          </a:xfrm>
        </p:grpSpPr>
        <p:sp>
          <p:nvSpPr>
            <p:cNvPr id="38015" name="Freeform 127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016" name="Freeform 128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8017" name="Group 129"/>
          <p:cNvGrpSpPr>
            <a:grpSpLocks/>
          </p:cNvGrpSpPr>
          <p:nvPr/>
        </p:nvGrpSpPr>
        <p:grpSpPr bwMode="auto">
          <a:xfrm>
            <a:off x="357158" y="2000240"/>
            <a:ext cx="884237" cy="419100"/>
            <a:chOff x="3752" y="2465"/>
            <a:chExt cx="1794" cy="1056"/>
          </a:xfrm>
        </p:grpSpPr>
        <p:sp>
          <p:nvSpPr>
            <p:cNvPr id="38018" name="Freeform 13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019" name="Freeform 13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194" name="Group 2"/>
          <p:cNvGrpSpPr>
            <a:grpSpLocks/>
          </p:cNvGrpSpPr>
          <p:nvPr/>
        </p:nvGrpSpPr>
        <p:grpSpPr bwMode="auto">
          <a:xfrm rot="16200000">
            <a:off x="2331540" y="4325598"/>
            <a:ext cx="1194772" cy="1981357"/>
            <a:chOff x="5645" y="5444"/>
            <a:chExt cx="1389" cy="2165"/>
          </a:xfrm>
        </p:grpSpPr>
        <p:sp>
          <p:nvSpPr>
            <p:cNvPr id="8195" name="Freeform 3"/>
            <p:cNvSpPr>
              <a:spLocks/>
            </p:cNvSpPr>
            <p:nvPr/>
          </p:nvSpPr>
          <p:spPr bwMode="auto">
            <a:xfrm>
              <a:off x="6513" y="5492"/>
              <a:ext cx="521" cy="857"/>
            </a:xfrm>
            <a:custGeom>
              <a:avLst/>
              <a:gdLst/>
              <a:ahLst/>
              <a:cxnLst>
                <a:cxn ang="0">
                  <a:pos x="19" y="627"/>
                </a:cxn>
                <a:cxn ang="0">
                  <a:pos x="163" y="558"/>
                </a:cxn>
                <a:cxn ang="0">
                  <a:pos x="309" y="316"/>
                </a:cxn>
                <a:cxn ang="0">
                  <a:pos x="363" y="28"/>
                </a:cxn>
                <a:cxn ang="0">
                  <a:pos x="405" y="195"/>
                </a:cxn>
                <a:cxn ang="0">
                  <a:pos x="405" y="36"/>
                </a:cxn>
                <a:cxn ang="0">
                  <a:pos x="471" y="36"/>
                </a:cxn>
                <a:cxn ang="0">
                  <a:pos x="471" y="250"/>
                </a:cxn>
                <a:cxn ang="0">
                  <a:pos x="471" y="58"/>
                </a:cxn>
                <a:cxn ang="0">
                  <a:pos x="553" y="81"/>
                </a:cxn>
                <a:cxn ang="0">
                  <a:pos x="544" y="306"/>
                </a:cxn>
                <a:cxn ang="0">
                  <a:pos x="309" y="603"/>
                </a:cxn>
                <a:cxn ang="0">
                  <a:pos x="51" y="800"/>
                </a:cxn>
                <a:cxn ang="0">
                  <a:pos x="19" y="627"/>
                </a:cxn>
              </a:cxnLst>
              <a:rect l="0" t="0" r="r" b="b"/>
              <a:pathLst>
                <a:path w="585" h="810">
                  <a:moveTo>
                    <a:pt x="19" y="627"/>
                  </a:moveTo>
                  <a:cubicBezTo>
                    <a:pt x="38" y="587"/>
                    <a:pt x="115" y="610"/>
                    <a:pt x="163" y="558"/>
                  </a:cubicBezTo>
                  <a:cubicBezTo>
                    <a:pt x="211" y="506"/>
                    <a:pt x="276" y="404"/>
                    <a:pt x="309" y="316"/>
                  </a:cubicBezTo>
                  <a:cubicBezTo>
                    <a:pt x="342" y="228"/>
                    <a:pt x="347" y="48"/>
                    <a:pt x="363" y="28"/>
                  </a:cubicBezTo>
                  <a:cubicBezTo>
                    <a:pt x="379" y="8"/>
                    <a:pt x="398" y="194"/>
                    <a:pt x="405" y="195"/>
                  </a:cubicBezTo>
                  <a:cubicBezTo>
                    <a:pt x="412" y="196"/>
                    <a:pt x="394" y="62"/>
                    <a:pt x="405" y="36"/>
                  </a:cubicBezTo>
                  <a:cubicBezTo>
                    <a:pt x="416" y="10"/>
                    <a:pt x="460" y="0"/>
                    <a:pt x="471" y="36"/>
                  </a:cubicBezTo>
                  <a:cubicBezTo>
                    <a:pt x="482" y="72"/>
                    <a:pt x="471" y="246"/>
                    <a:pt x="471" y="250"/>
                  </a:cubicBezTo>
                  <a:cubicBezTo>
                    <a:pt x="471" y="254"/>
                    <a:pt x="457" y="86"/>
                    <a:pt x="471" y="58"/>
                  </a:cubicBezTo>
                  <a:cubicBezTo>
                    <a:pt x="485" y="30"/>
                    <a:pt x="541" y="40"/>
                    <a:pt x="553" y="81"/>
                  </a:cubicBezTo>
                  <a:cubicBezTo>
                    <a:pt x="565" y="122"/>
                    <a:pt x="585" y="219"/>
                    <a:pt x="544" y="306"/>
                  </a:cubicBezTo>
                  <a:cubicBezTo>
                    <a:pt x="503" y="393"/>
                    <a:pt x="391" y="521"/>
                    <a:pt x="309" y="603"/>
                  </a:cubicBezTo>
                  <a:cubicBezTo>
                    <a:pt x="227" y="685"/>
                    <a:pt x="99" y="790"/>
                    <a:pt x="51" y="800"/>
                  </a:cubicBezTo>
                  <a:cubicBezTo>
                    <a:pt x="3" y="810"/>
                    <a:pt x="0" y="667"/>
                    <a:pt x="19" y="62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6" name="Freeform 4"/>
            <p:cNvSpPr>
              <a:spLocks/>
            </p:cNvSpPr>
            <p:nvPr/>
          </p:nvSpPr>
          <p:spPr bwMode="auto">
            <a:xfrm>
              <a:off x="5645" y="5577"/>
              <a:ext cx="535" cy="787"/>
            </a:xfrm>
            <a:custGeom>
              <a:avLst/>
              <a:gdLst/>
              <a:ahLst/>
              <a:cxnLst>
                <a:cxn ang="0">
                  <a:pos x="528" y="736"/>
                </a:cxn>
                <a:cxn ang="0">
                  <a:pos x="356" y="630"/>
                </a:cxn>
                <a:cxn ang="0">
                  <a:pos x="181" y="245"/>
                </a:cxn>
                <a:cxn ang="0">
                  <a:pos x="181" y="35"/>
                </a:cxn>
                <a:cxn ang="0">
                  <a:pos x="113" y="35"/>
                </a:cxn>
                <a:cxn ang="0">
                  <a:pos x="113" y="194"/>
                </a:cxn>
                <a:cxn ang="0">
                  <a:pos x="113" y="35"/>
                </a:cxn>
                <a:cxn ang="0">
                  <a:pos x="55" y="35"/>
                </a:cxn>
                <a:cxn ang="0">
                  <a:pos x="62" y="137"/>
                </a:cxn>
                <a:cxn ang="0">
                  <a:pos x="62" y="194"/>
                </a:cxn>
                <a:cxn ang="0">
                  <a:pos x="55" y="94"/>
                </a:cxn>
                <a:cxn ang="0">
                  <a:pos x="26" y="137"/>
                </a:cxn>
                <a:cxn ang="0">
                  <a:pos x="26" y="365"/>
                </a:cxn>
                <a:cxn ang="0">
                  <a:pos x="181" y="684"/>
                </a:cxn>
                <a:cxn ang="0">
                  <a:pos x="398" y="888"/>
                </a:cxn>
                <a:cxn ang="0">
                  <a:pos x="528" y="736"/>
                </a:cxn>
              </a:cxnLst>
              <a:rect l="0" t="0" r="r" b="b"/>
              <a:pathLst>
                <a:path w="535" h="899">
                  <a:moveTo>
                    <a:pt x="528" y="736"/>
                  </a:moveTo>
                  <a:cubicBezTo>
                    <a:pt x="521" y="693"/>
                    <a:pt x="414" y="712"/>
                    <a:pt x="356" y="630"/>
                  </a:cubicBezTo>
                  <a:cubicBezTo>
                    <a:pt x="298" y="548"/>
                    <a:pt x="210" y="344"/>
                    <a:pt x="181" y="245"/>
                  </a:cubicBezTo>
                  <a:cubicBezTo>
                    <a:pt x="152" y="146"/>
                    <a:pt x="192" y="70"/>
                    <a:pt x="181" y="35"/>
                  </a:cubicBezTo>
                  <a:cubicBezTo>
                    <a:pt x="170" y="0"/>
                    <a:pt x="124" y="8"/>
                    <a:pt x="113" y="35"/>
                  </a:cubicBezTo>
                  <a:cubicBezTo>
                    <a:pt x="102" y="62"/>
                    <a:pt x="113" y="194"/>
                    <a:pt x="113" y="194"/>
                  </a:cubicBezTo>
                  <a:cubicBezTo>
                    <a:pt x="113" y="194"/>
                    <a:pt x="123" y="62"/>
                    <a:pt x="113" y="35"/>
                  </a:cubicBezTo>
                  <a:cubicBezTo>
                    <a:pt x="103" y="8"/>
                    <a:pt x="63" y="18"/>
                    <a:pt x="55" y="35"/>
                  </a:cubicBezTo>
                  <a:cubicBezTo>
                    <a:pt x="47" y="52"/>
                    <a:pt x="61" y="111"/>
                    <a:pt x="62" y="137"/>
                  </a:cubicBezTo>
                  <a:cubicBezTo>
                    <a:pt x="63" y="163"/>
                    <a:pt x="63" y="201"/>
                    <a:pt x="62" y="194"/>
                  </a:cubicBezTo>
                  <a:cubicBezTo>
                    <a:pt x="61" y="187"/>
                    <a:pt x="61" y="103"/>
                    <a:pt x="55" y="94"/>
                  </a:cubicBezTo>
                  <a:cubicBezTo>
                    <a:pt x="49" y="85"/>
                    <a:pt x="31" y="92"/>
                    <a:pt x="26" y="137"/>
                  </a:cubicBezTo>
                  <a:cubicBezTo>
                    <a:pt x="21" y="182"/>
                    <a:pt x="0" y="274"/>
                    <a:pt x="26" y="365"/>
                  </a:cubicBezTo>
                  <a:cubicBezTo>
                    <a:pt x="52" y="456"/>
                    <a:pt x="119" y="597"/>
                    <a:pt x="181" y="684"/>
                  </a:cubicBezTo>
                  <a:cubicBezTo>
                    <a:pt x="243" y="771"/>
                    <a:pt x="340" y="877"/>
                    <a:pt x="398" y="888"/>
                  </a:cubicBezTo>
                  <a:cubicBezTo>
                    <a:pt x="456" y="899"/>
                    <a:pt x="535" y="779"/>
                    <a:pt x="528" y="73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7" name="Freeform 5"/>
            <p:cNvSpPr>
              <a:spLocks/>
            </p:cNvSpPr>
            <p:nvPr/>
          </p:nvSpPr>
          <p:spPr bwMode="auto">
            <a:xfrm>
              <a:off x="6063" y="6070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6040" y="6070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6382" y="7112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6361" y="7321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6077" y="7342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6122" y="7085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8203" name="Group 11"/>
            <p:cNvGrpSpPr>
              <a:grpSpLocks/>
            </p:cNvGrpSpPr>
            <p:nvPr/>
          </p:nvGrpSpPr>
          <p:grpSpPr bwMode="auto">
            <a:xfrm>
              <a:off x="5822" y="5444"/>
              <a:ext cx="1048" cy="747"/>
              <a:chOff x="7062" y="5424"/>
              <a:chExt cx="2041" cy="1336"/>
            </a:xfrm>
          </p:grpSpPr>
          <p:sp>
            <p:nvSpPr>
              <p:cNvPr id="8204" name="Freeform 12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205" name="Group 13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8206" name="Freeform 14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207" name="Group 15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8208" name="Freeform 16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8209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8210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2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3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5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6" name="Oval 24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7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8" name="Oval 26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9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2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221" name="Freeform 29"/>
            <p:cNvSpPr>
              <a:spLocks/>
            </p:cNvSpPr>
            <p:nvPr/>
          </p:nvSpPr>
          <p:spPr bwMode="auto">
            <a:xfrm>
              <a:off x="6063" y="681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22" name="Oval 30"/>
            <p:cNvSpPr>
              <a:spLocks noChangeArrowheads="1"/>
            </p:cNvSpPr>
            <p:nvPr/>
          </p:nvSpPr>
          <p:spPr bwMode="auto">
            <a:xfrm>
              <a:off x="6325" y="6817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36" name="235 Forma libre"/>
          <p:cNvSpPr/>
          <p:nvPr/>
        </p:nvSpPr>
        <p:spPr>
          <a:xfrm rot="20510556">
            <a:off x="2335543" y="3784583"/>
            <a:ext cx="301695" cy="1107475"/>
          </a:xfrm>
          <a:custGeom>
            <a:avLst/>
            <a:gdLst>
              <a:gd name="connsiteX0" fmla="*/ 274320 w 274320"/>
              <a:gd name="connsiteY0" fmla="*/ 806548 h 806548"/>
              <a:gd name="connsiteX1" fmla="*/ 35169 w 274320"/>
              <a:gd name="connsiteY1" fmla="*/ 637735 h 806548"/>
              <a:gd name="connsiteX2" fmla="*/ 203982 w 274320"/>
              <a:gd name="connsiteY2" fmla="*/ 440788 h 806548"/>
              <a:gd name="connsiteX3" fmla="*/ 7034 w 274320"/>
              <a:gd name="connsiteY3" fmla="*/ 215705 h 806548"/>
              <a:gd name="connsiteX4" fmla="*/ 161778 w 274320"/>
              <a:gd name="connsiteY4" fmla="*/ 32825 h 806548"/>
              <a:gd name="connsiteX5" fmla="*/ 161778 w 274320"/>
              <a:gd name="connsiteY5" fmla="*/ 18757 h 806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320" h="806548">
                <a:moveTo>
                  <a:pt x="274320" y="806548"/>
                </a:moveTo>
                <a:cubicBezTo>
                  <a:pt x="160606" y="752621"/>
                  <a:pt x="46892" y="698695"/>
                  <a:pt x="35169" y="637735"/>
                </a:cubicBezTo>
                <a:cubicBezTo>
                  <a:pt x="23446" y="576775"/>
                  <a:pt x="208671" y="511126"/>
                  <a:pt x="203982" y="440788"/>
                </a:cubicBezTo>
                <a:cubicBezTo>
                  <a:pt x="199293" y="370450"/>
                  <a:pt x="14068" y="283699"/>
                  <a:pt x="7034" y="215705"/>
                </a:cubicBezTo>
                <a:cubicBezTo>
                  <a:pt x="0" y="147711"/>
                  <a:pt x="135987" y="65650"/>
                  <a:pt x="161778" y="32825"/>
                </a:cubicBezTo>
                <a:cubicBezTo>
                  <a:pt x="187569" y="0"/>
                  <a:pt x="174673" y="9378"/>
                  <a:pt x="161778" y="18757"/>
                </a:cubicBez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7" name="236 Forma libre"/>
          <p:cNvSpPr/>
          <p:nvPr/>
        </p:nvSpPr>
        <p:spPr>
          <a:xfrm>
            <a:off x="2714612" y="4286256"/>
            <a:ext cx="234461" cy="450166"/>
          </a:xfrm>
          <a:custGeom>
            <a:avLst/>
            <a:gdLst>
              <a:gd name="connsiteX0" fmla="*/ 234461 w 234461"/>
              <a:gd name="connsiteY0" fmla="*/ 450166 h 450166"/>
              <a:gd name="connsiteX1" fmla="*/ 65649 w 234461"/>
              <a:gd name="connsiteY1" fmla="*/ 337625 h 450166"/>
              <a:gd name="connsiteX2" fmla="*/ 192258 w 234461"/>
              <a:gd name="connsiteY2" fmla="*/ 253219 h 450166"/>
              <a:gd name="connsiteX3" fmla="*/ 9378 w 234461"/>
              <a:gd name="connsiteY3" fmla="*/ 140677 h 450166"/>
              <a:gd name="connsiteX4" fmla="*/ 135988 w 234461"/>
              <a:gd name="connsiteY4" fmla="*/ 0 h 450166"/>
              <a:gd name="connsiteX5" fmla="*/ 135988 w 234461"/>
              <a:gd name="connsiteY5" fmla="*/ 0 h 45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461" h="450166">
                <a:moveTo>
                  <a:pt x="234461" y="450166"/>
                </a:moveTo>
                <a:cubicBezTo>
                  <a:pt x="153572" y="410307"/>
                  <a:pt x="72683" y="370449"/>
                  <a:pt x="65649" y="337625"/>
                </a:cubicBezTo>
                <a:cubicBezTo>
                  <a:pt x="58615" y="304801"/>
                  <a:pt x="201636" y="286044"/>
                  <a:pt x="192258" y="253219"/>
                </a:cubicBezTo>
                <a:cubicBezTo>
                  <a:pt x="182880" y="220394"/>
                  <a:pt x="18756" y="182880"/>
                  <a:pt x="9378" y="140677"/>
                </a:cubicBezTo>
                <a:cubicBezTo>
                  <a:pt x="0" y="98474"/>
                  <a:pt x="135988" y="0"/>
                  <a:pt x="135988" y="0"/>
                </a:cubicBezTo>
                <a:lnTo>
                  <a:pt x="135988" y="0"/>
                </a:ln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8" name="237 Forma libre"/>
          <p:cNvSpPr/>
          <p:nvPr/>
        </p:nvSpPr>
        <p:spPr>
          <a:xfrm rot="1285449">
            <a:off x="3040585" y="4069905"/>
            <a:ext cx="228133" cy="920722"/>
          </a:xfrm>
          <a:custGeom>
            <a:avLst/>
            <a:gdLst>
              <a:gd name="connsiteX0" fmla="*/ 281354 w 281354"/>
              <a:gd name="connsiteY0" fmla="*/ 951914 h 951914"/>
              <a:gd name="connsiteX1" fmla="*/ 98474 w 281354"/>
              <a:gd name="connsiteY1" fmla="*/ 811237 h 951914"/>
              <a:gd name="connsiteX2" fmla="*/ 253218 w 281354"/>
              <a:gd name="connsiteY2" fmla="*/ 656492 h 951914"/>
              <a:gd name="connsiteX3" fmla="*/ 28135 w 281354"/>
              <a:gd name="connsiteY3" fmla="*/ 501748 h 951914"/>
              <a:gd name="connsiteX4" fmla="*/ 168812 w 281354"/>
              <a:gd name="connsiteY4" fmla="*/ 361071 h 951914"/>
              <a:gd name="connsiteX5" fmla="*/ 0 w 281354"/>
              <a:gd name="connsiteY5" fmla="*/ 234462 h 951914"/>
              <a:gd name="connsiteX6" fmla="*/ 168812 w 281354"/>
              <a:gd name="connsiteY6" fmla="*/ 37514 h 951914"/>
              <a:gd name="connsiteX7" fmla="*/ 56270 w 281354"/>
              <a:gd name="connsiteY7" fmla="*/ 9379 h 95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354" h="951914">
                <a:moveTo>
                  <a:pt x="281354" y="951914"/>
                </a:moveTo>
                <a:cubicBezTo>
                  <a:pt x="192258" y="906194"/>
                  <a:pt x="103163" y="860474"/>
                  <a:pt x="98474" y="811237"/>
                </a:cubicBezTo>
                <a:cubicBezTo>
                  <a:pt x="93785" y="762000"/>
                  <a:pt x="264941" y="708073"/>
                  <a:pt x="253218" y="656492"/>
                </a:cubicBezTo>
                <a:cubicBezTo>
                  <a:pt x="241495" y="604911"/>
                  <a:pt x="42203" y="550985"/>
                  <a:pt x="28135" y="501748"/>
                </a:cubicBezTo>
                <a:cubicBezTo>
                  <a:pt x="14067" y="452511"/>
                  <a:pt x="173501" y="405619"/>
                  <a:pt x="168812" y="361071"/>
                </a:cubicBezTo>
                <a:cubicBezTo>
                  <a:pt x="164123" y="316523"/>
                  <a:pt x="0" y="288388"/>
                  <a:pt x="0" y="234462"/>
                </a:cubicBezTo>
                <a:cubicBezTo>
                  <a:pt x="0" y="180536"/>
                  <a:pt x="159434" y="75028"/>
                  <a:pt x="168812" y="37514"/>
                </a:cubicBezTo>
                <a:cubicBezTo>
                  <a:pt x="178190" y="0"/>
                  <a:pt x="117230" y="4689"/>
                  <a:pt x="56270" y="9379"/>
                </a:cubicBez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6" name="195 CuadroTexto"/>
          <p:cNvSpPr txBox="1"/>
          <p:nvPr/>
        </p:nvSpPr>
        <p:spPr>
          <a:xfrm>
            <a:off x="1524273" y="1464082"/>
            <a:ext cx="385762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No debo tomar el Sol: puedo quemarme y dañar la piel.</a:t>
            </a:r>
          </a:p>
          <a:p>
            <a:pPr algn="just"/>
            <a:endParaRPr lang="es-ES" sz="2000" dirty="0">
              <a:latin typeface="Comic Sans MS" pitchFamily="66" charset="0"/>
            </a:endParaRP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Debo ponerme crema solar y protegerme a la sombra</a:t>
            </a:r>
            <a:r>
              <a:rPr lang="es-ES" dirty="0" smtClean="0">
                <a:latin typeface="Comic Sans MS" pitchFamily="66" charset="0"/>
              </a:rPr>
              <a:t>.</a:t>
            </a:r>
            <a:endParaRPr lang="es-ES" dirty="0">
              <a:latin typeface="Comic Sans MS" pitchFamily="66" charset="0"/>
            </a:endParaRPr>
          </a:p>
        </p:txBody>
      </p:sp>
      <p:grpSp>
        <p:nvGrpSpPr>
          <p:cNvPr id="197" name="Group 27"/>
          <p:cNvGrpSpPr>
            <a:grpSpLocks/>
          </p:cNvGrpSpPr>
          <p:nvPr/>
        </p:nvGrpSpPr>
        <p:grpSpPr bwMode="auto">
          <a:xfrm>
            <a:off x="5715008" y="1571612"/>
            <a:ext cx="3428992" cy="4000528"/>
            <a:chOff x="10198" y="3359"/>
            <a:chExt cx="1341" cy="1458"/>
          </a:xfrm>
        </p:grpSpPr>
        <p:sp>
          <p:nvSpPr>
            <p:cNvPr id="198" name="Freeform 28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Freeform 29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30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31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Freeform 32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3" name="Group 33"/>
          <p:cNvGrpSpPr>
            <a:grpSpLocks/>
          </p:cNvGrpSpPr>
          <p:nvPr/>
        </p:nvGrpSpPr>
        <p:grpSpPr bwMode="auto">
          <a:xfrm>
            <a:off x="7358082" y="2786058"/>
            <a:ext cx="1500198" cy="3143272"/>
            <a:chOff x="1131" y="836"/>
            <a:chExt cx="3719" cy="9037"/>
          </a:xfrm>
        </p:grpSpPr>
        <p:grpSp>
          <p:nvGrpSpPr>
            <p:cNvPr id="204" name="Group 34"/>
            <p:cNvGrpSpPr>
              <a:grpSpLocks/>
            </p:cNvGrpSpPr>
            <p:nvPr/>
          </p:nvGrpSpPr>
          <p:grpSpPr bwMode="auto">
            <a:xfrm>
              <a:off x="1131" y="836"/>
              <a:ext cx="3719" cy="9037"/>
              <a:chOff x="1131" y="836"/>
              <a:chExt cx="3719" cy="9037"/>
            </a:xfrm>
          </p:grpSpPr>
          <p:grpSp>
            <p:nvGrpSpPr>
              <p:cNvPr id="208" name="Group 35"/>
              <p:cNvGrpSpPr>
                <a:grpSpLocks/>
              </p:cNvGrpSpPr>
              <p:nvPr/>
            </p:nvGrpSpPr>
            <p:grpSpPr bwMode="auto">
              <a:xfrm>
                <a:off x="1131" y="836"/>
                <a:ext cx="3719" cy="9037"/>
                <a:chOff x="1131" y="836"/>
                <a:chExt cx="3719" cy="9037"/>
              </a:xfrm>
            </p:grpSpPr>
            <p:grpSp>
              <p:nvGrpSpPr>
                <p:cNvPr id="210" name="Group 36"/>
                <p:cNvGrpSpPr>
                  <a:grpSpLocks/>
                </p:cNvGrpSpPr>
                <p:nvPr/>
              </p:nvGrpSpPr>
              <p:grpSpPr bwMode="auto">
                <a:xfrm>
                  <a:off x="1131" y="836"/>
                  <a:ext cx="3719" cy="9037"/>
                  <a:chOff x="1131" y="836"/>
                  <a:chExt cx="3719" cy="9037"/>
                </a:xfrm>
              </p:grpSpPr>
              <p:sp>
                <p:nvSpPr>
                  <p:cNvPr id="215" name="Freeform 37"/>
                  <p:cNvSpPr>
                    <a:spLocks/>
                  </p:cNvSpPr>
                  <p:nvPr/>
                </p:nvSpPr>
                <p:spPr bwMode="auto">
                  <a:xfrm>
                    <a:off x="1131" y="8059"/>
                    <a:ext cx="1355" cy="167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6" name="Freeform 38"/>
                  <p:cNvSpPr>
                    <a:spLocks/>
                  </p:cNvSpPr>
                  <p:nvPr/>
                </p:nvSpPr>
                <p:spPr bwMode="auto">
                  <a:xfrm>
                    <a:off x="3332" y="7872"/>
                    <a:ext cx="1261" cy="2001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" name="Freeform 39"/>
                  <p:cNvSpPr>
                    <a:spLocks/>
                  </p:cNvSpPr>
                  <p:nvPr/>
                </p:nvSpPr>
                <p:spPr bwMode="auto">
                  <a:xfrm>
                    <a:off x="1383" y="5937"/>
                    <a:ext cx="2901" cy="2486"/>
                  </a:xfrm>
                  <a:custGeom>
                    <a:avLst/>
                    <a:gdLst/>
                    <a:ahLst/>
                    <a:cxnLst>
                      <a:cxn ang="0">
                        <a:pos x="670" y="406"/>
                      </a:cxn>
                      <a:cxn ang="0">
                        <a:pos x="828" y="325"/>
                      </a:cxn>
                      <a:cxn ang="0">
                        <a:pos x="1404" y="604"/>
                      </a:cxn>
                      <a:cxn ang="0">
                        <a:pos x="1587" y="709"/>
                      </a:cxn>
                      <a:cxn ang="0">
                        <a:pos x="1870" y="613"/>
                      </a:cxn>
                      <a:cxn ang="0">
                        <a:pos x="2495" y="56"/>
                      </a:cxn>
                      <a:cxn ang="0">
                        <a:pos x="2532" y="279"/>
                      </a:cxn>
                      <a:cxn ang="0">
                        <a:pos x="2586" y="1242"/>
                      </a:cxn>
                      <a:cxn ang="0">
                        <a:pos x="2710" y="1893"/>
                      </a:cxn>
                      <a:cxn ang="0">
                        <a:pos x="1937" y="2200"/>
                      </a:cxn>
                      <a:cxn ang="0">
                        <a:pos x="1630" y="1516"/>
                      </a:cxn>
                      <a:cxn ang="0">
                        <a:pos x="1203" y="2278"/>
                      </a:cxn>
                      <a:cxn ang="0">
                        <a:pos x="141" y="2332"/>
                      </a:cxn>
                      <a:cxn ang="0">
                        <a:pos x="354" y="1355"/>
                      </a:cxn>
                      <a:cxn ang="0">
                        <a:pos x="670" y="406"/>
                      </a:cxn>
                    </a:cxnLst>
                    <a:rect l="0" t="0" r="r" b="b"/>
                    <a:pathLst>
                      <a:path w="2818" h="2486">
                        <a:moveTo>
                          <a:pt x="670" y="406"/>
                        </a:moveTo>
                        <a:cubicBezTo>
                          <a:pt x="749" y="235"/>
                          <a:pt x="706" y="292"/>
                          <a:pt x="828" y="325"/>
                        </a:cubicBezTo>
                        <a:cubicBezTo>
                          <a:pt x="950" y="358"/>
                          <a:pt x="1278" y="540"/>
                          <a:pt x="1404" y="604"/>
                        </a:cubicBezTo>
                        <a:cubicBezTo>
                          <a:pt x="1530" y="668"/>
                          <a:pt x="1509" y="707"/>
                          <a:pt x="1587" y="709"/>
                        </a:cubicBezTo>
                        <a:cubicBezTo>
                          <a:pt x="1665" y="711"/>
                          <a:pt x="1719" y="722"/>
                          <a:pt x="1870" y="613"/>
                        </a:cubicBezTo>
                        <a:cubicBezTo>
                          <a:pt x="2021" y="504"/>
                          <a:pt x="2385" y="112"/>
                          <a:pt x="2495" y="56"/>
                        </a:cubicBezTo>
                        <a:cubicBezTo>
                          <a:pt x="2605" y="0"/>
                          <a:pt x="2517" y="81"/>
                          <a:pt x="2532" y="279"/>
                        </a:cubicBezTo>
                        <a:cubicBezTo>
                          <a:pt x="2547" y="477"/>
                          <a:pt x="2556" y="973"/>
                          <a:pt x="2586" y="1242"/>
                        </a:cubicBezTo>
                        <a:cubicBezTo>
                          <a:pt x="2616" y="1511"/>
                          <a:pt x="2818" y="1733"/>
                          <a:pt x="2710" y="1893"/>
                        </a:cubicBezTo>
                        <a:cubicBezTo>
                          <a:pt x="2602" y="2053"/>
                          <a:pt x="2117" y="2263"/>
                          <a:pt x="1937" y="2200"/>
                        </a:cubicBezTo>
                        <a:cubicBezTo>
                          <a:pt x="1757" y="2137"/>
                          <a:pt x="1752" y="1503"/>
                          <a:pt x="1630" y="1516"/>
                        </a:cubicBezTo>
                        <a:cubicBezTo>
                          <a:pt x="1508" y="1529"/>
                          <a:pt x="1451" y="2142"/>
                          <a:pt x="1203" y="2278"/>
                        </a:cubicBezTo>
                        <a:cubicBezTo>
                          <a:pt x="955" y="2414"/>
                          <a:pt x="282" y="2486"/>
                          <a:pt x="141" y="2332"/>
                        </a:cubicBezTo>
                        <a:cubicBezTo>
                          <a:pt x="0" y="2178"/>
                          <a:pt x="268" y="1676"/>
                          <a:pt x="354" y="1355"/>
                        </a:cubicBezTo>
                        <a:cubicBezTo>
                          <a:pt x="440" y="1034"/>
                          <a:pt x="591" y="577"/>
                          <a:pt x="670" y="40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18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1816" y="836"/>
                    <a:ext cx="2978" cy="3177"/>
                    <a:chOff x="1816" y="836"/>
                    <a:chExt cx="2978" cy="3177"/>
                  </a:xfrm>
                </p:grpSpPr>
                <p:grpSp>
                  <p:nvGrpSpPr>
                    <p:cNvPr id="266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16" y="836"/>
                      <a:ext cx="2978" cy="3177"/>
                      <a:chOff x="2559" y="916"/>
                      <a:chExt cx="1809" cy="1760"/>
                    </a:xfrm>
                  </p:grpSpPr>
                  <p:sp>
                    <p:nvSpPr>
                      <p:cNvPr id="295" name="Freeform 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96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97" name="Freeform 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98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99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0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1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2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3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4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5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267" name="Group 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52" y="836"/>
                      <a:ext cx="1126" cy="892"/>
                      <a:chOff x="2752" y="836"/>
                      <a:chExt cx="1126" cy="892"/>
                    </a:xfrm>
                  </p:grpSpPr>
                  <p:grpSp>
                    <p:nvGrpSpPr>
                      <p:cNvPr id="268" name="Group 5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271" name="Oval 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2" name="Oval 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3" name="Oval 5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4" name="Oval 5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5" name="Freeform 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6" name="Freeform 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7" name="Freeform 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8" name="Freeform 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79" name="Rectangle 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0" name="Rectangle 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1" name="Rectangle 6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2" name="Rectangle 6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3" name="Rectangle 6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4" name="Rectangle 6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5" name="Rectangle 6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6" name="Oval 7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7" name="Freeform 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8" name="Freeform 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89" name="Freeform 7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0" name="Freeform 7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1" name="WordArt 75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292" name="Rectangle 7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3" name="Rectangle 7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94" name="Rectangle 7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269" name="Freeform 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0" name="Freeform 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grpSp>
                <p:nvGrpSpPr>
                  <p:cNvPr id="219" name="Group 81"/>
                  <p:cNvGrpSpPr>
                    <a:grpSpLocks/>
                  </p:cNvGrpSpPr>
                  <p:nvPr/>
                </p:nvGrpSpPr>
                <p:grpSpPr bwMode="auto">
                  <a:xfrm>
                    <a:off x="1131" y="3770"/>
                    <a:ext cx="3719" cy="2922"/>
                    <a:chOff x="7588" y="2323"/>
                    <a:chExt cx="2263" cy="1714"/>
                  </a:xfrm>
                </p:grpSpPr>
                <p:sp>
                  <p:nvSpPr>
                    <p:cNvPr id="221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7588" y="2978"/>
                      <a:ext cx="493" cy="807"/>
                    </a:xfrm>
                    <a:custGeom>
                      <a:avLst/>
                      <a:gdLst/>
                      <a:ahLst/>
                      <a:cxnLst>
                        <a:cxn ang="0">
                          <a:pos x="161" y="8"/>
                        </a:cxn>
                        <a:cxn ang="0">
                          <a:pos x="319" y="138"/>
                        </a:cxn>
                        <a:cxn ang="0">
                          <a:pos x="504" y="138"/>
                        </a:cxn>
                        <a:cxn ang="0">
                          <a:pos x="532" y="380"/>
                        </a:cxn>
                        <a:cxn ang="0">
                          <a:pos x="588" y="556"/>
                        </a:cxn>
                        <a:cxn ang="0">
                          <a:pos x="446" y="742"/>
                        </a:cxn>
                        <a:cxn ang="0">
                          <a:pos x="235" y="798"/>
                        </a:cxn>
                        <a:cxn ang="0">
                          <a:pos x="58" y="687"/>
                        </a:cxn>
                        <a:cxn ang="0">
                          <a:pos x="3" y="417"/>
                        </a:cxn>
                        <a:cxn ang="0">
                          <a:pos x="40" y="188"/>
                        </a:cxn>
                        <a:cxn ang="0">
                          <a:pos x="161" y="8"/>
                        </a:cxn>
                      </a:cxnLst>
                      <a:rect l="0" t="0" r="r" b="b"/>
                      <a:pathLst>
                        <a:path w="602" h="807">
                          <a:moveTo>
                            <a:pt x="161" y="8"/>
                          </a:moveTo>
                          <a:cubicBezTo>
                            <a:pt x="207" y="0"/>
                            <a:pt x="262" y="116"/>
                            <a:pt x="319" y="138"/>
                          </a:cubicBezTo>
                          <a:cubicBezTo>
                            <a:pt x="376" y="160"/>
                            <a:pt x="469" y="98"/>
                            <a:pt x="504" y="138"/>
                          </a:cubicBezTo>
                          <a:cubicBezTo>
                            <a:pt x="539" y="178"/>
                            <a:pt x="518" y="310"/>
                            <a:pt x="532" y="380"/>
                          </a:cubicBezTo>
                          <a:cubicBezTo>
                            <a:pt x="546" y="450"/>
                            <a:pt x="602" y="496"/>
                            <a:pt x="588" y="556"/>
                          </a:cubicBezTo>
                          <a:cubicBezTo>
                            <a:pt x="574" y="616"/>
                            <a:pt x="505" y="702"/>
                            <a:pt x="446" y="742"/>
                          </a:cubicBezTo>
                          <a:cubicBezTo>
                            <a:pt x="387" y="782"/>
                            <a:pt x="300" y="807"/>
                            <a:pt x="235" y="798"/>
                          </a:cubicBezTo>
                          <a:cubicBezTo>
                            <a:pt x="170" y="789"/>
                            <a:pt x="97" y="751"/>
                            <a:pt x="58" y="687"/>
                          </a:cubicBezTo>
                          <a:cubicBezTo>
                            <a:pt x="19" y="623"/>
                            <a:pt x="6" y="500"/>
                            <a:pt x="3" y="417"/>
                          </a:cubicBezTo>
                          <a:cubicBezTo>
                            <a:pt x="0" y="334"/>
                            <a:pt x="22" y="258"/>
                            <a:pt x="40" y="188"/>
                          </a:cubicBezTo>
                          <a:cubicBezTo>
                            <a:pt x="58" y="118"/>
                            <a:pt x="115" y="16"/>
                            <a:pt x="161" y="8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2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402" y="2909"/>
                      <a:ext cx="449" cy="950"/>
                    </a:xfrm>
                    <a:custGeom>
                      <a:avLst/>
                      <a:gdLst/>
                      <a:ahLst/>
                      <a:cxnLst>
                        <a:cxn ang="0">
                          <a:pos x="131" y="204"/>
                        </a:cxn>
                        <a:cxn ang="0">
                          <a:pos x="475" y="16"/>
                        </a:cxn>
                        <a:cxn ang="0">
                          <a:pos x="559" y="303"/>
                        </a:cxn>
                        <a:cxn ang="0">
                          <a:pos x="587" y="535"/>
                        </a:cxn>
                        <a:cxn ang="0">
                          <a:pos x="475" y="823"/>
                        </a:cxn>
                        <a:cxn ang="0">
                          <a:pos x="178" y="933"/>
                        </a:cxn>
                        <a:cxn ang="0">
                          <a:pos x="25" y="721"/>
                        </a:cxn>
                        <a:cxn ang="0">
                          <a:pos x="25" y="452"/>
                        </a:cxn>
                        <a:cxn ang="0">
                          <a:pos x="131" y="204"/>
                        </a:cxn>
                      </a:cxnLst>
                      <a:rect l="0" t="0" r="r" b="b"/>
                      <a:pathLst>
                        <a:path w="601" h="950">
                          <a:moveTo>
                            <a:pt x="131" y="204"/>
                          </a:moveTo>
                          <a:cubicBezTo>
                            <a:pt x="206" y="131"/>
                            <a:pt x="404" y="0"/>
                            <a:pt x="475" y="16"/>
                          </a:cubicBezTo>
                          <a:cubicBezTo>
                            <a:pt x="546" y="32"/>
                            <a:pt x="540" y="217"/>
                            <a:pt x="559" y="303"/>
                          </a:cubicBezTo>
                          <a:cubicBezTo>
                            <a:pt x="578" y="389"/>
                            <a:pt x="601" y="448"/>
                            <a:pt x="587" y="535"/>
                          </a:cubicBezTo>
                          <a:cubicBezTo>
                            <a:pt x="573" y="622"/>
                            <a:pt x="543" y="757"/>
                            <a:pt x="475" y="823"/>
                          </a:cubicBezTo>
                          <a:cubicBezTo>
                            <a:pt x="407" y="889"/>
                            <a:pt x="253" y="950"/>
                            <a:pt x="178" y="933"/>
                          </a:cubicBezTo>
                          <a:cubicBezTo>
                            <a:pt x="103" y="916"/>
                            <a:pt x="50" y="801"/>
                            <a:pt x="25" y="721"/>
                          </a:cubicBezTo>
                          <a:cubicBezTo>
                            <a:pt x="0" y="641"/>
                            <a:pt x="4" y="537"/>
                            <a:pt x="25" y="452"/>
                          </a:cubicBezTo>
                          <a:cubicBezTo>
                            <a:pt x="46" y="367"/>
                            <a:pt x="56" y="277"/>
                            <a:pt x="131" y="2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3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7922" y="2339"/>
                      <a:ext cx="1665" cy="1698"/>
                    </a:xfrm>
                    <a:custGeom>
                      <a:avLst/>
                      <a:gdLst/>
                      <a:ahLst/>
                      <a:cxnLst>
                        <a:cxn ang="0">
                          <a:pos x="495" y="28"/>
                        </a:cxn>
                        <a:cxn ang="0">
                          <a:pos x="857" y="281"/>
                        </a:cxn>
                        <a:cxn ang="0">
                          <a:pos x="1322" y="44"/>
                        </a:cxn>
                        <a:cxn ang="0">
                          <a:pos x="1628" y="224"/>
                        </a:cxn>
                        <a:cxn ang="0">
                          <a:pos x="1545" y="465"/>
                        </a:cxn>
                        <a:cxn ang="0">
                          <a:pos x="1480" y="606"/>
                        </a:cxn>
                        <a:cxn ang="0">
                          <a:pos x="1433" y="1292"/>
                        </a:cxn>
                        <a:cxn ang="0">
                          <a:pos x="1368" y="1341"/>
                        </a:cxn>
                        <a:cxn ang="0">
                          <a:pos x="895" y="1674"/>
                        </a:cxn>
                        <a:cxn ang="0">
                          <a:pos x="374" y="1483"/>
                        </a:cxn>
                        <a:cxn ang="0">
                          <a:pos x="253" y="1445"/>
                        </a:cxn>
                        <a:cxn ang="0">
                          <a:pos x="207" y="792"/>
                        </a:cxn>
                        <a:cxn ang="0">
                          <a:pos x="244" y="550"/>
                        </a:cxn>
                        <a:cxn ang="0">
                          <a:pos x="40" y="114"/>
                        </a:cxn>
                        <a:cxn ang="0">
                          <a:pos x="495" y="28"/>
                        </a:cxn>
                      </a:cxnLst>
                      <a:rect l="0" t="0" r="r" b="b"/>
                      <a:pathLst>
                        <a:path w="1665" h="1698">
                          <a:moveTo>
                            <a:pt x="495" y="28"/>
                          </a:moveTo>
                          <a:cubicBezTo>
                            <a:pt x="631" y="56"/>
                            <a:pt x="719" y="278"/>
                            <a:pt x="857" y="281"/>
                          </a:cubicBezTo>
                          <a:cubicBezTo>
                            <a:pt x="995" y="284"/>
                            <a:pt x="1194" y="53"/>
                            <a:pt x="1322" y="44"/>
                          </a:cubicBezTo>
                          <a:cubicBezTo>
                            <a:pt x="1450" y="35"/>
                            <a:pt x="1591" y="154"/>
                            <a:pt x="1628" y="224"/>
                          </a:cubicBezTo>
                          <a:cubicBezTo>
                            <a:pt x="1665" y="294"/>
                            <a:pt x="1570" y="401"/>
                            <a:pt x="1545" y="465"/>
                          </a:cubicBezTo>
                          <a:cubicBezTo>
                            <a:pt x="1520" y="529"/>
                            <a:pt x="1499" y="468"/>
                            <a:pt x="1480" y="606"/>
                          </a:cubicBezTo>
                          <a:cubicBezTo>
                            <a:pt x="1461" y="744"/>
                            <a:pt x="1452" y="1170"/>
                            <a:pt x="1433" y="1292"/>
                          </a:cubicBezTo>
                          <a:cubicBezTo>
                            <a:pt x="1414" y="1414"/>
                            <a:pt x="1458" y="1277"/>
                            <a:pt x="1368" y="1341"/>
                          </a:cubicBezTo>
                          <a:cubicBezTo>
                            <a:pt x="1278" y="1405"/>
                            <a:pt x="1061" y="1650"/>
                            <a:pt x="895" y="1674"/>
                          </a:cubicBezTo>
                          <a:cubicBezTo>
                            <a:pt x="729" y="1698"/>
                            <a:pt x="481" y="1521"/>
                            <a:pt x="374" y="1483"/>
                          </a:cubicBezTo>
                          <a:cubicBezTo>
                            <a:pt x="267" y="1445"/>
                            <a:pt x="281" y="1560"/>
                            <a:pt x="253" y="1445"/>
                          </a:cubicBezTo>
                          <a:cubicBezTo>
                            <a:pt x="225" y="1330"/>
                            <a:pt x="208" y="941"/>
                            <a:pt x="207" y="792"/>
                          </a:cubicBezTo>
                          <a:cubicBezTo>
                            <a:pt x="206" y="643"/>
                            <a:pt x="272" y="663"/>
                            <a:pt x="244" y="550"/>
                          </a:cubicBezTo>
                          <a:cubicBezTo>
                            <a:pt x="216" y="437"/>
                            <a:pt x="0" y="201"/>
                            <a:pt x="40" y="114"/>
                          </a:cubicBezTo>
                          <a:cubicBezTo>
                            <a:pt x="80" y="27"/>
                            <a:pt x="359" y="0"/>
                            <a:pt x="495" y="28"/>
                          </a:cubicBez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4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7588" y="2466"/>
                      <a:ext cx="571" cy="733"/>
                    </a:xfrm>
                    <a:custGeom>
                      <a:avLst/>
                      <a:gdLst/>
                      <a:ahLst/>
                      <a:cxnLst>
                        <a:cxn ang="0">
                          <a:pos x="334" y="15"/>
                        </a:cxn>
                        <a:cxn ang="0">
                          <a:pos x="560" y="414"/>
                        </a:cxn>
                        <a:cxn ang="0">
                          <a:pos x="402" y="711"/>
                        </a:cxn>
                        <a:cxn ang="0">
                          <a:pos x="39" y="544"/>
                        </a:cxn>
                        <a:cxn ang="0">
                          <a:pos x="169" y="323"/>
                        </a:cxn>
                        <a:cxn ang="0">
                          <a:pos x="334" y="15"/>
                        </a:cxn>
                      </a:cxnLst>
                      <a:rect l="0" t="0" r="r" b="b"/>
                      <a:pathLst>
                        <a:path w="571" h="733">
                          <a:moveTo>
                            <a:pt x="334" y="15"/>
                          </a:moveTo>
                          <a:cubicBezTo>
                            <a:pt x="399" y="30"/>
                            <a:pt x="549" y="298"/>
                            <a:pt x="560" y="414"/>
                          </a:cubicBezTo>
                          <a:cubicBezTo>
                            <a:pt x="571" y="530"/>
                            <a:pt x="489" y="689"/>
                            <a:pt x="402" y="711"/>
                          </a:cubicBezTo>
                          <a:cubicBezTo>
                            <a:pt x="315" y="733"/>
                            <a:pt x="78" y="609"/>
                            <a:pt x="39" y="544"/>
                          </a:cubicBezTo>
                          <a:cubicBezTo>
                            <a:pt x="0" y="479"/>
                            <a:pt x="120" y="408"/>
                            <a:pt x="169" y="323"/>
                          </a:cubicBezTo>
                          <a:cubicBezTo>
                            <a:pt x="218" y="238"/>
                            <a:pt x="269" y="0"/>
                            <a:pt x="334" y="15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5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9354" y="2533"/>
                      <a:ext cx="450" cy="666"/>
                    </a:xfrm>
                    <a:custGeom>
                      <a:avLst/>
                      <a:gdLst/>
                      <a:ahLst/>
                      <a:cxnLst>
                        <a:cxn ang="0">
                          <a:pos x="208" y="25"/>
                        </a:cxn>
                        <a:cxn ang="0">
                          <a:pos x="450" y="416"/>
                        </a:cxn>
                        <a:cxn ang="0">
                          <a:pos x="208" y="593"/>
                        </a:cxn>
                        <a:cxn ang="0">
                          <a:pos x="79" y="661"/>
                        </a:cxn>
                        <a:cxn ang="0">
                          <a:pos x="23" y="565"/>
                        </a:cxn>
                        <a:cxn ang="0">
                          <a:pos x="14" y="435"/>
                        </a:cxn>
                        <a:cxn ang="0">
                          <a:pos x="106" y="266"/>
                        </a:cxn>
                        <a:cxn ang="0">
                          <a:pos x="208" y="25"/>
                        </a:cxn>
                      </a:cxnLst>
                      <a:rect l="0" t="0" r="r" b="b"/>
                      <a:pathLst>
                        <a:path w="450" h="666">
                          <a:moveTo>
                            <a:pt x="208" y="25"/>
                          </a:moveTo>
                          <a:cubicBezTo>
                            <a:pt x="265" y="50"/>
                            <a:pt x="450" y="321"/>
                            <a:pt x="450" y="416"/>
                          </a:cubicBezTo>
                          <a:cubicBezTo>
                            <a:pt x="450" y="511"/>
                            <a:pt x="270" y="552"/>
                            <a:pt x="208" y="593"/>
                          </a:cubicBezTo>
                          <a:cubicBezTo>
                            <a:pt x="146" y="634"/>
                            <a:pt x="110" y="666"/>
                            <a:pt x="79" y="661"/>
                          </a:cubicBezTo>
                          <a:cubicBezTo>
                            <a:pt x="48" y="656"/>
                            <a:pt x="34" y="603"/>
                            <a:pt x="23" y="565"/>
                          </a:cubicBezTo>
                          <a:cubicBezTo>
                            <a:pt x="12" y="527"/>
                            <a:pt x="0" y="485"/>
                            <a:pt x="14" y="435"/>
                          </a:cubicBezTo>
                          <a:cubicBezTo>
                            <a:pt x="28" y="385"/>
                            <a:pt x="81" y="334"/>
                            <a:pt x="106" y="266"/>
                          </a:cubicBezTo>
                          <a:cubicBezTo>
                            <a:pt x="131" y="198"/>
                            <a:pt x="151" y="0"/>
                            <a:pt x="208" y="25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26" name="Group 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743" y="2642"/>
                      <a:ext cx="611" cy="565"/>
                      <a:chOff x="2752" y="836"/>
                      <a:chExt cx="1126" cy="892"/>
                    </a:xfrm>
                  </p:grpSpPr>
                  <p:grpSp>
                    <p:nvGrpSpPr>
                      <p:cNvPr id="228" name="Group 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232" name="Oval 8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33" name="Oval 9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34" name="Oval 9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35" name="Oval 9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39" name="Freeform 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0" name="Freeform 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1" name="Freeform 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2" name="Freeform 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3" name="Rectangle 9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4" name="Rectangle 9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5" name="Rectangle 9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6" name="Rectangle 10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7" name="Rectangle 10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8" name="Rectangle 10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49" name="Rectangle 10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50" name="Oval 10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51" name="Freeform 1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59" name="Freeform 1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0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1" name="Freeform 1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2" name="WordArt 109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263" name="Rectangle 11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4" name="Rectangle 11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265" name="Rectangle 11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229" name="Freeform 1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30" name="Freeform 1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22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8327" y="2323"/>
                      <a:ext cx="1003" cy="319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16"/>
                        </a:cxn>
                        <a:cxn ang="0">
                          <a:pos x="6" y="143"/>
                        </a:cxn>
                        <a:cxn ang="0">
                          <a:pos x="174" y="143"/>
                        </a:cxn>
                        <a:cxn ang="0">
                          <a:pos x="416" y="319"/>
                        </a:cxn>
                        <a:cxn ang="0">
                          <a:pos x="852" y="143"/>
                        </a:cxn>
                        <a:cxn ang="0">
                          <a:pos x="993" y="210"/>
                        </a:cxn>
                        <a:cxn ang="0">
                          <a:pos x="915" y="60"/>
                        </a:cxn>
                        <a:cxn ang="0">
                          <a:pos x="769" y="143"/>
                        </a:cxn>
                        <a:cxn ang="0">
                          <a:pos x="536" y="240"/>
                        </a:cxn>
                        <a:cxn ang="0">
                          <a:pos x="459" y="240"/>
                        </a:cxn>
                        <a:cxn ang="0">
                          <a:pos x="350" y="240"/>
                        </a:cxn>
                        <a:cxn ang="0">
                          <a:pos x="136" y="16"/>
                        </a:cxn>
                      </a:cxnLst>
                      <a:rect l="0" t="0" r="r" b="b"/>
                      <a:pathLst>
                        <a:path w="1003" h="319">
                          <a:moveTo>
                            <a:pt x="136" y="16"/>
                          </a:moveTo>
                          <a:cubicBezTo>
                            <a:pt x="79" y="0"/>
                            <a:pt x="0" y="122"/>
                            <a:pt x="6" y="143"/>
                          </a:cubicBezTo>
                          <a:cubicBezTo>
                            <a:pt x="12" y="164"/>
                            <a:pt x="106" y="114"/>
                            <a:pt x="174" y="143"/>
                          </a:cubicBezTo>
                          <a:cubicBezTo>
                            <a:pt x="242" y="172"/>
                            <a:pt x="303" y="319"/>
                            <a:pt x="416" y="319"/>
                          </a:cubicBezTo>
                          <a:cubicBezTo>
                            <a:pt x="529" y="319"/>
                            <a:pt x="756" y="161"/>
                            <a:pt x="852" y="143"/>
                          </a:cubicBezTo>
                          <a:cubicBezTo>
                            <a:pt x="948" y="125"/>
                            <a:pt x="983" y="224"/>
                            <a:pt x="993" y="210"/>
                          </a:cubicBezTo>
                          <a:cubicBezTo>
                            <a:pt x="1003" y="196"/>
                            <a:pt x="952" y="71"/>
                            <a:pt x="915" y="60"/>
                          </a:cubicBezTo>
                          <a:cubicBezTo>
                            <a:pt x="878" y="49"/>
                            <a:pt x="832" y="113"/>
                            <a:pt x="769" y="143"/>
                          </a:cubicBezTo>
                          <a:cubicBezTo>
                            <a:pt x="706" y="173"/>
                            <a:pt x="588" y="224"/>
                            <a:pt x="536" y="240"/>
                          </a:cubicBezTo>
                          <a:cubicBezTo>
                            <a:pt x="484" y="256"/>
                            <a:pt x="490" y="240"/>
                            <a:pt x="459" y="240"/>
                          </a:cubicBezTo>
                          <a:cubicBezTo>
                            <a:pt x="428" y="240"/>
                            <a:pt x="402" y="272"/>
                            <a:pt x="350" y="240"/>
                          </a:cubicBezTo>
                          <a:cubicBezTo>
                            <a:pt x="298" y="208"/>
                            <a:pt x="193" y="32"/>
                            <a:pt x="136" y="1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0" name="WordArt 116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4542042">
                    <a:off x="1253" y="7162"/>
                    <a:ext cx="1554" cy="38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</p:grpSp>
            <p:sp>
              <p:nvSpPr>
                <p:cNvPr id="211" name="Freeform 117"/>
                <p:cNvSpPr>
                  <a:spLocks/>
                </p:cNvSpPr>
                <p:nvPr/>
              </p:nvSpPr>
              <p:spPr bwMode="auto">
                <a:xfrm>
                  <a:off x="1468" y="5937"/>
                  <a:ext cx="83" cy="325"/>
                </a:xfrm>
                <a:custGeom>
                  <a:avLst/>
                  <a:gdLst/>
                  <a:ahLst/>
                  <a:cxnLst>
                    <a:cxn ang="0">
                      <a:pos x="83" y="325"/>
                    </a:cxn>
                    <a:cxn ang="0">
                      <a:pos x="18" y="19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3" h="325">
                      <a:moveTo>
                        <a:pt x="83" y="325"/>
                      </a:moveTo>
                      <a:cubicBezTo>
                        <a:pt x="57" y="287"/>
                        <a:pt x="32" y="249"/>
                        <a:pt x="18" y="195"/>
                      </a:cubicBezTo>
                      <a:cubicBezTo>
                        <a:pt x="4" y="141"/>
                        <a:pt x="2" y="70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" name="Freeform 118"/>
                <p:cNvSpPr>
                  <a:spLocks/>
                </p:cNvSpPr>
                <p:nvPr/>
              </p:nvSpPr>
              <p:spPr bwMode="auto">
                <a:xfrm>
                  <a:off x="1668" y="5825"/>
                  <a:ext cx="79" cy="269"/>
                </a:xfrm>
                <a:custGeom>
                  <a:avLst/>
                  <a:gdLst/>
                  <a:ahLst/>
                  <a:cxnLst>
                    <a:cxn ang="0">
                      <a:pos x="79" y="269"/>
                    </a:cxn>
                    <a:cxn ang="0">
                      <a:pos x="11" y="213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79" h="269">
                      <a:moveTo>
                        <a:pt x="79" y="269"/>
                      </a:moveTo>
                      <a:cubicBezTo>
                        <a:pt x="50" y="263"/>
                        <a:pt x="22" y="258"/>
                        <a:pt x="11" y="213"/>
                      </a:cubicBezTo>
                      <a:cubicBezTo>
                        <a:pt x="0" y="168"/>
                        <a:pt x="5" y="84"/>
                        <a:pt x="11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3" name="Freeform 119"/>
                <p:cNvSpPr>
                  <a:spLocks/>
                </p:cNvSpPr>
                <p:nvPr/>
              </p:nvSpPr>
              <p:spPr bwMode="auto">
                <a:xfrm>
                  <a:off x="4200" y="5937"/>
                  <a:ext cx="168" cy="241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Freeform 120"/>
                <p:cNvSpPr>
                  <a:spLocks/>
                </p:cNvSpPr>
                <p:nvPr/>
              </p:nvSpPr>
              <p:spPr bwMode="auto">
                <a:xfrm>
                  <a:off x="4424" y="5985"/>
                  <a:ext cx="159" cy="332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09" name="Freeform 121"/>
              <p:cNvSpPr>
                <a:spLocks/>
              </p:cNvSpPr>
              <p:nvPr/>
            </p:nvSpPr>
            <p:spPr bwMode="auto">
              <a:xfrm>
                <a:off x="2639" y="3832"/>
                <a:ext cx="1240" cy="39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05" name="Group 122"/>
            <p:cNvGrpSpPr>
              <a:grpSpLocks/>
            </p:cNvGrpSpPr>
            <p:nvPr/>
          </p:nvGrpSpPr>
          <p:grpSpPr bwMode="auto">
            <a:xfrm>
              <a:off x="2752" y="2563"/>
              <a:ext cx="831" cy="158"/>
              <a:chOff x="2752" y="2563"/>
              <a:chExt cx="831" cy="158"/>
            </a:xfrm>
          </p:grpSpPr>
          <p:sp>
            <p:nvSpPr>
              <p:cNvPr id="206" name="Oval 123"/>
              <p:cNvSpPr>
                <a:spLocks noChangeArrowheads="1"/>
              </p:cNvSpPr>
              <p:nvPr/>
            </p:nvSpPr>
            <p:spPr bwMode="auto">
              <a:xfrm>
                <a:off x="2752" y="2563"/>
                <a:ext cx="143" cy="15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Oval 124"/>
              <p:cNvSpPr>
                <a:spLocks noChangeArrowheads="1"/>
              </p:cNvSpPr>
              <p:nvPr/>
            </p:nvSpPr>
            <p:spPr bwMode="auto">
              <a:xfrm>
                <a:off x="3440" y="2563"/>
                <a:ext cx="143" cy="15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3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5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31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31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2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096603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8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857752" y="3357562"/>
            <a:ext cx="4049425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BAÑARME DESPUÉS DE COMER?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384 Forma libre"/>
          <p:cNvSpPr/>
          <p:nvPr/>
        </p:nvSpPr>
        <p:spPr>
          <a:xfrm>
            <a:off x="8769047" y="1064381"/>
            <a:ext cx="312058" cy="882952"/>
          </a:xfrm>
          <a:custGeom>
            <a:avLst/>
            <a:gdLst>
              <a:gd name="connsiteX0" fmla="*/ 99182 w 312058"/>
              <a:gd name="connsiteY0" fmla="*/ 880533 h 882952"/>
              <a:gd name="connsiteX1" fmla="*/ 215296 w 312058"/>
              <a:gd name="connsiteY1" fmla="*/ 633790 h 882952"/>
              <a:gd name="connsiteX2" fmla="*/ 273353 w 312058"/>
              <a:gd name="connsiteY2" fmla="*/ 169333 h 882952"/>
              <a:gd name="connsiteX3" fmla="*/ 273353 w 312058"/>
              <a:gd name="connsiteY3" fmla="*/ 53219 h 882952"/>
              <a:gd name="connsiteX4" fmla="*/ 41124 w 312058"/>
              <a:gd name="connsiteY4" fmla="*/ 53219 h 882952"/>
              <a:gd name="connsiteX5" fmla="*/ 26610 w 312058"/>
              <a:gd name="connsiteY5" fmla="*/ 372533 h 882952"/>
              <a:gd name="connsiteX6" fmla="*/ 12096 w 312058"/>
              <a:gd name="connsiteY6" fmla="*/ 619276 h 882952"/>
              <a:gd name="connsiteX7" fmla="*/ 99182 w 312058"/>
              <a:gd name="connsiteY7" fmla="*/ 880533 h 882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2058" h="882952">
                <a:moveTo>
                  <a:pt x="99182" y="880533"/>
                </a:moveTo>
                <a:cubicBezTo>
                  <a:pt x="133049" y="882952"/>
                  <a:pt x="186268" y="752323"/>
                  <a:pt x="215296" y="633790"/>
                </a:cubicBezTo>
                <a:cubicBezTo>
                  <a:pt x="244324" y="515257"/>
                  <a:pt x="263677" y="266095"/>
                  <a:pt x="273353" y="169333"/>
                </a:cubicBezTo>
                <a:cubicBezTo>
                  <a:pt x="283029" y="72571"/>
                  <a:pt x="312058" y="72571"/>
                  <a:pt x="273353" y="53219"/>
                </a:cubicBezTo>
                <a:cubicBezTo>
                  <a:pt x="234648" y="33867"/>
                  <a:pt x="82248" y="0"/>
                  <a:pt x="41124" y="53219"/>
                </a:cubicBezTo>
                <a:cubicBezTo>
                  <a:pt x="0" y="106438"/>
                  <a:pt x="31448" y="278190"/>
                  <a:pt x="26610" y="372533"/>
                </a:cubicBezTo>
                <a:cubicBezTo>
                  <a:pt x="21772" y="466876"/>
                  <a:pt x="2420" y="537028"/>
                  <a:pt x="12096" y="619276"/>
                </a:cubicBezTo>
                <a:cubicBezTo>
                  <a:pt x="21772" y="701524"/>
                  <a:pt x="65315" y="878114"/>
                  <a:pt x="99182" y="880533"/>
                </a:cubicBezTo>
                <a:close/>
              </a:path>
            </a:pathLst>
          </a:custGeom>
          <a:solidFill>
            <a:srgbClr val="DF6B0B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9" name="Freeform 2"/>
          <p:cNvSpPr>
            <a:spLocks/>
          </p:cNvSpPr>
          <p:nvPr/>
        </p:nvSpPr>
        <p:spPr bwMode="auto">
          <a:xfrm>
            <a:off x="3428992" y="1357298"/>
            <a:ext cx="5715008" cy="3714776"/>
          </a:xfrm>
          <a:custGeom>
            <a:avLst/>
            <a:gdLst/>
            <a:ahLst/>
            <a:cxnLst>
              <a:cxn ang="0">
                <a:pos x="2660" y="0"/>
              </a:cxn>
              <a:cxn ang="0">
                <a:pos x="3831" y="263"/>
              </a:cxn>
              <a:cxn ang="0">
                <a:pos x="4806" y="585"/>
              </a:cxn>
              <a:cxn ang="0">
                <a:pos x="4156" y="1161"/>
              </a:cxn>
              <a:cxn ang="0">
                <a:pos x="3794" y="1412"/>
              </a:cxn>
              <a:cxn ang="0">
                <a:pos x="4398" y="1672"/>
              </a:cxn>
              <a:cxn ang="0">
                <a:pos x="4558" y="1839"/>
              </a:cxn>
              <a:cxn ang="0">
                <a:pos x="4558" y="2053"/>
              </a:cxn>
              <a:cxn ang="0">
                <a:pos x="3032" y="3233"/>
              </a:cxn>
              <a:cxn ang="0">
                <a:pos x="1731" y="2904"/>
              </a:cxn>
              <a:cxn ang="0">
                <a:pos x="610" y="2313"/>
              </a:cxn>
              <a:cxn ang="0">
                <a:pos x="13" y="1895"/>
              </a:cxn>
              <a:cxn ang="0">
                <a:pos x="691" y="1508"/>
              </a:cxn>
              <a:cxn ang="0">
                <a:pos x="1072" y="1403"/>
              </a:cxn>
              <a:cxn ang="0">
                <a:pos x="375" y="1040"/>
              </a:cxn>
              <a:cxn ang="0">
                <a:pos x="1722" y="263"/>
              </a:cxn>
              <a:cxn ang="0">
                <a:pos x="2595" y="0"/>
              </a:cxn>
            </a:cxnLst>
            <a:rect l="0" t="0" r="r" b="b"/>
            <a:pathLst>
              <a:path w="4860" h="3375">
                <a:moveTo>
                  <a:pt x="2660" y="0"/>
                </a:moveTo>
                <a:cubicBezTo>
                  <a:pt x="3066" y="82"/>
                  <a:pt x="3473" y="165"/>
                  <a:pt x="3831" y="263"/>
                </a:cubicBezTo>
                <a:cubicBezTo>
                  <a:pt x="4189" y="361"/>
                  <a:pt x="4752" y="435"/>
                  <a:pt x="4806" y="585"/>
                </a:cubicBezTo>
                <a:cubicBezTo>
                  <a:pt x="4860" y="735"/>
                  <a:pt x="4325" y="1023"/>
                  <a:pt x="4156" y="1161"/>
                </a:cubicBezTo>
                <a:cubicBezTo>
                  <a:pt x="3987" y="1299"/>
                  <a:pt x="3754" y="1327"/>
                  <a:pt x="3794" y="1412"/>
                </a:cubicBezTo>
                <a:cubicBezTo>
                  <a:pt x="3834" y="1497"/>
                  <a:pt x="4271" y="1601"/>
                  <a:pt x="4398" y="1672"/>
                </a:cubicBezTo>
                <a:cubicBezTo>
                  <a:pt x="4525" y="1743"/>
                  <a:pt x="4531" y="1776"/>
                  <a:pt x="4558" y="1839"/>
                </a:cubicBezTo>
                <a:cubicBezTo>
                  <a:pt x="4585" y="1902"/>
                  <a:pt x="4812" y="1821"/>
                  <a:pt x="4558" y="2053"/>
                </a:cubicBezTo>
                <a:cubicBezTo>
                  <a:pt x="4304" y="2285"/>
                  <a:pt x="3503" y="3091"/>
                  <a:pt x="3032" y="3233"/>
                </a:cubicBezTo>
                <a:cubicBezTo>
                  <a:pt x="2561" y="3375"/>
                  <a:pt x="2135" y="3057"/>
                  <a:pt x="1731" y="2904"/>
                </a:cubicBezTo>
                <a:cubicBezTo>
                  <a:pt x="1327" y="2751"/>
                  <a:pt x="896" y="2481"/>
                  <a:pt x="610" y="2313"/>
                </a:cubicBezTo>
                <a:cubicBezTo>
                  <a:pt x="324" y="2145"/>
                  <a:pt x="0" y="2029"/>
                  <a:pt x="13" y="1895"/>
                </a:cubicBezTo>
                <a:cubicBezTo>
                  <a:pt x="26" y="1761"/>
                  <a:pt x="515" y="1590"/>
                  <a:pt x="691" y="1508"/>
                </a:cubicBezTo>
                <a:cubicBezTo>
                  <a:pt x="867" y="1426"/>
                  <a:pt x="1125" y="1481"/>
                  <a:pt x="1072" y="1403"/>
                </a:cubicBezTo>
                <a:cubicBezTo>
                  <a:pt x="1019" y="1325"/>
                  <a:pt x="267" y="1230"/>
                  <a:pt x="375" y="1040"/>
                </a:cubicBezTo>
                <a:cubicBezTo>
                  <a:pt x="483" y="850"/>
                  <a:pt x="1352" y="436"/>
                  <a:pt x="1722" y="263"/>
                </a:cubicBezTo>
                <a:cubicBezTo>
                  <a:pt x="2092" y="90"/>
                  <a:pt x="2343" y="45"/>
                  <a:pt x="2595" y="0"/>
                </a:cubicBezTo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8" name="167 CuadroTexto"/>
          <p:cNvSpPr txBox="1"/>
          <p:nvPr/>
        </p:nvSpPr>
        <p:spPr>
          <a:xfrm>
            <a:off x="2757276" y="0"/>
            <a:ext cx="6386724" cy="1261884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24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40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“Instalaciones acuáticas”</a:t>
            </a:r>
          </a:p>
          <a:p>
            <a:pPr algn="ctr"/>
            <a:endParaRPr lang="es-ES" sz="12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37" name="Freeform 3"/>
          <p:cNvSpPr>
            <a:spLocks/>
          </p:cNvSpPr>
          <p:nvPr/>
        </p:nvSpPr>
        <p:spPr bwMode="auto">
          <a:xfrm>
            <a:off x="3857620" y="1714488"/>
            <a:ext cx="4500594" cy="2786082"/>
          </a:xfrm>
          <a:custGeom>
            <a:avLst/>
            <a:gdLst/>
            <a:ahLst/>
            <a:cxnLst>
              <a:cxn ang="0">
                <a:pos x="1177" y="1149"/>
              </a:cxn>
              <a:cxn ang="0">
                <a:pos x="406" y="750"/>
              </a:cxn>
              <a:cxn ang="0">
                <a:pos x="1214" y="350"/>
              </a:cxn>
              <a:cxn ang="0">
                <a:pos x="2190" y="16"/>
              </a:cxn>
              <a:cxn ang="0">
                <a:pos x="3658" y="443"/>
              </a:cxn>
              <a:cxn ang="0">
                <a:pos x="2654" y="1214"/>
              </a:cxn>
              <a:cxn ang="0">
                <a:pos x="3509" y="1679"/>
              </a:cxn>
              <a:cxn ang="0">
                <a:pos x="2459" y="2413"/>
              </a:cxn>
              <a:cxn ang="0">
                <a:pos x="2125" y="2608"/>
              </a:cxn>
              <a:cxn ang="0">
                <a:pos x="1251" y="2217"/>
              </a:cxn>
              <a:cxn ang="0">
                <a:pos x="127" y="1660"/>
              </a:cxn>
              <a:cxn ang="0">
                <a:pos x="490" y="1381"/>
              </a:cxn>
              <a:cxn ang="0">
                <a:pos x="1177" y="1149"/>
              </a:cxn>
            </a:cxnLst>
            <a:rect l="0" t="0" r="r" b="b"/>
            <a:pathLst>
              <a:path w="3735" h="2641">
                <a:moveTo>
                  <a:pt x="1177" y="1149"/>
                </a:moveTo>
                <a:cubicBezTo>
                  <a:pt x="1163" y="1044"/>
                  <a:pt x="400" y="883"/>
                  <a:pt x="406" y="750"/>
                </a:cubicBezTo>
                <a:cubicBezTo>
                  <a:pt x="412" y="617"/>
                  <a:pt x="917" y="472"/>
                  <a:pt x="1214" y="350"/>
                </a:cubicBezTo>
                <a:cubicBezTo>
                  <a:pt x="1511" y="228"/>
                  <a:pt x="1783" y="0"/>
                  <a:pt x="2190" y="16"/>
                </a:cubicBezTo>
                <a:cubicBezTo>
                  <a:pt x="2597" y="32"/>
                  <a:pt x="3581" y="243"/>
                  <a:pt x="3658" y="443"/>
                </a:cubicBezTo>
                <a:cubicBezTo>
                  <a:pt x="3735" y="643"/>
                  <a:pt x="2679" y="1008"/>
                  <a:pt x="2654" y="1214"/>
                </a:cubicBezTo>
                <a:cubicBezTo>
                  <a:pt x="2629" y="1420"/>
                  <a:pt x="3542" y="1479"/>
                  <a:pt x="3509" y="1679"/>
                </a:cubicBezTo>
                <a:cubicBezTo>
                  <a:pt x="3476" y="1879"/>
                  <a:pt x="2690" y="2258"/>
                  <a:pt x="2459" y="2413"/>
                </a:cubicBezTo>
                <a:cubicBezTo>
                  <a:pt x="2228" y="2568"/>
                  <a:pt x="2326" y="2641"/>
                  <a:pt x="2125" y="2608"/>
                </a:cubicBezTo>
                <a:cubicBezTo>
                  <a:pt x="1924" y="2575"/>
                  <a:pt x="1584" y="2375"/>
                  <a:pt x="1251" y="2217"/>
                </a:cubicBezTo>
                <a:cubicBezTo>
                  <a:pt x="918" y="2059"/>
                  <a:pt x="254" y="1799"/>
                  <a:pt x="127" y="1660"/>
                </a:cubicBezTo>
                <a:cubicBezTo>
                  <a:pt x="0" y="1521"/>
                  <a:pt x="320" y="1466"/>
                  <a:pt x="490" y="1381"/>
                </a:cubicBezTo>
                <a:cubicBezTo>
                  <a:pt x="660" y="1296"/>
                  <a:pt x="1191" y="1254"/>
                  <a:pt x="1177" y="114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38" name="Freeform 2"/>
          <p:cNvSpPr>
            <a:spLocks/>
          </p:cNvSpPr>
          <p:nvPr/>
        </p:nvSpPr>
        <p:spPr bwMode="auto">
          <a:xfrm>
            <a:off x="4855106" y="1678293"/>
            <a:ext cx="628650" cy="779463"/>
          </a:xfrm>
          <a:custGeom>
            <a:avLst/>
            <a:gdLst/>
            <a:ahLst/>
            <a:cxnLst>
              <a:cxn ang="0">
                <a:pos x="9" y="435"/>
              </a:cxn>
              <a:cxn ang="0">
                <a:pos x="195" y="148"/>
              </a:cxn>
              <a:cxn ang="0">
                <a:pos x="533" y="8"/>
              </a:cxn>
              <a:cxn ang="0">
                <a:pos x="774" y="101"/>
              </a:cxn>
              <a:cxn ang="0">
                <a:pos x="921" y="482"/>
              </a:cxn>
              <a:cxn ang="0">
                <a:pos x="944" y="955"/>
              </a:cxn>
              <a:cxn ang="0">
                <a:pos x="962" y="1195"/>
              </a:cxn>
              <a:cxn ang="0">
                <a:pos x="774" y="1143"/>
              </a:cxn>
              <a:cxn ang="0">
                <a:pos x="774" y="748"/>
              </a:cxn>
              <a:cxn ang="0">
                <a:pos x="635" y="248"/>
              </a:cxn>
              <a:cxn ang="0">
                <a:pos x="324" y="249"/>
              </a:cxn>
              <a:cxn ang="0">
                <a:pos x="139" y="482"/>
              </a:cxn>
              <a:cxn ang="0">
                <a:pos x="9" y="435"/>
              </a:cxn>
            </a:cxnLst>
            <a:rect l="0" t="0" r="r" b="b"/>
            <a:pathLst>
              <a:path w="990" h="1226">
                <a:moveTo>
                  <a:pt x="9" y="435"/>
                </a:moveTo>
                <a:cubicBezTo>
                  <a:pt x="18" y="379"/>
                  <a:pt x="108" y="219"/>
                  <a:pt x="195" y="148"/>
                </a:cubicBezTo>
                <a:cubicBezTo>
                  <a:pt x="282" y="77"/>
                  <a:pt x="437" y="16"/>
                  <a:pt x="533" y="8"/>
                </a:cubicBezTo>
                <a:cubicBezTo>
                  <a:pt x="629" y="0"/>
                  <a:pt x="709" y="22"/>
                  <a:pt x="774" y="101"/>
                </a:cubicBezTo>
                <a:cubicBezTo>
                  <a:pt x="839" y="180"/>
                  <a:pt x="893" y="340"/>
                  <a:pt x="921" y="482"/>
                </a:cubicBezTo>
                <a:cubicBezTo>
                  <a:pt x="949" y="624"/>
                  <a:pt x="937" y="836"/>
                  <a:pt x="944" y="955"/>
                </a:cubicBezTo>
                <a:cubicBezTo>
                  <a:pt x="951" y="1074"/>
                  <a:pt x="990" y="1164"/>
                  <a:pt x="962" y="1195"/>
                </a:cubicBezTo>
                <a:cubicBezTo>
                  <a:pt x="934" y="1226"/>
                  <a:pt x="805" y="1217"/>
                  <a:pt x="774" y="1143"/>
                </a:cubicBezTo>
                <a:cubicBezTo>
                  <a:pt x="743" y="1069"/>
                  <a:pt x="797" y="897"/>
                  <a:pt x="774" y="748"/>
                </a:cubicBezTo>
                <a:cubicBezTo>
                  <a:pt x="751" y="599"/>
                  <a:pt x="710" y="331"/>
                  <a:pt x="635" y="248"/>
                </a:cubicBezTo>
                <a:cubicBezTo>
                  <a:pt x="560" y="165"/>
                  <a:pt x="407" y="210"/>
                  <a:pt x="324" y="249"/>
                </a:cubicBezTo>
                <a:cubicBezTo>
                  <a:pt x="241" y="288"/>
                  <a:pt x="196" y="451"/>
                  <a:pt x="139" y="482"/>
                </a:cubicBezTo>
                <a:cubicBezTo>
                  <a:pt x="82" y="513"/>
                  <a:pt x="0" y="491"/>
                  <a:pt x="9" y="435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39" name="Freeform 3"/>
          <p:cNvSpPr>
            <a:spLocks/>
          </p:cNvSpPr>
          <p:nvPr/>
        </p:nvSpPr>
        <p:spPr bwMode="auto">
          <a:xfrm>
            <a:off x="4569354" y="1892607"/>
            <a:ext cx="628650" cy="779463"/>
          </a:xfrm>
          <a:custGeom>
            <a:avLst/>
            <a:gdLst/>
            <a:ahLst/>
            <a:cxnLst>
              <a:cxn ang="0">
                <a:pos x="9" y="435"/>
              </a:cxn>
              <a:cxn ang="0">
                <a:pos x="195" y="148"/>
              </a:cxn>
              <a:cxn ang="0">
                <a:pos x="533" y="8"/>
              </a:cxn>
              <a:cxn ang="0">
                <a:pos x="774" y="101"/>
              </a:cxn>
              <a:cxn ang="0">
                <a:pos x="921" y="482"/>
              </a:cxn>
              <a:cxn ang="0">
                <a:pos x="944" y="955"/>
              </a:cxn>
              <a:cxn ang="0">
                <a:pos x="962" y="1195"/>
              </a:cxn>
              <a:cxn ang="0">
                <a:pos x="774" y="1143"/>
              </a:cxn>
              <a:cxn ang="0">
                <a:pos x="774" y="748"/>
              </a:cxn>
              <a:cxn ang="0">
                <a:pos x="635" y="248"/>
              </a:cxn>
              <a:cxn ang="0">
                <a:pos x="324" y="249"/>
              </a:cxn>
              <a:cxn ang="0">
                <a:pos x="139" y="482"/>
              </a:cxn>
              <a:cxn ang="0">
                <a:pos x="9" y="435"/>
              </a:cxn>
            </a:cxnLst>
            <a:rect l="0" t="0" r="r" b="b"/>
            <a:pathLst>
              <a:path w="990" h="1226">
                <a:moveTo>
                  <a:pt x="9" y="435"/>
                </a:moveTo>
                <a:cubicBezTo>
                  <a:pt x="18" y="379"/>
                  <a:pt x="108" y="219"/>
                  <a:pt x="195" y="148"/>
                </a:cubicBezTo>
                <a:cubicBezTo>
                  <a:pt x="282" y="77"/>
                  <a:pt x="437" y="16"/>
                  <a:pt x="533" y="8"/>
                </a:cubicBezTo>
                <a:cubicBezTo>
                  <a:pt x="629" y="0"/>
                  <a:pt x="709" y="22"/>
                  <a:pt x="774" y="101"/>
                </a:cubicBezTo>
                <a:cubicBezTo>
                  <a:pt x="839" y="180"/>
                  <a:pt x="893" y="340"/>
                  <a:pt x="921" y="482"/>
                </a:cubicBezTo>
                <a:cubicBezTo>
                  <a:pt x="949" y="624"/>
                  <a:pt x="937" y="836"/>
                  <a:pt x="944" y="955"/>
                </a:cubicBezTo>
                <a:cubicBezTo>
                  <a:pt x="951" y="1074"/>
                  <a:pt x="990" y="1164"/>
                  <a:pt x="962" y="1195"/>
                </a:cubicBezTo>
                <a:cubicBezTo>
                  <a:pt x="934" y="1226"/>
                  <a:pt x="805" y="1217"/>
                  <a:pt x="774" y="1143"/>
                </a:cubicBezTo>
                <a:cubicBezTo>
                  <a:pt x="743" y="1069"/>
                  <a:pt x="797" y="897"/>
                  <a:pt x="774" y="748"/>
                </a:cubicBezTo>
                <a:cubicBezTo>
                  <a:pt x="751" y="599"/>
                  <a:pt x="710" y="331"/>
                  <a:pt x="635" y="248"/>
                </a:cubicBezTo>
                <a:cubicBezTo>
                  <a:pt x="560" y="165"/>
                  <a:pt x="407" y="210"/>
                  <a:pt x="324" y="249"/>
                </a:cubicBezTo>
                <a:cubicBezTo>
                  <a:pt x="241" y="288"/>
                  <a:pt x="196" y="451"/>
                  <a:pt x="139" y="482"/>
                </a:cubicBezTo>
                <a:cubicBezTo>
                  <a:pt x="82" y="513"/>
                  <a:pt x="0" y="491"/>
                  <a:pt x="9" y="435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40" name="Freeform 4"/>
          <p:cNvSpPr>
            <a:spLocks/>
          </p:cNvSpPr>
          <p:nvPr/>
        </p:nvSpPr>
        <p:spPr bwMode="auto">
          <a:xfrm>
            <a:off x="5526623" y="2154546"/>
            <a:ext cx="1779071" cy="117158"/>
          </a:xfrm>
          <a:custGeom>
            <a:avLst/>
            <a:gdLst/>
            <a:ahLst/>
            <a:cxnLst>
              <a:cxn ang="0">
                <a:pos x="0" y="102"/>
              </a:cxn>
              <a:cxn ang="0">
                <a:pos x="325" y="9"/>
              </a:cxn>
              <a:cxn ang="0">
                <a:pos x="343" y="92"/>
              </a:cxn>
              <a:cxn ang="0">
                <a:pos x="622" y="0"/>
              </a:cxn>
              <a:cxn ang="0">
                <a:pos x="659" y="92"/>
              </a:cxn>
              <a:cxn ang="0">
                <a:pos x="984" y="27"/>
              </a:cxn>
              <a:cxn ang="0">
                <a:pos x="984" y="83"/>
              </a:cxn>
              <a:cxn ang="0">
                <a:pos x="1288" y="46"/>
              </a:cxn>
              <a:cxn ang="0">
                <a:pos x="1288" y="111"/>
              </a:cxn>
              <a:cxn ang="0">
                <a:pos x="1681" y="120"/>
              </a:cxn>
            </a:cxnLst>
            <a:rect l="0" t="0" r="r" b="b"/>
            <a:pathLst>
              <a:path w="1681" h="123">
                <a:moveTo>
                  <a:pt x="0" y="102"/>
                </a:moveTo>
                <a:cubicBezTo>
                  <a:pt x="134" y="56"/>
                  <a:pt x="268" y="11"/>
                  <a:pt x="325" y="9"/>
                </a:cubicBezTo>
                <a:cubicBezTo>
                  <a:pt x="382" y="7"/>
                  <a:pt x="294" y="93"/>
                  <a:pt x="343" y="92"/>
                </a:cubicBezTo>
                <a:cubicBezTo>
                  <a:pt x="392" y="91"/>
                  <a:pt x="569" y="0"/>
                  <a:pt x="622" y="0"/>
                </a:cubicBezTo>
                <a:cubicBezTo>
                  <a:pt x="675" y="0"/>
                  <a:pt x="599" y="88"/>
                  <a:pt x="659" y="92"/>
                </a:cubicBezTo>
                <a:cubicBezTo>
                  <a:pt x="719" y="96"/>
                  <a:pt x="930" y="28"/>
                  <a:pt x="984" y="27"/>
                </a:cubicBezTo>
                <a:cubicBezTo>
                  <a:pt x="1038" y="26"/>
                  <a:pt x="933" y="80"/>
                  <a:pt x="984" y="83"/>
                </a:cubicBezTo>
                <a:cubicBezTo>
                  <a:pt x="1035" y="86"/>
                  <a:pt x="1237" y="41"/>
                  <a:pt x="1288" y="46"/>
                </a:cubicBezTo>
                <a:cubicBezTo>
                  <a:pt x="1339" y="51"/>
                  <a:pt x="1223" y="99"/>
                  <a:pt x="1288" y="111"/>
                </a:cubicBezTo>
                <a:cubicBezTo>
                  <a:pt x="1353" y="123"/>
                  <a:pt x="1517" y="121"/>
                  <a:pt x="1681" y="120"/>
                </a:cubicBezTo>
              </a:path>
            </a:pathLst>
          </a:custGeom>
          <a:solidFill>
            <a:srgbClr val="0070C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41" name="Freeform 5"/>
          <p:cNvSpPr>
            <a:spLocks/>
          </p:cNvSpPr>
          <p:nvPr/>
        </p:nvSpPr>
        <p:spPr bwMode="auto">
          <a:xfrm>
            <a:off x="5084237" y="2458396"/>
            <a:ext cx="805397" cy="170499"/>
          </a:xfrm>
          <a:custGeom>
            <a:avLst/>
            <a:gdLst/>
            <a:ahLst/>
            <a:cxnLst>
              <a:cxn ang="0">
                <a:pos x="0" y="80"/>
              </a:cxn>
              <a:cxn ang="0">
                <a:pos x="176" y="6"/>
              </a:cxn>
              <a:cxn ang="0">
                <a:pos x="176" y="117"/>
              </a:cxn>
              <a:cxn ang="0">
                <a:pos x="418" y="43"/>
              </a:cxn>
              <a:cxn ang="0">
                <a:pos x="464" y="164"/>
              </a:cxn>
              <a:cxn ang="0">
                <a:pos x="761" y="136"/>
              </a:cxn>
            </a:cxnLst>
            <a:rect l="0" t="0" r="r" b="b"/>
            <a:pathLst>
              <a:path w="761" h="179">
                <a:moveTo>
                  <a:pt x="0" y="80"/>
                </a:moveTo>
                <a:cubicBezTo>
                  <a:pt x="73" y="40"/>
                  <a:pt x="147" y="0"/>
                  <a:pt x="176" y="6"/>
                </a:cubicBezTo>
                <a:cubicBezTo>
                  <a:pt x="205" y="12"/>
                  <a:pt x="136" y="111"/>
                  <a:pt x="176" y="117"/>
                </a:cubicBezTo>
                <a:cubicBezTo>
                  <a:pt x="216" y="123"/>
                  <a:pt x="370" y="35"/>
                  <a:pt x="418" y="43"/>
                </a:cubicBezTo>
                <a:cubicBezTo>
                  <a:pt x="466" y="51"/>
                  <a:pt x="407" y="149"/>
                  <a:pt x="464" y="164"/>
                </a:cubicBezTo>
                <a:cubicBezTo>
                  <a:pt x="521" y="179"/>
                  <a:pt x="641" y="157"/>
                  <a:pt x="761" y="136"/>
                </a:cubicBezTo>
              </a:path>
            </a:pathLst>
          </a:custGeom>
          <a:solidFill>
            <a:srgbClr val="0070C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42" name="Freeform 6"/>
          <p:cNvSpPr>
            <a:spLocks/>
          </p:cNvSpPr>
          <p:nvPr/>
        </p:nvSpPr>
        <p:spPr bwMode="auto">
          <a:xfrm>
            <a:off x="5221821" y="3472816"/>
            <a:ext cx="1621378" cy="156211"/>
          </a:xfrm>
          <a:custGeom>
            <a:avLst/>
            <a:gdLst/>
            <a:ahLst/>
            <a:cxnLst>
              <a:cxn ang="0">
                <a:pos x="0" y="121"/>
              </a:cxn>
              <a:cxn ang="0">
                <a:pos x="464" y="46"/>
              </a:cxn>
              <a:cxn ang="0">
                <a:pos x="557" y="130"/>
              </a:cxn>
              <a:cxn ang="0">
                <a:pos x="910" y="37"/>
              </a:cxn>
              <a:cxn ang="0">
                <a:pos x="947" y="158"/>
              </a:cxn>
              <a:cxn ang="0">
                <a:pos x="1288" y="0"/>
              </a:cxn>
              <a:cxn ang="0">
                <a:pos x="1532" y="158"/>
              </a:cxn>
            </a:cxnLst>
            <a:rect l="0" t="0" r="r" b="b"/>
            <a:pathLst>
              <a:path w="1532" h="164">
                <a:moveTo>
                  <a:pt x="0" y="121"/>
                </a:moveTo>
                <a:cubicBezTo>
                  <a:pt x="185" y="83"/>
                  <a:pt x="371" y="45"/>
                  <a:pt x="464" y="46"/>
                </a:cubicBezTo>
                <a:cubicBezTo>
                  <a:pt x="557" y="47"/>
                  <a:pt x="483" y="132"/>
                  <a:pt x="557" y="130"/>
                </a:cubicBezTo>
                <a:cubicBezTo>
                  <a:pt x="631" y="128"/>
                  <a:pt x="845" y="32"/>
                  <a:pt x="910" y="37"/>
                </a:cubicBezTo>
                <a:cubicBezTo>
                  <a:pt x="975" y="42"/>
                  <a:pt x="884" y="164"/>
                  <a:pt x="947" y="158"/>
                </a:cubicBezTo>
                <a:cubicBezTo>
                  <a:pt x="1010" y="152"/>
                  <a:pt x="1191" y="0"/>
                  <a:pt x="1288" y="0"/>
                </a:cubicBezTo>
                <a:cubicBezTo>
                  <a:pt x="1385" y="0"/>
                  <a:pt x="1458" y="79"/>
                  <a:pt x="1532" y="158"/>
                </a:cubicBezTo>
              </a:path>
            </a:pathLst>
          </a:custGeom>
          <a:solidFill>
            <a:srgbClr val="0070C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71" name="170 Rectángulo"/>
          <p:cNvSpPr/>
          <p:nvPr/>
        </p:nvSpPr>
        <p:spPr>
          <a:xfrm>
            <a:off x="214282" y="0"/>
            <a:ext cx="2643206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" sz="96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2016</a:t>
            </a:r>
            <a:endParaRPr lang="es-ES" sz="80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1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6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70" name="169 Llamada ovalada"/>
          <p:cNvSpPr/>
          <p:nvPr/>
        </p:nvSpPr>
        <p:spPr>
          <a:xfrm>
            <a:off x="1785918" y="1428736"/>
            <a:ext cx="3071834" cy="1000132"/>
          </a:xfrm>
          <a:prstGeom prst="wedgeEllipseCallout">
            <a:avLst>
              <a:gd name="adj1" fmla="val -63209"/>
              <a:gd name="adj2" fmla="val 57421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2400" b="1" dirty="0" smtClean="0">
                <a:solidFill>
                  <a:srgbClr val="FF0000"/>
                </a:solidFill>
                <a:latin typeface="Comic Sans MS" pitchFamily="66" charset="0"/>
              </a:rPr>
              <a:t>Campaña de prevención</a:t>
            </a:r>
            <a:endParaRPr lang="es-ES" sz="24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4714876" y="2428868"/>
            <a:ext cx="2571768" cy="1516067"/>
            <a:chOff x="6426" y="3729"/>
            <a:chExt cx="2413" cy="1375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7397" y="4654"/>
              <a:ext cx="740" cy="324"/>
            </a:xfrm>
            <a:custGeom>
              <a:avLst/>
              <a:gdLst/>
              <a:ahLst/>
              <a:cxnLst>
                <a:cxn ang="0">
                  <a:pos x="154" y="22"/>
                </a:cxn>
                <a:cxn ang="0">
                  <a:pos x="138" y="103"/>
                </a:cxn>
                <a:cxn ang="0">
                  <a:pos x="75" y="166"/>
                </a:cxn>
                <a:cxn ang="0">
                  <a:pos x="66" y="258"/>
                </a:cxn>
                <a:cxn ang="0">
                  <a:pos x="471" y="300"/>
                </a:cxn>
                <a:cxn ang="0">
                  <a:pos x="652" y="300"/>
                </a:cxn>
                <a:cxn ang="0">
                  <a:pos x="652" y="153"/>
                </a:cxn>
                <a:cxn ang="0">
                  <a:pos x="498" y="22"/>
                </a:cxn>
                <a:cxn ang="0">
                  <a:pos x="420" y="22"/>
                </a:cxn>
              </a:cxnLst>
              <a:rect l="0" t="0" r="r" b="b"/>
              <a:pathLst>
                <a:path w="682" h="324">
                  <a:moveTo>
                    <a:pt x="154" y="22"/>
                  </a:moveTo>
                  <a:cubicBezTo>
                    <a:pt x="152" y="50"/>
                    <a:pt x="151" y="79"/>
                    <a:pt x="138" y="103"/>
                  </a:cubicBezTo>
                  <a:cubicBezTo>
                    <a:pt x="125" y="127"/>
                    <a:pt x="87" y="140"/>
                    <a:pt x="75" y="166"/>
                  </a:cubicBezTo>
                  <a:cubicBezTo>
                    <a:pt x="63" y="192"/>
                    <a:pt x="0" y="236"/>
                    <a:pt x="66" y="258"/>
                  </a:cubicBezTo>
                  <a:cubicBezTo>
                    <a:pt x="132" y="280"/>
                    <a:pt x="373" y="293"/>
                    <a:pt x="471" y="300"/>
                  </a:cubicBezTo>
                  <a:cubicBezTo>
                    <a:pt x="569" y="307"/>
                    <a:pt x="622" y="324"/>
                    <a:pt x="652" y="300"/>
                  </a:cubicBezTo>
                  <a:cubicBezTo>
                    <a:pt x="682" y="276"/>
                    <a:pt x="678" y="199"/>
                    <a:pt x="652" y="153"/>
                  </a:cubicBezTo>
                  <a:cubicBezTo>
                    <a:pt x="626" y="107"/>
                    <a:pt x="537" y="44"/>
                    <a:pt x="498" y="22"/>
                  </a:cubicBezTo>
                  <a:cubicBezTo>
                    <a:pt x="459" y="0"/>
                    <a:pt x="439" y="11"/>
                    <a:pt x="420" y="22"/>
                  </a:cubicBezTo>
                </a:path>
              </a:pathLst>
            </a:custGeom>
            <a:solidFill>
              <a:srgbClr val="F7923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52" name="Group 4"/>
            <p:cNvGrpSpPr>
              <a:grpSpLocks/>
            </p:cNvGrpSpPr>
            <p:nvPr/>
          </p:nvGrpSpPr>
          <p:grpSpPr bwMode="auto">
            <a:xfrm>
              <a:off x="7349" y="3780"/>
              <a:ext cx="865" cy="896"/>
              <a:chOff x="2149" y="2861"/>
              <a:chExt cx="3054" cy="2392"/>
            </a:xfrm>
          </p:grpSpPr>
          <p:sp>
            <p:nvSpPr>
              <p:cNvPr id="2053" name="Freeform 5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054" name="Group 6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2055" name="Freeform 7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6" name="Freeform 8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7" name="Freeform 9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8" name="Freeform 10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9" name="Freeform 11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0" name="Oval 12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1" name="Oval 13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2" name="Freeform 14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064" name="Freeform 16"/>
            <p:cNvSpPr>
              <a:spLocks/>
            </p:cNvSpPr>
            <p:nvPr/>
          </p:nvSpPr>
          <p:spPr bwMode="auto">
            <a:xfrm rot="16200000">
              <a:off x="7909" y="4113"/>
              <a:ext cx="679" cy="747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 rot="3106814">
              <a:off x="6873" y="4344"/>
              <a:ext cx="525" cy="995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7298" y="3729"/>
              <a:ext cx="860" cy="403"/>
            </a:xfrm>
            <a:custGeom>
              <a:avLst/>
              <a:gdLst/>
              <a:ahLst/>
              <a:cxnLst>
                <a:cxn ang="0">
                  <a:pos x="60" y="268"/>
                </a:cxn>
                <a:cxn ang="0">
                  <a:pos x="123" y="161"/>
                </a:cxn>
                <a:cxn ang="0">
                  <a:pos x="275" y="51"/>
                </a:cxn>
                <a:cxn ang="0">
                  <a:pos x="478" y="51"/>
                </a:cxn>
                <a:cxn ang="0">
                  <a:pos x="725" y="51"/>
                </a:cxn>
                <a:cxn ang="0">
                  <a:pos x="880" y="360"/>
                </a:cxn>
                <a:cxn ang="0">
                  <a:pos x="592" y="360"/>
                </a:cxn>
                <a:cxn ang="0">
                  <a:pos x="205" y="360"/>
                </a:cxn>
                <a:cxn ang="0">
                  <a:pos x="29" y="360"/>
                </a:cxn>
                <a:cxn ang="0">
                  <a:pos x="60" y="268"/>
                </a:cxn>
              </a:cxnLst>
              <a:rect l="0" t="0" r="r" b="b"/>
              <a:pathLst>
                <a:path w="902" h="411">
                  <a:moveTo>
                    <a:pt x="60" y="268"/>
                  </a:moveTo>
                  <a:cubicBezTo>
                    <a:pt x="76" y="235"/>
                    <a:pt x="87" y="197"/>
                    <a:pt x="123" y="161"/>
                  </a:cubicBezTo>
                  <a:cubicBezTo>
                    <a:pt x="159" y="125"/>
                    <a:pt x="216" y="69"/>
                    <a:pt x="275" y="51"/>
                  </a:cubicBezTo>
                  <a:cubicBezTo>
                    <a:pt x="334" y="33"/>
                    <a:pt x="403" y="51"/>
                    <a:pt x="478" y="51"/>
                  </a:cubicBezTo>
                  <a:cubicBezTo>
                    <a:pt x="553" y="51"/>
                    <a:pt x="658" y="0"/>
                    <a:pt x="725" y="51"/>
                  </a:cubicBezTo>
                  <a:cubicBezTo>
                    <a:pt x="792" y="102"/>
                    <a:pt x="902" y="309"/>
                    <a:pt x="880" y="360"/>
                  </a:cubicBezTo>
                  <a:cubicBezTo>
                    <a:pt x="858" y="411"/>
                    <a:pt x="704" y="360"/>
                    <a:pt x="592" y="360"/>
                  </a:cubicBezTo>
                  <a:cubicBezTo>
                    <a:pt x="480" y="360"/>
                    <a:pt x="299" y="360"/>
                    <a:pt x="205" y="360"/>
                  </a:cubicBezTo>
                  <a:cubicBezTo>
                    <a:pt x="111" y="360"/>
                    <a:pt x="58" y="375"/>
                    <a:pt x="29" y="360"/>
                  </a:cubicBezTo>
                  <a:cubicBezTo>
                    <a:pt x="0" y="345"/>
                    <a:pt x="44" y="301"/>
                    <a:pt x="60" y="26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7593" y="3729"/>
              <a:ext cx="282" cy="393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16" y="231"/>
                </a:cxn>
                <a:cxn ang="0">
                  <a:pos x="34" y="360"/>
                </a:cxn>
                <a:cxn ang="0">
                  <a:pos x="219" y="360"/>
                </a:cxn>
                <a:cxn ang="0">
                  <a:pos x="282" y="161"/>
                </a:cxn>
                <a:cxn ang="0">
                  <a:pos x="282" y="51"/>
                </a:cxn>
                <a:cxn ang="0">
                  <a:pos x="126" y="0"/>
                </a:cxn>
              </a:cxnLst>
              <a:rect l="0" t="0" r="r" b="b"/>
              <a:pathLst>
                <a:path w="308" h="393">
                  <a:moveTo>
                    <a:pt x="94" y="51"/>
                  </a:moveTo>
                  <a:cubicBezTo>
                    <a:pt x="60" y="115"/>
                    <a:pt x="26" y="179"/>
                    <a:pt x="16" y="231"/>
                  </a:cubicBezTo>
                  <a:cubicBezTo>
                    <a:pt x="6" y="283"/>
                    <a:pt x="0" y="339"/>
                    <a:pt x="34" y="360"/>
                  </a:cubicBezTo>
                  <a:cubicBezTo>
                    <a:pt x="68" y="381"/>
                    <a:pt x="178" y="393"/>
                    <a:pt x="219" y="360"/>
                  </a:cubicBezTo>
                  <a:cubicBezTo>
                    <a:pt x="260" y="327"/>
                    <a:pt x="272" y="212"/>
                    <a:pt x="282" y="161"/>
                  </a:cubicBezTo>
                  <a:cubicBezTo>
                    <a:pt x="292" y="110"/>
                    <a:pt x="308" y="78"/>
                    <a:pt x="282" y="51"/>
                  </a:cubicBezTo>
                  <a:cubicBezTo>
                    <a:pt x="256" y="24"/>
                    <a:pt x="191" y="12"/>
                    <a:pt x="126" y="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6807" y="4616"/>
              <a:ext cx="217" cy="157"/>
            </a:xfrm>
            <a:custGeom>
              <a:avLst/>
              <a:gdLst/>
              <a:ahLst/>
              <a:cxnLst>
                <a:cxn ang="0">
                  <a:pos x="189" y="65"/>
                </a:cxn>
                <a:cxn ang="0">
                  <a:pos x="3" y="15"/>
                </a:cxn>
                <a:cxn ang="0">
                  <a:pos x="170" y="153"/>
                </a:cxn>
                <a:cxn ang="0">
                  <a:pos x="189" y="65"/>
                </a:cxn>
              </a:cxnLst>
              <a:rect l="0" t="0" r="r" b="b"/>
              <a:pathLst>
                <a:path w="217" h="157">
                  <a:moveTo>
                    <a:pt x="189" y="65"/>
                  </a:moveTo>
                  <a:cubicBezTo>
                    <a:pt x="161" y="42"/>
                    <a:pt x="6" y="0"/>
                    <a:pt x="3" y="15"/>
                  </a:cubicBezTo>
                  <a:cubicBezTo>
                    <a:pt x="0" y="30"/>
                    <a:pt x="136" y="149"/>
                    <a:pt x="170" y="153"/>
                  </a:cubicBezTo>
                  <a:cubicBezTo>
                    <a:pt x="204" y="157"/>
                    <a:pt x="217" y="88"/>
                    <a:pt x="189" y="65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6426" y="4680"/>
              <a:ext cx="249" cy="243"/>
            </a:xfrm>
            <a:custGeom>
              <a:avLst/>
              <a:gdLst/>
              <a:ahLst/>
              <a:cxnLst>
                <a:cxn ang="0">
                  <a:pos x="239" y="93"/>
                </a:cxn>
                <a:cxn ang="0">
                  <a:pos x="152" y="1"/>
                </a:cxn>
                <a:cxn ang="0">
                  <a:pos x="3" y="89"/>
                </a:cxn>
                <a:cxn ang="0">
                  <a:pos x="133" y="146"/>
                </a:cxn>
                <a:cxn ang="0">
                  <a:pos x="133" y="93"/>
                </a:cxn>
                <a:cxn ang="0">
                  <a:pos x="212" y="242"/>
                </a:cxn>
                <a:cxn ang="0">
                  <a:pos x="239" y="93"/>
                </a:cxn>
              </a:cxnLst>
              <a:rect l="0" t="0" r="r" b="b"/>
              <a:pathLst>
                <a:path w="249" h="243">
                  <a:moveTo>
                    <a:pt x="239" y="93"/>
                  </a:moveTo>
                  <a:cubicBezTo>
                    <a:pt x="229" y="53"/>
                    <a:pt x="191" y="2"/>
                    <a:pt x="152" y="1"/>
                  </a:cubicBezTo>
                  <a:cubicBezTo>
                    <a:pt x="113" y="0"/>
                    <a:pt x="6" y="65"/>
                    <a:pt x="3" y="89"/>
                  </a:cubicBezTo>
                  <a:cubicBezTo>
                    <a:pt x="0" y="113"/>
                    <a:pt x="111" y="145"/>
                    <a:pt x="133" y="146"/>
                  </a:cubicBezTo>
                  <a:cubicBezTo>
                    <a:pt x="155" y="147"/>
                    <a:pt x="120" y="77"/>
                    <a:pt x="133" y="93"/>
                  </a:cubicBezTo>
                  <a:cubicBezTo>
                    <a:pt x="146" y="109"/>
                    <a:pt x="199" y="243"/>
                    <a:pt x="212" y="242"/>
                  </a:cubicBezTo>
                  <a:cubicBezTo>
                    <a:pt x="225" y="241"/>
                    <a:pt x="249" y="133"/>
                    <a:pt x="239" y="9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8676" y="4508"/>
              <a:ext cx="163" cy="196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50" y="146"/>
                </a:cxn>
                <a:cxn ang="0">
                  <a:pos x="87" y="173"/>
                </a:cxn>
                <a:cxn ang="0">
                  <a:pos x="10" y="5"/>
                </a:cxn>
              </a:cxnLst>
              <a:rect l="0" t="0" r="r" b="b"/>
              <a:pathLst>
                <a:path w="163" h="196">
                  <a:moveTo>
                    <a:pt x="10" y="5"/>
                  </a:moveTo>
                  <a:cubicBezTo>
                    <a:pt x="20" y="0"/>
                    <a:pt x="137" y="118"/>
                    <a:pt x="150" y="146"/>
                  </a:cubicBezTo>
                  <a:cubicBezTo>
                    <a:pt x="163" y="174"/>
                    <a:pt x="112" y="196"/>
                    <a:pt x="87" y="173"/>
                  </a:cubicBezTo>
                  <a:cubicBezTo>
                    <a:pt x="62" y="150"/>
                    <a:pt x="0" y="10"/>
                    <a:pt x="10" y="5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8343" y="4571"/>
              <a:ext cx="218" cy="226"/>
            </a:xfrm>
            <a:custGeom>
              <a:avLst/>
              <a:gdLst/>
              <a:ahLst/>
              <a:cxnLst>
                <a:cxn ang="0">
                  <a:pos x="148" y="60"/>
                </a:cxn>
                <a:cxn ang="0">
                  <a:pos x="207" y="202"/>
                </a:cxn>
                <a:cxn ang="0">
                  <a:pos x="83" y="202"/>
                </a:cxn>
                <a:cxn ang="0">
                  <a:pos x="74" y="83"/>
                </a:cxn>
                <a:cxn ang="0">
                  <a:pos x="0" y="133"/>
                </a:cxn>
                <a:cxn ang="0">
                  <a:pos x="74" y="8"/>
                </a:cxn>
                <a:cxn ang="0">
                  <a:pos x="207" y="83"/>
                </a:cxn>
              </a:cxnLst>
              <a:rect l="0" t="0" r="r" b="b"/>
              <a:pathLst>
                <a:path w="218" h="226">
                  <a:moveTo>
                    <a:pt x="148" y="60"/>
                  </a:moveTo>
                  <a:cubicBezTo>
                    <a:pt x="183" y="119"/>
                    <a:pt x="218" y="178"/>
                    <a:pt x="207" y="202"/>
                  </a:cubicBezTo>
                  <a:cubicBezTo>
                    <a:pt x="196" y="226"/>
                    <a:pt x="105" y="222"/>
                    <a:pt x="83" y="202"/>
                  </a:cubicBezTo>
                  <a:cubicBezTo>
                    <a:pt x="61" y="182"/>
                    <a:pt x="88" y="94"/>
                    <a:pt x="74" y="83"/>
                  </a:cubicBezTo>
                  <a:cubicBezTo>
                    <a:pt x="60" y="72"/>
                    <a:pt x="0" y="145"/>
                    <a:pt x="0" y="133"/>
                  </a:cubicBezTo>
                  <a:cubicBezTo>
                    <a:pt x="0" y="121"/>
                    <a:pt x="40" y="16"/>
                    <a:pt x="74" y="8"/>
                  </a:cubicBezTo>
                  <a:cubicBezTo>
                    <a:pt x="108" y="0"/>
                    <a:pt x="157" y="41"/>
                    <a:pt x="207" y="8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" name="Group 2"/>
          <p:cNvGrpSpPr>
            <a:grpSpLocks/>
          </p:cNvGrpSpPr>
          <p:nvPr/>
        </p:nvGrpSpPr>
        <p:grpSpPr bwMode="auto">
          <a:xfrm rot="584748">
            <a:off x="2500754" y="2669059"/>
            <a:ext cx="2153828" cy="1877073"/>
            <a:chOff x="1286" y="10606"/>
            <a:chExt cx="2638" cy="2210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1286" y="10606"/>
              <a:ext cx="2638" cy="2210"/>
              <a:chOff x="1798" y="10244"/>
              <a:chExt cx="2638" cy="2210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2078" y="10343"/>
                <a:ext cx="2036" cy="1963"/>
              </a:xfrm>
              <a:custGeom>
                <a:avLst/>
                <a:gdLst/>
                <a:ahLst/>
                <a:cxnLst>
                  <a:cxn ang="0">
                    <a:pos x="255" y="267"/>
                  </a:cxn>
                  <a:cxn ang="0">
                    <a:pos x="743" y="34"/>
                  </a:cxn>
                  <a:cxn ang="0">
                    <a:pos x="1414" y="62"/>
                  </a:cxn>
                  <a:cxn ang="0">
                    <a:pos x="1846" y="377"/>
                  </a:cxn>
                  <a:cxn ang="0">
                    <a:pos x="2015" y="1056"/>
                  </a:cxn>
                  <a:cxn ang="0">
                    <a:pos x="1718" y="1716"/>
                  </a:cxn>
                  <a:cxn ang="0">
                    <a:pos x="929" y="1892"/>
                  </a:cxn>
                  <a:cxn ang="0">
                    <a:pos x="378" y="1855"/>
                  </a:cxn>
                  <a:cxn ang="0">
                    <a:pos x="92" y="1242"/>
                  </a:cxn>
                  <a:cxn ang="0">
                    <a:pos x="23" y="703"/>
                  </a:cxn>
                  <a:cxn ang="0">
                    <a:pos x="255" y="267"/>
                  </a:cxn>
                </a:cxnLst>
                <a:rect l="0" t="0" r="r" b="b"/>
                <a:pathLst>
                  <a:path w="2036" h="1963">
                    <a:moveTo>
                      <a:pt x="255" y="267"/>
                    </a:moveTo>
                    <a:cubicBezTo>
                      <a:pt x="375" y="156"/>
                      <a:pt x="550" y="68"/>
                      <a:pt x="743" y="34"/>
                    </a:cubicBezTo>
                    <a:cubicBezTo>
                      <a:pt x="936" y="0"/>
                      <a:pt x="1230" y="5"/>
                      <a:pt x="1414" y="62"/>
                    </a:cubicBezTo>
                    <a:cubicBezTo>
                      <a:pt x="1598" y="119"/>
                      <a:pt x="1746" y="211"/>
                      <a:pt x="1846" y="377"/>
                    </a:cubicBezTo>
                    <a:cubicBezTo>
                      <a:pt x="1946" y="543"/>
                      <a:pt x="2036" y="833"/>
                      <a:pt x="2015" y="1056"/>
                    </a:cubicBezTo>
                    <a:cubicBezTo>
                      <a:pt x="1994" y="1279"/>
                      <a:pt x="1899" y="1577"/>
                      <a:pt x="1718" y="1716"/>
                    </a:cubicBezTo>
                    <a:cubicBezTo>
                      <a:pt x="1537" y="1855"/>
                      <a:pt x="1152" y="1869"/>
                      <a:pt x="929" y="1892"/>
                    </a:cubicBezTo>
                    <a:cubicBezTo>
                      <a:pt x="706" y="1915"/>
                      <a:pt x="518" y="1963"/>
                      <a:pt x="378" y="1855"/>
                    </a:cubicBezTo>
                    <a:cubicBezTo>
                      <a:pt x="238" y="1747"/>
                      <a:pt x="151" y="1434"/>
                      <a:pt x="92" y="1242"/>
                    </a:cubicBezTo>
                    <a:cubicBezTo>
                      <a:pt x="33" y="1050"/>
                      <a:pt x="0" y="861"/>
                      <a:pt x="23" y="703"/>
                    </a:cubicBezTo>
                    <a:cubicBezTo>
                      <a:pt x="46" y="545"/>
                      <a:pt x="135" y="378"/>
                      <a:pt x="255" y="26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541" y="10720"/>
                <a:ext cx="1207" cy="1131"/>
              </a:xfrm>
              <a:custGeom>
                <a:avLst/>
                <a:gdLst/>
                <a:ahLst/>
                <a:cxnLst>
                  <a:cxn ang="0">
                    <a:pos x="98" y="187"/>
                  </a:cxn>
                  <a:cxn ang="0">
                    <a:pos x="603" y="1"/>
                  </a:cxn>
                  <a:cxn ang="0">
                    <a:pos x="1054" y="178"/>
                  </a:cxn>
                  <a:cxn ang="0">
                    <a:pos x="1179" y="558"/>
                  </a:cxn>
                  <a:cxn ang="0">
                    <a:pos x="887" y="1032"/>
                  </a:cxn>
                  <a:cxn ang="0">
                    <a:pos x="355" y="1097"/>
                  </a:cxn>
                  <a:cxn ang="0">
                    <a:pos x="98" y="828"/>
                  </a:cxn>
                  <a:cxn ang="0">
                    <a:pos x="14" y="391"/>
                  </a:cxn>
                  <a:cxn ang="0">
                    <a:pos x="98" y="187"/>
                  </a:cxn>
                </a:cxnLst>
                <a:rect l="0" t="0" r="r" b="b"/>
                <a:pathLst>
                  <a:path w="1207" h="1131">
                    <a:moveTo>
                      <a:pt x="98" y="187"/>
                    </a:moveTo>
                    <a:cubicBezTo>
                      <a:pt x="196" y="122"/>
                      <a:pt x="444" y="2"/>
                      <a:pt x="603" y="1"/>
                    </a:cubicBezTo>
                    <a:cubicBezTo>
                      <a:pt x="762" y="0"/>
                      <a:pt x="958" y="85"/>
                      <a:pt x="1054" y="178"/>
                    </a:cubicBezTo>
                    <a:cubicBezTo>
                      <a:pt x="1150" y="271"/>
                      <a:pt x="1207" y="416"/>
                      <a:pt x="1179" y="558"/>
                    </a:cubicBezTo>
                    <a:cubicBezTo>
                      <a:pt x="1151" y="700"/>
                      <a:pt x="1024" y="942"/>
                      <a:pt x="887" y="1032"/>
                    </a:cubicBezTo>
                    <a:cubicBezTo>
                      <a:pt x="750" y="1122"/>
                      <a:pt x="486" y="1131"/>
                      <a:pt x="355" y="1097"/>
                    </a:cubicBezTo>
                    <a:cubicBezTo>
                      <a:pt x="224" y="1063"/>
                      <a:pt x="155" y="946"/>
                      <a:pt x="98" y="828"/>
                    </a:cubicBezTo>
                    <a:cubicBezTo>
                      <a:pt x="41" y="710"/>
                      <a:pt x="11" y="495"/>
                      <a:pt x="14" y="391"/>
                    </a:cubicBezTo>
                    <a:cubicBezTo>
                      <a:pt x="17" y="287"/>
                      <a:pt x="0" y="252"/>
                      <a:pt x="98" y="187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799" y="10295"/>
                <a:ext cx="466" cy="538"/>
              </a:xfrm>
              <a:custGeom>
                <a:avLst/>
                <a:gdLst/>
                <a:ahLst/>
                <a:cxnLst>
                  <a:cxn ang="0">
                    <a:pos x="124" y="482"/>
                  </a:cxn>
                  <a:cxn ang="0">
                    <a:pos x="22" y="110"/>
                  </a:cxn>
                  <a:cxn ang="0">
                    <a:pos x="259" y="48"/>
                  </a:cxn>
                  <a:cxn ang="0">
                    <a:pos x="391" y="48"/>
                  </a:cxn>
                  <a:cxn ang="0">
                    <a:pos x="453" y="333"/>
                  </a:cxn>
                  <a:cxn ang="0">
                    <a:pos x="443" y="425"/>
                  </a:cxn>
                  <a:cxn ang="0">
                    <a:pos x="316" y="425"/>
                  </a:cxn>
                  <a:cxn ang="0">
                    <a:pos x="124" y="425"/>
                  </a:cxn>
                </a:cxnLst>
                <a:rect l="0" t="0" r="r" b="b"/>
                <a:pathLst>
                  <a:path w="466" h="482">
                    <a:moveTo>
                      <a:pt x="124" y="482"/>
                    </a:moveTo>
                    <a:cubicBezTo>
                      <a:pt x="62" y="332"/>
                      <a:pt x="0" y="182"/>
                      <a:pt x="22" y="110"/>
                    </a:cubicBezTo>
                    <a:cubicBezTo>
                      <a:pt x="44" y="38"/>
                      <a:pt x="198" y="58"/>
                      <a:pt x="259" y="48"/>
                    </a:cubicBezTo>
                    <a:cubicBezTo>
                      <a:pt x="320" y="38"/>
                      <a:pt x="359" y="0"/>
                      <a:pt x="391" y="48"/>
                    </a:cubicBezTo>
                    <a:cubicBezTo>
                      <a:pt x="423" y="96"/>
                      <a:pt x="444" y="270"/>
                      <a:pt x="453" y="333"/>
                    </a:cubicBezTo>
                    <a:cubicBezTo>
                      <a:pt x="462" y="396"/>
                      <a:pt x="466" y="410"/>
                      <a:pt x="443" y="425"/>
                    </a:cubicBezTo>
                    <a:cubicBezTo>
                      <a:pt x="420" y="440"/>
                      <a:pt x="369" y="425"/>
                      <a:pt x="316" y="425"/>
                    </a:cubicBezTo>
                    <a:cubicBezTo>
                      <a:pt x="263" y="425"/>
                      <a:pt x="193" y="425"/>
                      <a:pt x="124" y="425"/>
                    </a:cubicBezTo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2878" y="11697"/>
                <a:ext cx="503" cy="558"/>
              </a:xfrm>
              <a:custGeom>
                <a:avLst/>
                <a:gdLst/>
                <a:ahLst/>
                <a:cxnLst>
                  <a:cxn ang="0">
                    <a:pos x="61" y="108"/>
                  </a:cxn>
                  <a:cxn ang="0">
                    <a:pos x="45" y="297"/>
                  </a:cxn>
                  <a:cxn ang="0">
                    <a:pos x="45" y="474"/>
                  </a:cxn>
                  <a:cxn ang="0">
                    <a:pos x="312" y="455"/>
                  </a:cxn>
                  <a:cxn ang="0">
                    <a:pos x="439" y="446"/>
                  </a:cxn>
                  <a:cxn ang="0">
                    <a:pos x="494" y="56"/>
                  </a:cxn>
                  <a:cxn ang="0">
                    <a:pos x="387" y="108"/>
                  </a:cxn>
                  <a:cxn ang="0">
                    <a:pos x="209" y="108"/>
                  </a:cxn>
                  <a:cxn ang="0">
                    <a:pos x="61" y="108"/>
                  </a:cxn>
                </a:cxnLst>
                <a:rect l="0" t="0" r="r" b="b"/>
                <a:pathLst>
                  <a:path w="503" h="512">
                    <a:moveTo>
                      <a:pt x="61" y="108"/>
                    </a:moveTo>
                    <a:cubicBezTo>
                      <a:pt x="34" y="139"/>
                      <a:pt x="48" y="236"/>
                      <a:pt x="45" y="297"/>
                    </a:cubicBezTo>
                    <a:cubicBezTo>
                      <a:pt x="42" y="358"/>
                      <a:pt x="0" y="448"/>
                      <a:pt x="45" y="474"/>
                    </a:cubicBezTo>
                    <a:cubicBezTo>
                      <a:pt x="90" y="500"/>
                      <a:pt x="246" y="460"/>
                      <a:pt x="312" y="455"/>
                    </a:cubicBezTo>
                    <a:cubicBezTo>
                      <a:pt x="378" y="450"/>
                      <a:pt x="409" y="512"/>
                      <a:pt x="439" y="446"/>
                    </a:cubicBezTo>
                    <a:cubicBezTo>
                      <a:pt x="469" y="380"/>
                      <a:pt x="503" y="112"/>
                      <a:pt x="494" y="56"/>
                    </a:cubicBezTo>
                    <a:cubicBezTo>
                      <a:pt x="485" y="0"/>
                      <a:pt x="434" y="99"/>
                      <a:pt x="387" y="108"/>
                    </a:cubicBezTo>
                    <a:cubicBezTo>
                      <a:pt x="340" y="117"/>
                      <a:pt x="258" y="108"/>
                      <a:pt x="209" y="108"/>
                    </a:cubicBezTo>
                    <a:cubicBezTo>
                      <a:pt x="160" y="108"/>
                      <a:pt x="88" y="77"/>
                      <a:pt x="61" y="108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2" name="Freeform 8"/>
              <p:cNvSpPr>
                <a:spLocks/>
              </p:cNvSpPr>
              <p:nvPr/>
            </p:nvSpPr>
            <p:spPr bwMode="auto">
              <a:xfrm>
                <a:off x="2068" y="11119"/>
                <a:ext cx="556" cy="469"/>
              </a:xfrm>
              <a:custGeom>
                <a:avLst/>
                <a:gdLst/>
                <a:ahLst/>
                <a:cxnLst>
                  <a:cxn ang="0">
                    <a:pos x="459" y="39"/>
                  </a:cxn>
                  <a:cxn ang="0">
                    <a:pos x="299" y="39"/>
                  </a:cxn>
                  <a:cxn ang="0">
                    <a:pos x="33" y="76"/>
                  </a:cxn>
                  <a:cxn ang="0">
                    <a:pos x="102" y="413"/>
                  </a:cxn>
                  <a:cxn ang="0">
                    <a:pos x="327" y="413"/>
                  </a:cxn>
                  <a:cxn ang="0">
                    <a:pos x="529" y="413"/>
                  </a:cxn>
                  <a:cxn ang="0">
                    <a:pos x="487" y="271"/>
                  </a:cxn>
                  <a:cxn ang="0">
                    <a:pos x="459" y="39"/>
                  </a:cxn>
                </a:cxnLst>
                <a:rect l="0" t="0" r="r" b="b"/>
                <a:pathLst>
                  <a:path w="556" h="469">
                    <a:moveTo>
                      <a:pt x="459" y="39"/>
                    </a:moveTo>
                    <a:cubicBezTo>
                      <a:pt x="428" y="0"/>
                      <a:pt x="370" y="33"/>
                      <a:pt x="299" y="39"/>
                    </a:cubicBezTo>
                    <a:cubicBezTo>
                      <a:pt x="228" y="45"/>
                      <a:pt x="66" y="14"/>
                      <a:pt x="33" y="76"/>
                    </a:cubicBezTo>
                    <a:cubicBezTo>
                      <a:pt x="0" y="138"/>
                      <a:pt x="53" y="357"/>
                      <a:pt x="102" y="413"/>
                    </a:cubicBezTo>
                    <a:cubicBezTo>
                      <a:pt x="151" y="469"/>
                      <a:pt x="256" y="413"/>
                      <a:pt x="327" y="413"/>
                    </a:cubicBezTo>
                    <a:cubicBezTo>
                      <a:pt x="398" y="413"/>
                      <a:pt x="502" y="437"/>
                      <a:pt x="529" y="413"/>
                    </a:cubicBezTo>
                    <a:cubicBezTo>
                      <a:pt x="556" y="389"/>
                      <a:pt x="499" y="329"/>
                      <a:pt x="487" y="271"/>
                    </a:cubicBezTo>
                    <a:cubicBezTo>
                      <a:pt x="475" y="213"/>
                      <a:pt x="490" y="78"/>
                      <a:pt x="459" y="39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3" name="Freeform 9"/>
              <p:cNvSpPr>
                <a:spLocks/>
              </p:cNvSpPr>
              <p:nvPr/>
            </p:nvSpPr>
            <p:spPr bwMode="auto">
              <a:xfrm>
                <a:off x="3629" y="11004"/>
                <a:ext cx="485" cy="519"/>
              </a:xfrm>
              <a:custGeom>
                <a:avLst/>
                <a:gdLst/>
                <a:ahLst/>
                <a:cxnLst>
                  <a:cxn ang="0">
                    <a:pos x="90" y="33"/>
                  </a:cxn>
                  <a:cxn ang="0">
                    <a:pos x="295" y="33"/>
                  </a:cxn>
                  <a:cxn ang="0">
                    <a:pos x="393" y="51"/>
                  </a:cxn>
                  <a:cxn ang="0">
                    <a:pos x="428" y="237"/>
                  </a:cxn>
                  <a:cxn ang="0">
                    <a:pos x="428" y="358"/>
                  </a:cxn>
                  <a:cxn ang="0">
                    <a:pos x="428" y="432"/>
                  </a:cxn>
                  <a:cxn ang="0">
                    <a:pos x="171" y="497"/>
                  </a:cxn>
                  <a:cxn ang="0">
                    <a:pos x="13" y="497"/>
                  </a:cxn>
                  <a:cxn ang="0">
                    <a:pos x="90" y="367"/>
                  </a:cxn>
                  <a:cxn ang="0">
                    <a:pos x="90" y="228"/>
                  </a:cxn>
                  <a:cxn ang="0">
                    <a:pos x="90" y="33"/>
                  </a:cxn>
                </a:cxnLst>
                <a:rect l="0" t="0" r="r" b="b"/>
                <a:pathLst>
                  <a:path w="471" h="519">
                    <a:moveTo>
                      <a:pt x="90" y="33"/>
                    </a:moveTo>
                    <a:cubicBezTo>
                      <a:pt x="124" y="0"/>
                      <a:pt x="245" y="30"/>
                      <a:pt x="295" y="33"/>
                    </a:cubicBezTo>
                    <a:cubicBezTo>
                      <a:pt x="345" y="36"/>
                      <a:pt x="371" y="17"/>
                      <a:pt x="393" y="51"/>
                    </a:cubicBezTo>
                    <a:cubicBezTo>
                      <a:pt x="415" y="85"/>
                      <a:pt x="422" y="186"/>
                      <a:pt x="428" y="237"/>
                    </a:cubicBezTo>
                    <a:cubicBezTo>
                      <a:pt x="434" y="288"/>
                      <a:pt x="428" y="326"/>
                      <a:pt x="428" y="358"/>
                    </a:cubicBezTo>
                    <a:cubicBezTo>
                      <a:pt x="428" y="390"/>
                      <a:pt x="471" y="409"/>
                      <a:pt x="428" y="432"/>
                    </a:cubicBezTo>
                    <a:cubicBezTo>
                      <a:pt x="385" y="455"/>
                      <a:pt x="240" y="486"/>
                      <a:pt x="171" y="497"/>
                    </a:cubicBezTo>
                    <a:cubicBezTo>
                      <a:pt x="102" y="508"/>
                      <a:pt x="26" y="519"/>
                      <a:pt x="13" y="497"/>
                    </a:cubicBezTo>
                    <a:cubicBezTo>
                      <a:pt x="0" y="475"/>
                      <a:pt x="77" y="412"/>
                      <a:pt x="90" y="367"/>
                    </a:cubicBezTo>
                    <a:cubicBezTo>
                      <a:pt x="103" y="322"/>
                      <a:pt x="90" y="281"/>
                      <a:pt x="90" y="228"/>
                    </a:cubicBezTo>
                    <a:cubicBezTo>
                      <a:pt x="90" y="175"/>
                      <a:pt x="56" y="66"/>
                      <a:pt x="90" y="33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4" name="Freeform 10"/>
              <p:cNvSpPr>
                <a:spLocks/>
              </p:cNvSpPr>
              <p:nvPr/>
            </p:nvSpPr>
            <p:spPr bwMode="auto">
              <a:xfrm>
                <a:off x="1798" y="10244"/>
                <a:ext cx="2638" cy="2210"/>
              </a:xfrm>
              <a:custGeom>
                <a:avLst/>
                <a:gdLst/>
                <a:ahLst/>
                <a:cxnLst>
                  <a:cxn ang="0">
                    <a:pos x="303" y="942"/>
                  </a:cxn>
                  <a:cxn ang="0">
                    <a:pos x="270" y="875"/>
                  </a:cxn>
                  <a:cxn ang="0">
                    <a:pos x="107" y="291"/>
                  </a:cxn>
                  <a:cxn ang="0">
                    <a:pos x="912" y="161"/>
                  </a:cxn>
                  <a:cxn ang="0">
                    <a:pos x="1151" y="99"/>
                  </a:cxn>
                  <a:cxn ang="0">
                    <a:pos x="1346" y="99"/>
                  </a:cxn>
                  <a:cxn ang="0">
                    <a:pos x="2022" y="51"/>
                  </a:cxn>
                  <a:cxn ang="0">
                    <a:pos x="2337" y="403"/>
                  </a:cxn>
                  <a:cxn ang="0">
                    <a:pos x="2259" y="760"/>
                  </a:cxn>
                  <a:cxn ang="0">
                    <a:pos x="2297" y="1025"/>
                  </a:cxn>
                  <a:cxn ang="0">
                    <a:pos x="2316" y="1192"/>
                  </a:cxn>
                  <a:cxn ang="0">
                    <a:pos x="2611" y="1703"/>
                  </a:cxn>
                  <a:cxn ang="0">
                    <a:pos x="2156" y="1936"/>
                  </a:cxn>
                  <a:cxn ang="0">
                    <a:pos x="1574" y="1963"/>
                  </a:cxn>
                  <a:cxn ang="0">
                    <a:pos x="1326" y="2011"/>
                  </a:cxn>
                  <a:cxn ang="0">
                    <a:pos x="1151" y="2062"/>
                  </a:cxn>
                  <a:cxn ang="0">
                    <a:pos x="859" y="2177"/>
                  </a:cxn>
                  <a:cxn ang="0">
                    <a:pos x="372" y="1861"/>
                  </a:cxn>
                  <a:cxn ang="0">
                    <a:pos x="196" y="1607"/>
                  </a:cxn>
                  <a:cxn ang="0">
                    <a:pos x="303" y="1279"/>
                  </a:cxn>
                  <a:cxn ang="0">
                    <a:pos x="303" y="875"/>
                  </a:cxn>
                </a:cxnLst>
                <a:rect l="0" t="0" r="r" b="b"/>
                <a:pathLst>
                  <a:path w="2638" h="2210">
                    <a:moveTo>
                      <a:pt x="303" y="942"/>
                    </a:moveTo>
                    <a:cubicBezTo>
                      <a:pt x="303" y="962"/>
                      <a:pt x="303" y="983"/>
                      <a:pt x="270" y="875"/>
                    </a:cubicBezTo>
                    <a:cubicBezTo>
                      <a:pt x="237" y="767"/>
                      <a:pt x="0" y="410"/>
                      <a:pt x="107" y="291"/>
                    </a:cubicBezTo>
                    <a:cubicBezTo>
                      <a:pt x="214" y="172"/>
                      <a:pt x="738" y="193"/>
                      <a:pt x="912" y="161"/>
                    </a:cubicBezTo>
                    <a:cubicBezTo>
                      <a:pt x="1086" y="129"/>
                      <a:pt x="1079" y="109"/>
                      <a:pt x="1151" y="99"/>
                    </a:cubicBezTo>
                    <a:cubicBezTo>
                      <a:pt x="1223" y="89"/>
                      <a:pt x="1201" y="107"/>
                      <a:pt x="1346" y="99"/>
                    </a:cubicBezTo>
                    <a:cubicBezTo>
                      <a:pt x="1491" y="91"/>
                      <a:pt x="1857" y="0"/>
                      <a:pt x="2022" y="51"/>
                    </a:cubicBezTo>
                    <a:cubicBezTo>
                      <a:pt x="2187" y="102"/>
                      <a:pt x="2298" y="285"/>
                      <a:pt x="2337" y="403"/>
                    </a:cubicBezTo>
                    <a:cubicBezTo>
                      <a:pt x="2376" y="521"/>
                      <a:pt x="2266" y="656"/>
                      <a:pt x="2259" y="760"/>
                    </a:cubicBezTo>
                    <a:cubicBezTo>
                      <a:pt x="2252" y="864"/>
                      <a:pt x="2288" y="953"/>
                      <a:pt x="2297" y="1025"/>
                    </a:cubicBezTo>
                    <a:cubicBezTo>
                      <a:pt x="2306" y="1097"/>
                      <a:pt x="2264" y="1079"/>
                      <a:pt x="2316" y="1192"/>
                    </a:cubicBezTo>
                    <a:cubicBezTo>
                      <a:pt x="2368" y="1305"/>
                      <a:pt x="2638" y="1579"/>
                      <a:pt x="2611" y="1703"/>
                    </a:cubicBezTo>
                    <a:cubicBezTo>
                      <a:pt x="2584" y="1827"/>
                      <a:pt x="2329" y="1893"/>
                      <a:pt x="2156" y="1936"/>
                    </a:cubicBezTo>
                    <a:cubicBezTo>
                      <a:pt x="1983" y="1979"/>
                      <a:pt x="1712" y="1951"/>
                      <a:pt x="1574" y="1963"/>
                    </a:cubicBezTo>
                    <a:cubicBezTo>
                      <a:pt x="1436" y="1975"/>
                      <a:pt x="1396" y="1995"/>
                      <a:pt x="1326" y="2011"/>
                    </a:cubicBezTo>
                    <a:cubicBezTo>
                      <a:pt x="1256" y="2027"/>
                      <a:pt x="1229" y="2034"/>
                      <a:pt x="1151" y="2062"/>
                    </a:cubicBezTo>
                    <a:cubicBezTo>
                      <a:pt x="1073" y="2090"/>
                      <a:pt x="989" y="2210"/>
                      <a:pt x="859" y="2177"/>
                    </a:cubicBezTo>
                    <a:cubicBezTo>
                      <a:pt x="729" y="2144"/>
                      <a:pt x="482" y="1956"/>
                      <a:pt x="372" y="1861"/>
                    </a:cubicBezTo>
                    <a:cubicBezTo>
                      <a:pt x="262" y="1766"/>
                      <a:pt x="208" y="1704"/>
                      <a:pt x="196" y="1607"/>
                    </a:cubicBezTo>
                    <a:cubicBezTo>
                      <a:pt x="184" y="1510"/>
                      <a:pt x="285" y="1401"/>
                      <a:pt x="303" y="1279"/>
                    </a:cubicBezTo>
                    <a:cubicBezTo>
                      <a:pt x="321" y="1157"/>
                      <a:pt x="312" y="1016"/>
                      <a:pt x="303" y="875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35" name="WordArt 11"/>
            <p:cNvSpPr>
              <a:spLocks noChangeArrowheads="1" noChangeShapeType="1" noTextEdit="1"/>
            </p:cNvSpPr>
            <p:nvPr/>
          </p:nvSpPr>
          <p:spPr bwMode="auto">
            <a:xfrm rot="2848264">
              <a:off x="2679" y="11045"/>
              <a:ext cx="729" cy="158"/>
            </a:xfrm>
            <a:prstGeom prst="rect">
              <a:avLst/>
            </a:prstGeom>
          </p:spPr>
          <p:txBody>
            <a:bodyPr wrap="none" fromWordArt="1">
              <a:prstTxWarp prst="textArchUp">
                <a:avLst>
                  <a:gd name="adj" fmla="val 1080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  <p:sp>
          <p:nvSpPr>
            <p:cNvPr id="1036" name="WordArt 12"/>
            <p:cNvSpPr>
              <a:spLocks noChangeArrowheads="1" noChangeShapeType="1" noTextEdit="1"/>
            </p:cNvSpPr>
            <p:nvPr/>
          </p:nvSpPr>
          <p:spPr bwMode="auto">
            <a:xfrm rot="-7821210">
              <a:off x="1726" y="12115"/>
              <a:ext cx="729" cy="158"/>
            </a:xfrm>
            <a:prstGeom prst="rect">
              <a:avLst/>
            </a:prstGeom>
          </p:spPr>
          <p:txBody>
            <a:bodyPr wrap="none" fromWordArt="1">
              <a:prstTxWarp prst="textArchUp">
                <a:avLst>
                  <a:gd name="adj" fmla="val 1080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2072" name="Group 24"/>
          <p:cNvGrpSpPr>
            <a:grpSpLocks/>
          </p:cNvGrpSpPr>
          <p:nvPr/>
        </p:nvGrpSpPr>
        <p:grpSpPr bwMode="auto">
          <a:xfrm>
            <a:off x="0" y="1857364"/>
            <a:ext cx="2285984" cy="4000528"/>
            <a:chOff x="3470" y="4905"/>
            <a:chExt cx="2501" cy="4866"/>
          </a:xfrm>
        </p:grpSpPr>
        <p:grpSp>
          <p:nvGrpSpPr>
            <p:cNvPr id="2073" name="Group 25"/>
            <p:cNvGrpSpPr>
              <a:grpSpLocks/>
            </p:cNvGrpSpPr>
            <p:nvPr/>
          </p:nvGrpSpPr>
          <p:grpSpPr bwMode="auto">
            <a:xfrm>
              <a:off x="3470" y="4905"/>
              <a:ext cx="2339" cy="4866"/>
              <a:chOff x="3470" y="4905"/>
              <a:chExt cx="2339" cy="4866"/>
            </a:xfrm>
          </p:grpSpPr>
          <p:grpSp>
            <p:nvGrpSpPr>
              <p:cNvPr id="2074" name="Group 26"/>
              <p:cNvGrpSpPr>
                <a:grpSpLocks/>
              </p:cNvGrpSpPr>
              <p:nvPr/>
            </p:nvGrpSpPr>
            <p:grpSpPr bwMode="auto">
              <a:xfrm>
                <a:off x="3534" y="6233"/>
                <a:ext cx="2275" cy="3538"/>
                <a:chOff x="3534" y="6233"/>
                <a:chExt cx="2275" cy="3538"/>
              </a:xfrm>
            </p:grpSpPr>
            <p:grpSp>
              <p:nvGrpSpPr>
                <p:cNvPr id="2075" name="Group 27"/>
                <p:cNvGrpSpPr>
                  <a:grpSpLocks/>
                </p:cNvGrpSpPr>
                <p:nvPr/>
              </p:nvGrpSpPr>
              <p:grpSpPr bwMode="auto">
                <a:xfrm>
                  <a:off x="4694" y="6337"/>
                  <a:ext cx="1115" cy="456"/>
                  <a:chOff x="4694" y="6337"/>
                  <a:chExt cx="1115" cy="456"/>
                </a:xfrm>
              </p:grpSpPr>
              <p:grpSp>
                <p:nvGrpSpPr>
                  <p:cNvPr id="2076" name="Group 28"/>
                  <p:cNvGrpSpPr>
                    <a:grpSpLocks/>
                  </p:cNvGrpSpPr>
                  <p:nvPr/>
                </p:nvGrpSpPr>
                <p:grpSpPr bwMode="auto">
                  <a:xfrm rot="38324326">
                    <a:off x="5207" y="6063"/>
                    <a:ext cx="290" cy="915"/>
                    <a:chOff x="3184" y="4089"/>
                    <a:chExt cx="337" cy="715"/>
                  </a:xfrm>
                </p:grpSpPr>
                <p:sp>
                  <p:nvSpPr>
                    <p:cNvPr id="2077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3184" y="4089"/>
                      <a:ext cx="337" cy="715"/>
                    </a:xfrm>
                    <a:custGeom>
                      <a:avLst/>
                      <a:gdLst/>
                      <a:ahLst/>
                      <a:cxnLst>
                        <a:cxn ang="0">
                          <a:pos x="131" y="204"/>
                        </a:cxn>
                        <a:cxn ang="0">
                          <a:pos x="475" y="16"/>
                        </a:cxn>
                        <a:cxn ang="0">
                          <a:pos x="559" y="303"/>
                        </a:cxn>
                        <a:cxn ang="0">
                          <a:pos x="587" y="535"/>
                        </a:cxn>
                        <a:cxn ang="0">
                          <a:pos x="475" y="823"/>
                        </a:cxn>
                        <a:cxn ang="0">
                          <a:pos x="178" y="933"/>
                        </a:cxn>
                        <a:cxn ang="0">
                          <a:pos x="25" y="721"/>
                        </a:cxn>
                        <a:cxn ang="0">
                          <a:pos x="25" y="452"/>
                        </a:cxn>
                        <a:cxn ang="0">
                          <a:pos x="131" y="204"/>
                        </a:cxn>
                      </a:cxnLst>
                      <a:rect l="0" t="0" r="r" b="b"/>
                      <a:pathLst>
                        <a:path w="601" h="950">
                          <a:moveTo>
                            <a:pt x="131" y="204"/>
                          </a:moveTo>
                          <a:cubicBezTo>
                            <a:pt x="206" y="131"/>
                            <a:pt x="404" y="0"/>
                            <a:pt x="475" y="16"/>
                          </a:cubicBezTo>
                          <a:cubicBezTo>
                            <a:pt x="546" y="32"/>
                            <a:pt x="540" y="217"/>
                            <a:pt x="559" y="303"/>
                          </a:cubicBezTo>
                          <a:cubicBezTo>
                            <a:pt x="578" y="389"/>
                            <a:pt x="601" y="448"/>
                            <a:pt x="587" y="535"/>
                          </a:cubicBezTo>
                          <a:cubicBezTo>
                            <a:pt x="573" y="622"/>
                            <a:pt x="543" y="757"/>
                            <a:pt x="475" y="823"/>
                          </a:cubicBezTo>
                          <a:cubicBezTo>
                            <a:pt x="407" y="889"/>
                            <a:pt x="253" y="950"/>
                            <a:pt x="178" y="933"/>
                          </a:cubicBezTo>
                          <a:cubicBezTo>
                            <a:pt x="103" y="916"/>
                            <a:pt x="50" y="801"/>
                            <a:pt x="25" y="721"/>
                          </a:cubicBezTo>
                          <a:cubicBezTo>
                            <a:pt x="0" y="641"/>
                            <a:pt x="4" y="537"/>
                            <a:pt x="25" y="452"/>
                          </a:cubicBezTo>
                          <a:cubicBezTo>
                            <a:pt x="46" y="367"/>
                            <a:pt x="56" y="277"/>
                            <a:pt x="131" y="2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8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3257" y="4619"/>
                      <a:ext cx="90" cy="12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41"/>
                        </a:cxn>
                        <a:cxn ang="0">
                          <a:pos x="144" y="101"/>
                        </a:cxn>
                        <a:cxn ang="0">
                          <a:pos x="144" y="0"/>
                        </a:cxn>
                      </a:cxnLst>
                      <a:rect l="0" t="0" r="r" b="b"/>
                      <a:pathLst>
                        <a:path w="168" h="241">
                          <a:moveTo>
                            <a:pt x="0" y="241"/>
                          </a:moveTo>
                          <a:cubicBezTo>
                            <a:pt x="60" y="191"/>
                            <a:pt x="120" y="141"/>
                            <a:pt x="144" y="101"/>
                          </a:cubicBezTo>
                          <a:cubicBezTo>
                            <a:pt x="168" y="61"/>
                            <a:pt x="156" y="30"/>
                            <a:pt x="144" y="0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3351" y="4619"/>
                      <a:ext cx="86" cy="16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32"/>
                        </a:cxn>
                        <a:cxn ang="0">
                          <a:pos x="116" y="193"/>
                        </a:cxn>
                        <a:cxn ang="0">
                          <a:pos x="159" y="0"/>
                        </a:cxn>
                      </a:cxnLst>
                      <a:rect l="0" t="0" r="r" b="b"/>
                      <a:pathLst>
                        <a:path w="159" h="332">
                          <a:moveTo>
                            <a:pt x="0" y="332"/>
                          </a:moveTo>
                          <a:cubicBezTo>
                            <a:pt x="45" y="290"/>
                            <a:pt x="90" y="248"/>
                            <a:pt x="116" y="193"/>
                          </a:cubicBezTo>
                          <a:cubicBezTo>
                            <a:pt x="142" y="138"/>
                            <a:pt x="150" y="69"/>
                            <a:pt x="159" y="0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080" name="Freeform 32"/>
                  <p:cNvSpPr>
                    <a:spLocks/>
                  </p:cNvSpPr>
                  <p:nvPr/>
                </p:nvSpPr>
                <p:spPr bwMode="auto">
                  <a:xfrm>
                    <a:off x="4694" y="6337"/>
                    <a:ext cx="535" cy="456"/>
                  </a:xfrm>
                  <a:custGeom>
                    <a:avLst/>
                    <a:gdLst/>
                    <a:ahLst/>
                    <a:cxnLst>
                      <a:cxn ang="0">
                        <a:pos x="27" y="34"/>
                      </a:cxn>
                      <a:cxn ang="0">
                        <a:pos x="241" y="19"/>
                      </a:cxn>
                      <a:cxn ang="0">
                        <a:pos x="294" y="107"/>
                      </a:cxn>
                      <a:cxn ang="0">
                        <a:pos x="312" y="315"/>
                      </a:cxn>
                      <a:cxn ang="0">
                        <a:pos x="312" y="375"/>
                      </a:cxn>
                      <a:cxn ang="0">
                        <a:pos x="40" y="494"/>
                      </a:cxn>
                      <a:cxn ang="0">
                        <a:pos x="80" y="349"/>
                      </a:cxn>
                      <a:cxn ang="0">
                        <a:pos x="80" y="224"/>
                      </a:cxn>
                      <a:cxn ang="0">
                        <a:pos x="27" y="34"/>
                      </a:cxn>
                    </a:cxnLst>
                    <a:rect l="0" t="0" r="r" b="b"/>
                    <a:pathLst>
                      <a:path w="357" h="498">
                        <a:moveTo>
                          <a:pt x="27" y="34"/>
                        </a:moveTo>
                        <a:cubicBezTo>
                          <a:pt x="54" y="0"/>
                          <a:pt x="197" y="7"/>
                          <a:pt x="241" y="19"/>
                        </a:cubicBezTo>
                        <a:cubicBezTo>
                          <a:pt x="285" y="31"/>
                          <a:pt x="282" y="58"/>
                          <a:pt x="294" y="107"/>
                        </a:cubicBezTo>
                        <a:cubicBezTo>
                          <a:pt x="306" y="156"/>
                          <a:pt x="309" y="270"/>
                          <a:pt x="312" y="315"/>
                        </a:cubicBezTo>
                        <a:cubicBezTo>
                          <a:pt x="315" y="360"/>
                          <a:pt x="357" y="345"/>
                          <a:pt x="312" y="375"/>
                        </a:cubicBezTo>
                        <a:cubicBezTo>
                          <a:pt x="267" y="405"/>
                          <a:pt x="79" y="498"/>
                          <a:pt x="40" y="494"/>
                        </a:cubicBezTo>
                        <a:cubicBezTo>
                          <a:pt x="1" y="490"/>
                          <a:pt x="73" y="394"/>
                          <a:pt x="80" y="349"/>
                        </a:cubicBezTo>
                        <a:cubicBezTo>
                          <a:pt x="87" y="304"/>
                          <a:pt x="87" y="275"/>
                          <a:pt x="80" y="224"/>
                        </a:cubicBezTo>
                        <a:cubicBezTo>
                          <a:pt x="73" y="173"/>
                          <a:pt x="0" y="68"/>
                          <a:pt x="27" y="34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081" name="Group 33"/>
                <p:cNvGrpSpPr>
                  <a:grpSpLocks/>
                </p:cNvGrpSpPr>
                <p:nvPr/>
              </p:nvGrpSpPr>
              <p:grpSpPr bwMode="auto">
                <a:xfrm>
                  <a:off x="3534" y="6233"/>
                  <a:ext cx="1381" cy="3538"/>
                  <a:chOff x="3540" y="6233"/>
                  <a:chExt cx="1381" cy="3538"/>
                </a:xfrm>
              </p:grpSpPr>
              <p:sp>
                <p:nvSpPr>
                  <p:cNvPr id="2082" name="Freeform 34"/>
                  <p:cNvSpPr>
                    <a:spLocks/>
                  </p:cNvSpPr>
                  <p:nvPr/>
                </p:nvSpPr>
                <p:spPr bwMode="auto">
                  <a:xfrm>
                    <a:off x="3590" y="8481"/>
                    <a:ext cx="527" cy="1219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83" name="Freeform 35"/>
                  <p:cNvSpPr>
                    <a:spLocks/>
                  </p:cNvSpPr>
                  <p:nvPr/>
                </p:nvSpPr>
                <p:spPr bwMode="auto">
                  <a:xfrm>
                    <a:off x="4462" y="8481"/>
                    <a:ext cx="459" cy="1290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84" name="Freeform 36"/>
                  <p:cNvSpPr>
                    <a:spLocks/>
                  </p:cNvSpPr>
                  <p:nvPr/>
                </p:nvSpPr>
                <p:spPr bwMode="auto">
                  <a:xfrm>
                    <a:off x="3712" y="7744"/>
                    <a:ext cx="1182" cy="997"/>
                  </a:xfrm>
                  <a:custGeom>
                    <a:avLst/>
                    <a:gdLst/>
                    <a:ahLst/>
                    <a:cxnLst>
                      <a:cxn ang="0">
                        <a:pos x="193" y="176"/>
                      </a:cxn>
                      <a:cxn ang="0">
                        <a:pos x="746" y="176"/>
                      </a:cxn>
                      <a:cxn ang="0">
                        <a:pos x="1276" y="110"/>
                      </a:cxn>
                      <a:cxn ang="0">
                        <a:pos x="1370" y="834"/>
                      </a:cxn>
                      <a:cxn ang="0">
                        <a:pos x="873" y="907"/>
                      </a:cxn>
                      <a:cxn ang="0">
                        <a:pos x="714" y="500"/>
                      </a:cxn>
                      <a:cxn ang="0">
                        <a:pos x="534" y="907"/>
                      </a:cxn>
                      <a:cxn ang="0">
                        <a:pos x="64" y="907"/>
                      </a:cxn>
                      <a:cxn ang="0">
                        <a:pos x="193" y="176"/>
                      </a:cxn>
                    </a:cxnLst>
                    <a:rect l="0" t="0" r="r" b="b"/>
                    <a:pathLst>
                      <a:path w="1437" h="1029">
                        <a:moveTo>
                          <a:pt x="193" y="176"/>
                        </a:moveTo>
                        <a:cubicBezTo>
                          <a:pt x="307" y="54"/>
                          <a:pt x="566" y="187"/>
                          <a:pt x="746" y="176"/>
                        </a:cubicBezTo>
                        <a:cubicBezTo>
                          <a:pt x="926" y="165"/>
                          <a:pt x="1172" y="0"/>
                          <a:pt x="1276" y="110"/>
                        </a:cubicBezTo>
                        <a:cubicBezTo>
                          <a:pt x="1380" y="220"/>
                          <a:pt x="1437" y="701"/>
                          <a:pt x="1370" y="834"/>
                        </a:cubicBezTo>
                        <a:cubicBezTo>
                          <a:pt x="1303" y="967"/>
                          <a:pt x="982" y="963"/>
                          <a:pt x="873" y="907"/>
                        </a:cubicBezTo>
                        <a:cubicBezTo>
                          <a:pt x="764" y="851"/>
                          <a:pt x="770" y="500"/>
                          <a:pt x="714" y="500"/>
                        </a:cubicBezTo>
                        <a:cubicBezTo>
                          <a:pt x="658" y="500"/>
                          <a:pt x="642" y="839"/>
                          <a:pt x="534" y="907"/>
                        </a:cubicBezTo>
                        <a:cubicBezTo>
                          <a:pt x="426" y="975"/>
                          <a:pt x="128" y="1029"/>
                          <a:pt x="64" y="907"/>
                        </a:cubicBezTo>
                        <a:cubicBezTo>
                          <a:pt x="0" y="785"/>
                          <a:pt x="79" y="298"/>
                          <a:pt x="193" y="17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85" name="Freeform 37"/>
                  <p:cNvSpPr>
                    <a:spLocks/>
                  </p:cNvSpPr>
                  <p:nvPr/>
                </p:nvSpPr>
                <p:spPr bwMode="auto">
                  <a:xfrm>
                    <a:off x="3712" y="6309"/>
                    <a:ext cx="1203" cy="1651"/>
                  </a:xfrm>
                  <a:custGeom>
                    <a:avLst/>
                    <a:gdLst/>
                    <a:ahLst/>
                    <a:cxnLst>
                      <a:cxn ang="0">
                        <a:pos x="18" y="218"/>
                      </a:cxn>
                      <a:cxn ang="0">
                        <a:pos x="226" y="67"/>
                      </a:cxn>
                      <a:cxn ang="0">
                        <a:pos x="516" y="218"/>
                      </a:cxn>
                      <a:cxn ang="0">
                        <a:pos x="658" y="218"/>
                      </a:cxn>
                      <a:cxn ang="0">
                        <a:pos x="968" y="18"/>
                      </a:cxn>
                      <a:cxn ang="0">
                        <a:pos x="1206" y="110"/>
                      </a:cxn>
                      <a:cxn ang="0">
                        <a:pos x="1095" y="554"/>
                      </a:cxn>
                      <a:cxn ang="0">
                        <a:pos x="1095" y="750"/>
                      </a:cxn>
                      <a:cxn ang="0">
                        <a:pos x="1067" y="1275"/>
                      </a:cxn>
                      <a:cxn ang="0">
                        <a:pos x="1168" y="1620"/>
                      </a:cxn>
                      <a:cxn ang="0">
                        <a:pos x="589" y="1694"/>
                      </a:cxn>
                      <a:cxn ang="0">
                        <a:pos x="125" y="1685"/>
                      </a:cxn>
                      <a:cxn ang="0">
                        <a:pos x="79" y="1620"/>
                      </a:cxn>
                      <a:cxn ang="0">
                        <a:pos x="79" y="1247"/>
                      </a:cxn>
                      <a:cxn ang="0">
                        <a:pos x="18" y="998"/>
                      </a:cxn>
                      <a:cxn ang="0">
                        <a:pos x="18" y="870"/>
                      </a:cxn>
                      <a:cxn ang="0">
                        <a:pos x="125" y="585"/>
                      </a:cxn>
                      <a:cxn ang="0">
                        <a:pos x="125" y="360"/>
                      </a:cxn>
                      <a:cxn ang="0">
                        <a:pos x="18" y="218"/>
                      </a:cxn>
                    </a:cxnLst>
                    <a:rect l="0" t="0" r="r" b="b"/>
                    <a:pathLst>
                      <a:path w="1248" h="1705">
                        <a:moveTo>
                          <a:pt x="18" y="218"/>
                        </a:moveTo>
                        <a:cubicBezTo>
                          <a:pt x="35" y="169"/>
                          <a:pt x="143" y="67"/>
                          <a:pt x="226" y="67"/>
                        </a:cubicBezTo>
                        <a:cubicBezTo>
                          <a:pt x="309" y="67"/>
                          <a:pt x="444" y="193"/>
                          <a:pt x="516" y="218"/>
                        </a:cubicBezTo>
                        <a:cubicBezTo>
                          <a:pt x="588" y="243"/>
                          <a:pt x="583" y="251"/>
                          <a:pt x="658" y="218"/>
                        </a:cubicBezTo>
                        <a:cubicBezTo>
                          <a:pt x="733" y="185"/>
                          <a:pt x="877" y="36"/>
                          <a:pt x="968" y="18"/>
                        </a:cubicBezTo>
                        <a:cubicBezTo>
                          <a:pt x="1059" y="0"/>
                          <a:pt x="1185" y="21"/>
                          <a:pt x="1206" y="110"/>
                        </a:cubicBezTo>
                        <a:cubicBezTo>
                          <a:pt x="1227" y="199"/>
                          <a:pt x="1113" y="447"/>
                          <a:pt x="1095" y="554"/>
                        </a:cubicBezTo>
                        <a:cubicBezTo>
                          <a:pt x="1077" y="661"/>
                          <a:pt x="1100" y="630"/>
                          <a:pt x="1095" y="750"/>
                        </a:cubicBezTo>
                        <a:cubicBezTo>
                          <a:pt x="1090" y="870"/>
                          <a:pt x="1055" y="1130"/>
                          <a:pt x="1067" y="1275"/>
                        </a:cubicBezTo>
                        <a:cubicBezTo>
                          <a:pt x="1079" y="1420"/>
                          <a:pt x="1248" y="1550"/>
                          <a:pt x="1168" y="1620"/>
                        </a:cubicBezTo>
                        <a:cubicBezTo>
                          <a:pt x="1088" y="1690"/>
                          <a:pt x="763" y="1683"/>
                          <a:pt x="589" y="1694"/>
                        </a:cubicBezTo>
                        <a:cubicBezTo>
                          <a:pt x="415" y="1705"/>
                          <a:pt x="210" y="1697"/>
                          <a:pt x="125" y="1685"/>
                        </a:cubicBezTo>
                        <a:cubicBezTo>
                          <a:pt x="40" y="1673"/>
                          <a:pt x="87" y="1693"/>
                          <a:pt x="79" y="1620"/>
                        </a:cubicBezTo>
                        <a:cubicBezTo>
                          <a:pt x="71" y="1547"/>
                          <a:pt x="89" y="1351"/>
                          <a:pt x="79" y="1247"/>
                        </a:cubicBezTo>
                        <a:cubicBezTo>
                          <a:pt x="69" y="1143"/>
                          <a:pt x="28" y="1061"/>
                          <a:pt x="18" y="998"/>
                        </a:cubicBezTo>
                        <a:cubicBezTo>
                          <a:pt x="8" y="935"/>
                          <a:pt x="0" y="939"/>
                          <a:pt x="18" y="870"/>
                        </a:cubicBezTo>
                        <a:cubicBezTo>
                          <a:pt x="36" y="801"/>
                          <a:pt x="107" y="670"/>
                          <a:pt x="125" y="585"/>
                        </a:cubicBezTo>
                        <a:cubicBezTo>
                          <a:pt x="143" y="500"/>
                          <a:pt x="143" y="414"/>
                          <a:pt x="125" y="360"/>
                        </a:cubicBezTo>
                        <a:cubicBezTo>
                          <a:pt x="107" y="306"/>
                          <a:pt x="1" y="267"/>
                          <a:pt x="18" y="218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86" name="Freeform 38"/>
                  <p:cNvSpPr>
                    <a:spLocks/>
                  </p:cNvSpPr>
                  <p:nvPr/>
                </p:nvSpPr>
                <p:spPr bwMode="auto">
                  <a:xfrm>
                    <a:off x="4020" y="6250"/>
                    <a:ext cx="641" cy="253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479" y="182"/>
                      </a:cxn>
                      <a:cxn ang="0">
                        <a:pos x="1131" y="14"/>
                      </a:cxn>
                      <a:cxn ang="0">
                        <a:pos x="1131" y="96"/>
                      </a:cxn>
                      <a:cxn ang="0">
                        <a:pos x="712" y="296"/>
                      </a:cxn>
                      <a:cxn ang="0">
                        <a:pos x="479" y="395"/>
                      </a:cxn>
                      <a:cxn ang="0">
                        <a:pos x="192" y="296"/>
                      </a:cxn>
                      <a:cxn ang="0">
                        <a:pos x="55" y="96"/>
                      </a:cxn>
                    </a:cxnLst>
                    <a:rect l="0" t="0" r="r" b="b"/>
                    <a:pathLst>
                      <a:path w="1240" h="395">
                        <a:moveTo>
                          <a:pt x="0" y="14"/>
                        </a:moveTo>
                        <a:cubicBezTo>
                          <a:pt x="145" y="98"/>
                          <a:pt x="291" y="182"/>
                          <a:pt x="479" y="182"/>
                        </a:cubicBezTo>
                        <a:cubicBezTo>
                          <a:pt x="667" y="182"/>
                          <a:pt x="1022" y="28"/>
                          <a:pt x="1131" y="14"/>
                        </a:cubicBezTo>
                        <a:cubicBezTo>
                          <a:pt x="1240" y="0"/>
                          <a:pt x="1201" y="49"/>
                          <a:pt x="1131" y="96"/>
                        </a:cubicBezTo>
                        <a:cubicBezTo>
                          <a:pt x="1061" y="143"/>
                          <a:pt x="821" y="246"/>
                          <a:pt x="712" y="296"/>
                        </a:cubicBezTo>
                        <a:cubicBezTo>
                          <a:pt x="603" y="346"/>
                          <a:pt x="566" y="395"/>
                          <a:pt x="479" y="395"/>
                        </a:cubicBezTo>
                        <a:cubicBezTo>
                          <a:pt x="392" y="395"/>
                          <a:pt x="263" y="346"/>
                          <a:pt x="192" y="296"/>
                        </a:cubicBezTo>
                        <a:cubicBezTo>
                          <a:pt x="121" y="246"/>
                          <a:pt x="88" y="171"/>
                          <a:pt x="55" y="96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87" name="WordArt 39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16363273">
                    <a:off x="4308" y="8205"/>
                    <a:ext cx="680" cy="189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grpSp>
                <p:nvGrpSpPr>
                  <p:cNvPr id="2088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221" y="6563"/>
                    <a:ext cx="519" cy="473"/>
                    <a:chOff x="2752" y="836"/>
                    <a:chExt cx="1126" cy="892"/>
                  </a:xfrm>
                </p:grpSpPr>
                <p:grpSp>
                  <p:nvGrpSpPr>
                    <p:cNvPr id="2089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2090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1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2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3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4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5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6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7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8" name="Rectangle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099" name="Rectangle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0" name="Rectangle 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1" name="Rectangle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2" name="Rectangle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3" name="Rectangle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4" name="Rectangle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5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6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7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8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09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10" name="WordArt 62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2111" name="Rectangle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12" name="Rectangle 6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13" name="Rectangle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2114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15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79" y="6846"/>
                    <a:ext cx="289" cy="898"/>
                  </a:xfrm>
                  <a:custGeom>
                    <a:avLst/>
                    <a:gdLst/>
                    <a:ahLst/>
                    <a:cxnLst>
                      <a:cxn ang="0">
                        <a:pos x="161" y="8"/>
                      </a:cxn>
                      <a:cxn ang="0">
                        <a:pos x="319" y="138"/>
                      </a:cxn>
                      <a:cxn ang="0">
                        <a:pos x="504" y="138"/>
                      </a:cxn>
                      <a:cxn ang="0">
                        <a:pos x="532" y="380"/>
                      </a:cxn>
                      <a:cxn ang="0">
                        <a:pos x="588" y="556"/>
                      </a:cxn>
                      <a:cxn ang="0">
                        <a:pos x="446" y="742"/>
                      </a:cxn>
                      <a:cxn ang="0">
                        <a:pos x="235" y="798"/>
                      </a:cxn>
                      <a:cxn ang="0">
                        <a:pos x="58" y="687"/>
                      </a:cxn>
                      <a:cxn ang="0">
                        <a:pos x="3" y="417"/>
                      </a:cxn>
                      <a:cxn ang="0">
                        <a:pos x="40" y="188"/>
                      </a:cxn>
                      <a:cxn ang="0">
                        <a:pos x="161" y="8"/>
                      </a:cxn>
                    </a:cxnLst>
                    <a:rect l="0" t="0" r="r" b="b"/>
                    <a:pathLst>
                      <a:path w="602" h="807">
                        <a:moveTo>
                          <a:pt x="161" y="8"/>
                        </a:moveTo>
                        <a:cubicBezTo>
                          <a:pt x="207" y="0"/>
                          <a:pt x="262" y="116"/>
                          <a:pt x="319" y="138"/>
                        </a:cubicBezTo>
                        <a:cubicBezTo>
                          <a:pt x="376" y="160"/>
                          <a:pt x="469" y="98"/>
                          <a:pt x="504" y="138"/>
                        </a:cubicBezTo>
                        <a:cubicBezTo>
                          <a:pt x="539" y="178"/>
                          <a:pt x="518" y="310"/>
                          <a:pt x="532" y="380"/>
                        </a:cubicBezTo>
                        <a:cubicBezTo>
                          <a:pt x="546" y="450"/>
                          <a:pt x="602" y="496"/>
                          <a:pt x="588" y="556"/>
                        </a:cubicBezTo>
                        <a:cubicBezTo>
                          <a:pt x="574" y="616"/>
                          <a:pt x="505" y="702"/>
                          <a:pt x="446" y="742"/>
                        </a:cubicBezTo>
                        <a:cubicBezTo>
                          <a:pt x="387" y="782"/>
                          <a:pt x="300" y="807"/>
                          <a:pt x="235" y="798"/>
                        </a:cubicBezTo>
                        <a:cubicBezTo>
                          <a:pt x="170" y="789"/>
                          <a:pt x="97" y="751"/>
                          <a:pt x="58" y="687"/>
                        </a:cubicBezTo>
                        <a:cubicBezTo>
                          <a:pt x="19" y="623"/>
                          <a:pt x="6" y="500"/>
                          <a:pt x="3" y="417"/>
                        </a:cubicBezTo>
                        <a:cubicBezTo>
                          <a:pt x="0" y="334"/>
                          <a:pt x="22" y="258"/>
                          <a:pt x="40" y="188"/>
                        </a:cubicBezTo>
                        <a:cubicBezTo>
                          <a:pt x="58" y="118"/>
                          <a:pt x="115" y="16"/>
                          <a:pt x="161" y="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7" name="Freeform 69"/>
                  <p:cNvSpPr>
                    <a:spLocks/>
                  </p:cNvSpPr>
                  <p:nvPr/>
                </p:nvSpPr>
                <p:spPr bwMode="auto">
                  <a:xfrm>
                    <a:off x="3540" y="6416"/>
                    <a:ext cx="453" cy="620"/>
                  </a:xfrm>
                  <a:custGeom>
                    <a:avLst/>
                    <a:gdLst/>
                    <a:ahLst/>
                    <a:cxnLst>
                      <a:cxn ang="0">
                        <a:pos x="334" y="15"/>
                      </a:cxn>
                      <a:cxn ang="0">
                        <a:pos x="560" y="414"/>
                      </a:cxn>
                      <a:cxn ang="0">
                        <a:pos x="402" y="711"/>
                      </a:cxn>
                      <a:cxn ang="0">
                        <a:pos x="39" y="544"/>
                      </a:cxn>
                      <a:cxn ang="0">
                        <a:pos x="169" y="323"/>
                      </a:cxn>
                      <a:cxn ang="0">
                        <a:pos x="334" y="15"/>
                      </a:cxn>
                    </a:cxnLst>
                    <a:rect l="0" t="0" r="r" b="b"/>
                    <a:pathLst>
                      <a:path w="571" h="733">
                        <a:moveTo>
                          <a:pt x="334" y="15"/>
                        </a:moveTo>
                        <a:cubicBezTo>
                          <a:pt x="399" y="30"/>
                          <a:pt x="549" y="298"/>
                          <a:pt x="560" y="414"/>
                        </a:cubicBezTo>
                        <a:cubicBezTo>
                          <a:pt x="571" y="530"/>
                          <a:pt x="489" y="689"/>
                          <a:pt x="402" y="711"/>
                        </a:cubicBezTo>
                        <a:cubicBezTo>
                          <a:pt x="315" y="733"/>
                          <a:pt x="78" y="609"/>
                          <a:pt x="39" y="544"/>
                        </a:cubicBezTo>
                        <a:cubicBezTo>
                          <a:pt x="0" y="479"/>
                          <a:pt x="120" y="408"/>
                          <a:pt x="169" y="323"/>
                        </a:cubicBezTo>
                        <a:cubicBezTo>
                          <a:pt x="218" y="238"/>
                          <a:pt x="269" y="0"/>
                          <a:pt x="334" y="15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8" name="Freeform 70"/>
                  <p:cNvSpPr>
                    <a:spLocks/>
                  </p:cNvSpPr>
                  <p:nvPr/>
                </p:nvSpPr>
                <p:spPr bwMode="auto">
                  <a:xfrm>
                    <a:off x="3751" y="7442"/>
                    <a:ext cx="43" cy="160"/>
                  </a:xfrm>
                  <a:custGeom>
                    <a:avLst/>
                    <a:gdLst/>
                    <a:ahLst/>
                    <a:cxnLst>
                      <a:cxn ang="0">
                        <a:pos x="83" y="325"/>
                      </a:cxn>
                      <a:cxn ang="0">
                        <a:pos x="18" y="19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3" h="325">
                        <a:moveTo>
                          <a:pt x="83" y="325"/>
                        </a:moveTo>
                        <a:cubicBezTo>
                          <a:pt x="57" y="287"/>
                          <a:pt x="32" y="249"/>
                          <a:pt x="18" y="195"/>
                        </a:cubicBezTo>
                        <a:cubicBezTo>
                          <a:pt x="4" y="141"/>
                          <a:pt x="2" y="70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9" name="Freeform 71"/>
                  <p:cNvSpPr>
                    <a:spLocks/>
                  </p:cNvSpPr>
                  <p:nvPr/>
                </p:nvSpPr>
                <p:spPr bwMode="auto">
                  <a:xfrm>
                    <a:off x="3693" y="7517"/>
                    <a:ext cx="42" cy="132"/>
                  </a:xfrm>
                  <a:custGeom>
                    <a:avLst/>
                    <a:gdLst/>
                    <a:ahLst/>
                    <a:cxnLst>
                      <a:cxn ang="0">
                        <a:pos x="79" y="269"/>
                      </a:cxn>
                      <a:cxn ang="0">
                        <a:pos x="11" y="213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79" h="269">
                        <a:moveTo>
                          <a:pt x="79" y="269"/>
                        </a:moveTo>
                        <a:cubicBezTo>
                          <a:pt x="50" y="263"/>
                          <a:pt x="22" y="258"/>
                          <a:pt x="11" y="213"/>
                        </a:cubicBezTo>
                        <a:cubicBezTo>
                          <a:pt x="0" y="168"/>
                          <a:pt x="5" y="84"/>
                          <a:pt x="11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20" name="Freeform 72"/>
                  <p:cNvSpPr>
                    <a:spLocks/>
                  </p:cNvSpPr>
                  <p:nvPr/>
                </p:nvSpPr>
                <p:spPr bwMode="auto">
                  <a:xfrm>
                    <a:off x="3879" y="6233"/>
                    <a:ext cx="900" cy="412"/>
                  </a:xfrm>
                  <a:custGeom>
                    <a:avLst/>
                    <a:gdLst/>
                    <a:ahLst/>
                    <a:cxnLst>
                      <a:cxn ang="0">
                        <a:pos x="0" y="127"/>
                      </a:cxn>
                      <a:cxn ang="0">
                        <a:pos x="146" y="84"/>
                      </a:cxn>
                      <a:cxn ang="0">
                        <a:pos x="283" y="189"/>
                      </a:cxn>
                      <a:cxn ang="0">
                        <a:pos x="393" y="279"/>
                      </a:cxn>
                      <a:cxn ang="0">
                        <a:pos x="718" y="84"/>
                      </a:cxn>
                      <a:cxn ang="0">
                        <a:pos x="770" y="18"/>
                      </a:cxn>
                      <a:cxn ang="0">
                        <a:pos x="896" y="18"/>
                      </a:cxn>
                      <a:cxn ang="0">
                        <a:pos x="864" y="127"/>
                      </a:cxn>
                      <a:cxn ang="0">
                        <a:pos x="476" y="367"/>
                      </a:cxn>
                      <a:cxn ang="0">
                        <a:pos x="399" y="422"/>
                      </a:cxn>
                      <a:cxn ang="0">
                        <a:pos x="264" y="341"/>
                      </a:cxn>
                      <a:cxn ang="0">
                        <a:pos x="64" y="127"/>
                      </a:cxn>
                    </a:cxnLst>
                    <a:rect l="0" t="0" r="r" b="b"/>
                    <a:pathLst>
                      <a:path w="934" h="426">
                        <a:moveTo>
                          <a:pt x="0" y="127"/>
                        </a:moveTo>
                        <a:cubicBezTo>
                          <a:pt x="49" y="100"/>
                          <a:pt x="99" y="74"/>
                          <a:pt x="146" y="84"/>
                        </a:cubicBezTo>
                        <a:cubicBezTo>
                          <a:pt x="193" y="94"/>
                          <a:pt x="242" y="157"/>
                          <a:pt x="283" y="189"/>
                        </a:cubicBezTo>
                        <a:cubicBezTo>
                          <a:pt x="324" y="221"/>
                          <a:pt x="321" y="296"/>
                          <a:pt x="393" y="279"/>
                        </a:cubicBezTo>
                        <a:cubicBezTo>
                          <a:pt x="465" y="262"/>
                          <a:pt x="655" y="127"/>
                          <a:pt x="718" y="84"/>
                        </a:cubicBezTo>
                        <a:cubicBezTo>
                          <a:pt x="781" y="41"/>
                          <a:pt x="740" y="29"/>
                          <a:pt x="770" y="18"/>
                        </a:cubicBezTo>
                        <a:cubicBezTo>
                          <a:pt x="800" y="7"/>
                          <a:pt x="880" y="0"/>
                          <a:pt x="896" y="18"/>
                        </a:cubicBezTo>
                        <a:cubicBezTo>
                          <a:pt x="912" y="36"/>
                          <a:pt x="934" y="69"/>
                          <a:pt x="864" y="127"/>
                        </a:cubicBezTo>
                        <a:cubicBezTo>
                          <a:pt x="794" y="185"/>
                          <a:pt x="553" y="318"/>
                          <a:pt x="476" y="367"/>
                        </a:cubicBezTo>
                        <a:cubicBezTo>
                          <a:pt x="399" y="416"/>
                          <a:pt x="434" y="426"/>
                          <a:pt x="399" y="422"/>
                        </a:cubicBezTo>
                        <a:cubicBezTo>
                          <a:pt x="364" y="418"/>
                          <a:pt x="320" y="390"/>
                          <a:pt x="264" y="341"/>
                        </a:cubicBezTo>
                        <a:cubicBezTo>
                          <a:pt x="208" y="292"/>
                          <a:pt x="136" y="209"/>
                          <a:pt x="64" y="127"/>
                        </a:cubicBezTo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21" name="Group 73"/>
              <p:cNvGrpSpPr>
                <a:grpSpLocks/>
              </p:cNvGrpSpPr>
              <p:nvPr/>
            </p:nvGrpSpPr>
            <p:grpSpPr bwMode="auto">
              <a:xfrm>
                <a:off x="3470" y="4905"/>
                <a:ext cx="1681" cy="1501"/>
                <a:chOff x="1676" y="4676"/>
                <a:chExt cx="1681" cy="1386"/>
              </a:xfrm>
            </p:grpSpPr>
            <p:sp>
              <p:nvSpPr>
                <p:cNvPr id="2122" name="Freeform 74"/>
                <p:cNvSpPr>
                  <a:spLocks/>
                </p:cNvSpPr>
                <p:nvPr/>
              </p:nvSpPr>
              <p:spPr bwMode="auto">
                <a:xfrm>
                  <a:off x="2915" y="5029"/>
                  <a:ext cx="442" cy="873"/>
                </a:xfrm>
                <a:custGeom>
                  <a:avLst/>
                  <a:gdLst/>
                  <a:ahLst/>
                  <a:cxnLst>
                    <a:cxn ang="0">
                      <a:pos x="0" y="103"/>
                    </a:cxn>
                    <a:cxn ang="0">
                      <a:pos x="75" y="13"/>
                    </a:cxn>
                    <a:cxn ang="0">
                      <a:pos x="293" y="52"/>
                    </a:cxn>
                    <a:cxn ang="0">
                      <a:pos x="337" y="326"/>
                    </a:cxn>
                    <a:cxn ang="0">
                      <a:pos x="337" y="570"/>
                    </a:cxn>
                    <a:cxn ang="0">
                      <a:pos x="443" y="849"/>
                    </a:cxn>
                    <a:cxn ang="0">
                      <a:pos x="308" y="712"/>
                    </a:cxn>
                    <a:cxn ang="0">
                      <a:pos x="205" y="529"/>
                    </a:cxn>
                    <a:cxn ang="0">
                      <a:pos x="114" y="362"/>
                    </a:cxn>
                    <a:cxn ang="0">
                      <a:pos x="16" y="290"/>
                    </a:cxn>
                    <a:cxn ang="0">
                      <a:pos x="16" y="175"/>
                    </a:cxn>
                  </a:cxnLst>
                  <a:rect l="0" t="0" r="r" b="b"/>
                  <a:pathLst>
                    <a:path w="448" h="873">
                      <a:moveTo>
                        <a:pt x="0" y="103"/>
                      </a:moveTo>
                      <a:cubicBezTo>
                        <a:pt x="13" y="62"/>
                        <a:pt x="26" y="21"/>
                        <a:pt x="75" y="13"/>
                      </a:cubicBezTo>
                      <a:cubicBezTo>
                        <a:pt x="124" y="5"/>
                        <a:pt x="249" y="0"/>
                        <a:pt x="293" y="52"/>
                      </a:cubicBezTo>
                      <a:cubicBezTo>
                        <a:pt x="337" y="104"/>
                        <a:pt x="330" y="240"/>
                        <a:pt x="337" y="326"/>
                      </a:cubicBezTo>
                      <a:cubicBezTo>
                        <a:pt x="344" y="412"/>
                        <a:pt x="319" y="483"/>
                        <a:pt x="337" y="570"/>
                      </a:cubicBezTo>
                      <a:cubicBezTo>
                        <a:pt x="355" y="657"/>
                        <a:pt x="448" y="825"/>
                        <a:pt x="443" y="849"/>
                      </a:cubicBezTo>
                      <a:cubicBezTo>
                        <a:pt x="438" y="873"/>
                        <a:pt x="348" y="765"/>
                        <a:pt x="308" y="712"/>
                      </a:cubicBezTo>
                      <a:cubicBezTo>
                        <a:pt x="268" y="659"/>
                        <a:pt x="237" y="587"/>
                        <a:pt x="205" y="529"/>
                      </a:cubicBezTo>
                      <a:cubicBezTo>
                        <a:pt x="173" y="471"/>
                        <a:pt x="145" y="402"/>
                        <a:pt x="114" y="362"/>
                      </a:cubicBezTo>
                      <a:cubicBezTo>
                        <a:pt x="83" y="322"/>
                        <a:pt x="32" y="321"/>
                        <a:pt x="16" y="290"/>
                      </a:cubicBezTo>
                      <a:cubicBezTo>
                        <a:pt x="0" y="259"/>
                        <a:pt x="8" y="217"/>
                        <a:pt x="16" y="175"/>
                      </a:cubicBezTo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3" name="Freeform 75"/>
                <p:cNvSpPr>
                  <a:spLocks/>
                </p:cNvSpPr>
                <p:nvPr/>
              </p:nvSpPr>
              <p:spPr bwMode="auto">
                <a:xfrm>
                  <a:off x="1676" y="5092"/>
                  <a:ext cx="375" cy="735"/>
                </a:xfrm>
                <a:custGeom>
                  <a:avLst/>
                  <a:gdLst/>
                  <a:ahLst/>
                  <a:cxnLst>
                    <a:cxn ang="0">
                      <a:pos x="734" y="175"/>
                    </a:cxn>
                    <a:cxn ang="0">
                      <a:pos x="635" y="36"/>
                    </a:cxn>
                    <a:cxn ang="0">
                      <a:pos x="558" y="2"/>
                    </a:cxn>
                    <a:cxn ang="0">
                      <a:pos x="405" y="49"/>
                    </a:cxn>
                    <a:cxn ang="0">
                      <a:pos x="335" y="261"/>
                    </a:cxn>
                    <a:cxn ang="0">
                      <a:pos x="335" y="481"/>
                    </a:cxn>
                    <a:cxn ang="0">
                      <a:pos x="223" y="735"/>
                    </a:cxn>
                    <a:cxn ang="0">
                      <a:pos x="49" y="851"/>
                    </a:cxn>
                    <a:cxn ang="0">
                      <a:pos x="518" y="668"/>
                    </a:cxn>
                    <a:cxn ang="0">
                      <a:pos x="704" y="462"/>
                    </a:cxn>
                    <a:cxn ang="0">
                      <a:pos x="731" y="277"/>
                    </a:cxn>
                  </a:cxnLst>
                  <a:rect l="0" t="0" r="r" b="b"/>
                  <a:pathLst>
                    <a:path w="739" h="862">
                      <a:moveTo>
                        <a:pt x="734" y="175"/>
                      </a:moveTo>
                      <a:cubicBezTo>
                        <a:pt x="699" y="120"/>
                        <a:pt x="664" y="65"/>
                        <a:pt x="635" y="36"/>
                      </a:cubicBezTo>
                      <a:cubicBezTo>
                        <a:pt x="606" y="7"/>
                        <a:pt x="596" y="0"/>
                        <a:pt x="558" y="2"/>
                      </a:cubicBezTo>
                      <a:cubicBezTo>
                        <a:pt x="520" y="4"/>
                        <a:pt x="442" y="6"/>
                        <a:pt x="405" y="49"/>
                      </a:cubicBezTo>
                      <a:cubicBezTo>
                        <a:pt x="368" y="92"/>
                        <a:pt x="347" y="189"/>
                        <a:pt x="335" y="261"/>
                      </a:cubicBezTo>
                      <a:cubicBezTo>
                        <a:pt x="323" y="333"/>
                        <a:pt x="354" y="402"/>
                        <a:pt x="335" y="481"/>
                      </a:cubicBezTo>
                      <a:cubicBezTo>
                        <a:pt x="316" y="560"/>
                        <a:pt x="271" y="673"/>
                        <a:pt x="223" y="735"/>
                      </a:cubicBezTo>
                      <a:cubicBezTo>
                        <a:pt x="175" y="797"/>
                        <a:pt x="0" y="862"/>
                        <a:pt x="49" y="851"/>
                      </a:cubicBezTo>
                      <a:cubicBezTo>
                        <a:pt x="98" y="840"/>
                        <a:pt x="409" y="733"/>
                        <a:pt x="518" y="668"/>
                      </a:cubicBezTo>
                      <a:cubicBezTo>
                        <a:pt x="627" y="603"/>
                        <a:pt x="669" y="527"/>
                        <a:pt x="704" y="462"/>
                      </a:cubicBezTo>
                      <a:cubicBezTo>
                        <a:pt x="739" y="397"/>
                        <a:pt x="735" y="337"/>
                        <a:pt x="731" y="277"/>
                      </a:cubicBezTo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4" name="Oval 76"/>
                <p:cNvSpPr>
                  <a:spLocks noChangeArrowheads="1"/>
                </p:cNvSpPr>
                <p:nvPr/>
              </p:nvSpPr>
              <p:spPr bwMode="auto">
                <a:xfrm>
                  <a:off x="2063" y="4856"/>
                  <a:ext cx="980" cy="1206"/>
                </a:xfrm>
                <a:prstGeom prst="ellipse">
                  <a:avLst/>
                </a:pr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5" name="Oval 77"/>
                <p:cNvSpPr>
                  <a:spLocks noChangeArrowheads="1"/>
                </p:cNvSpPr>
                <p:nvPr/>
              </p:nvSpPr>
              <p:spPr bwMode="auto">
                <a:xfrm>
                  <a:off x="2270" y="5519"/>
                  <a:ext cx="575" cy="50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6" name="Freeform 78"/>
                <p:cNvSpPr>
                  <a:spLocks/>
                </p:cNvSpPr>
                <p:nvPr/>
              </p:nvSpPr>
              <p:spPr bwMode="auto">
                <a:xfrm>
                  <a:off x="2401" y="5548"/>
                  <a:ext cx="273" cy="356"/>
                </a:xfrm>
                <a:custGeom>
                  <a:avLst/>
                  <a:gdLst/>
                  <a:ahLst/>
                  <a:cxnLst>
                    <a:cxn ang="0">
                      <a:pos x="372" y="399"/>
                    </a:cxn>
                    <a:cxn ang="0">
                      <a:pos x="251" y="464"/>
                    </a:cxn>
                    <a:cxn ang="0">
                      <a:pos x="168" y="390"/>
                    </a:cxn>
                    <a:cxn ang="0">
                      <a:pos x="168" y="241"/>
                    </a:cxn>
                    <a:cxn ang="0">
                      <a:pos x="307" y="195"/>
                    </a:cxn>
                    <a:cxn ang="0">
                      <a:pos x="344" y="129"/>
                    </a:cxn>
                    <a:cxn ang="0">
                      <a:pos x="326" y="37"/>
                    </a:cxn>
                    <a:cxn ang="0">
                      <a:pos x="233" y="9"/>
                    </a:cxn>
                    <a:cxn ang="0">
                      <a:pos x="103" y="18"/>
                    </a:cxn>
                    <a:cxn ang="0">
                      <a:pos x="19" y="120"/>
                    </a:cxn>
                    <a:cxn ang="0">
                      <a:pos x="121" y="204"/>
                    </a:cxn>
                    <a:cxn ang="0">
                      <a:pos x="158" y="427"/>
                    </a:cxn>
                    <a:cxn ang="0">
                      <a:pos x="56" y="455"/>
                    </a:cxn>
                    <a:cxn ang="0">
                      <a:pos x="0" y="362"/>
                    </a:cxn>
                  </a:cxnLst>
                  <a:rect l="0" t="0" r="r" b="b"/>
                  <a:pathLst>
                    <a:path w="372" h="469">
                      <a:moveTo>
                        <a:pt x="372" y="399"/>
                      </a:moveTo>
                      <a:cubicBezTo>
                        <a:pt x="328" y="432"/>
                        <a:pt x="285" y="466"/>
                        <a:pt x="251" y="464"/>
                      </a:cubicBezTo>
                      <a:cubicBezTo>
                        <a:pt x="217" y="462"/>
                        <a:pt x="182" y="427"/>
                        <a:pt x="168" y="390"/>
                      </a:cubicBezTo>
                      <a:cubicBezTo>
                        <a:pt x="154" y="353"/>
                        <a:pt x="145" y="274"/>
                        <a:pt x="168" y="241"/>
                      </a:cubicBezTo>
                      <a:cubicBezTo>
                        <a:pt x="191" y="208"/>
                        <a:pt x="278" y="214"/>
                        <a:pt x="307" y="195"/>
                      </a:cubicBezTo>
                      <a:cubicBezTo>
                        <a:pt x="336" y="176"/>
                        <a:pt x="341" y="155"/>
                        <a:pt x="344" y="129"/>
                      </a:cubicBezTo>
                      <a:cubicBezTo>
                        <a:pt x="347" y="103"/>
                        <a:pt x="344" y="57"/>
                        <a:pt x="326" y="37"/>
                      </a:cubicBezTo>
                      <a:cubicBezTo>
                        <a:pt x="308" y="17"/>
                        <a:pt x="270" y="12"/>
                        <a:pt x="233" y="9"/>
                      </a:cubicBezTo>
                      <a:cubicBezTo>
                        <a:pt x="196" y="6"/>
                        <a:pt x="139" y="0"/>
                        <a:pt x="103" y="18"/>
                      </a:cubicBezTo>
                      <a:cubicBezTo>
                        <a:pt x="67" y="36"/>
                        <a:pt x="16" y="89"/>
                        <a:pt x="19" y="120"/>
                      </a:cubicBezTo>
                      <a:cubicBezTo>
                        <a:pt x="22" y="151"/>
                        <a:pt x="98" y="153"/>
                        <a:pt x="121" y="204"/>
                      </a:cubicBezTo>
                      <a:cubicBezTo>
                        <a:pt x="144" y="255"/>
                        <a:pt x="169" y="385"/>
                        <a:pt x="158" y="427"/>
                      </a:cubicBezTo>
                      <a:cubicBezTo>
                        <a:pt x="147" y="469"/>
                        <a:pt x="82" y="466"/>
                        <a:pt x="56" y="455"/>
                      </a:cubicBezTo>
                      <a:cubicBezTo>
                        <a:pt x="30" y="444"/>
                        <a:pt x="15" y="403"/>
                        <a:pt x="0" y="362"/>
                      </a:cubicBezTo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7" name="Freeform 79"/>
                <p:cNvSpPr>
                  <a:spLocks/>
                </p:cNvSpPr>
                <p:nvPr/>
              </p:nvSpPr>
              <p:spPr bwMode="auto">
                <a:xfrm>
                  <a:off x="2311" y="5371"/>
                  <a:ext cx="191" cy="182"/>
                </a:xfrm>
                <a:custGeom>
                  <a:avLst/>
                  <a:gdLst/>
                  <a:ahLst/>
                  <a:cxnLst>
                    <a:cxn ang="0">
                      <a:pos x="122" y="233"/>
                    </a:cxn>
                    <a:cxn ang="0">
                      <a:pos x="234" y="195"/>
                    </a:cxn>
                    <a:cxn ang="0">
                      <a:pos x="225" y="28"/>
                    </a:cxn>
                    <a:cxn ang="0">
                      <a:pos x="32" y="28"/>
                    </a:cxn>
                    <a:cxn ang="0">
                      <a:pos x="32" y="149"/>
                    </a:cxn>
                    <a:cxn ang="0">
                      <a:pos x="122" y="233"/>
                    </a:cxn>
                  </a:cxnLst>
                  <a:rect l="0" t="0" r="r" b="b"/>
                  <a:pathLst>
                    <a:path w="259" h="241">
                      <a:moveTo>
                        <a:pt x="122" y="233"/>
                      </a:moveTo>
                      <a:cubicBezTo>
                        <a:pt x="156" y="241"/>
                        <a:pt x="217" y="229"/>
                        <a:pt x="234" y="195"/>
                      </a:cubicBezTo>
                      <a:cubicBezTo>
                        <a:pt x="251" y="161"/>
                        <a:pt x="259" y="56"/>
                        <a:pt x="225" y="28"/>
                      </a:cubicBezTo>
                      <a:cubicBezTo>
                        <a:pt x="191" y="0"/>
                        <a:pt x="64" y="8"/>
                        <a:pt x="32" y="28"/>
                      </a:cubicBezTo>
                      <a:cubicBezTo>
                        <a:pt x="0" y="48"/>
                        <a:pt x="17" y="115"/>
                        <a:pt x="32" y="149"/>
                      </a:cubicBezTo>
                      <a:cubicBezTo>
                        <a:pt x="47" y="183"/>
                        <a:pt x="88" y="225"/>
                        <a:pt x="122" y="233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8" name="Freeform 80"/>
                <p:cNvSpPr>
                  <a:spLocks/>
                </p:cNvSpPr>
                <p:nvPr/>
              </p:nvSpPr>
              <p:spPr bwMode="auto">
                <a:xfrm>
                  <a:off x="2667" y="5370"/>
                  <a:ext cx="158" cy="183"/>
                </a:xfrm>
                <a:custGeom>
                  <a:avLst/>
                  <a:gdLst/>
                  <a:ahLst/>
                  <a:cxnLst>
                    <a:cxn ang="0">
                      <a:pos x="11" y="196"/>
                    </a:cxn>
                    <a:cxn ang="0">
                      <a:pos x="11" y="109"/>
                    </a:cxn>
                    <a:cxn ang="0">
                      <a:pos x="76" y="9"/>
                    </a:cxn>
                    <a:cxn ang="0">
                      <a:pos x="197" y="57"/>
                    </a:cxn>
                    <a:cxn ang="0">
                      <a:pos x="178" y="196"/>
                    </a:cxn>
                    <a:cxn ang="0">
                      <a:pos x="57" y="242"/>
                    </a:cxn>
                  </a:cxnLst>
                  <a:rect l="0" t="0" r="r" b="b"/>
                  <a:pathLst>
                    <a:path w="214" h="242">
                      <a:moveTo>
                        <a:pt x="11" y="196"/>
                      </a:moveTo>
                      <a:cubicBezTo>
                        <a:pt x="5" y="168"/>
                        <a:pt x="0" y="140"/>
                        <a:pt x="11" y="109"/>
                      </a:cubicBezTo>
                      <a:cubicBezTo>
                        <a:pt x="22" y="78"/>
                        <a:pt x="45" y="18"/>
                        <a:pt x="76" y="9"/>
                      </a:cubicBezTo>
                      <a:cubicBezTo>
                        <a:pt x="107" y="0"/>
                        <a:pt x="180" y="26"/>
                        <a:pt x="197" y="57"/>
                      </a:cubicBezTo>
                      <a:cubicBezTo>
                        <a:pt x="214" y="88"/>
                        <a:pt x="201" y="165"/>
                        <a:pt x="178" y="196"/>
                      </a:cubicBezTo>
                      <a:cubicBezTo>
                        <a:pt x="155" y="227"/>
                        <a:pt x="85" y="236"/>
                        <a:pt x="57" y="242"/>
                      </a:cubicBezTo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29" name="Group 81"/>
                <p:cNvGrpSpPr>
                  <a:grpSpLocks/>
                </p:cNvGrpSpPr>
                <p:nvPr/>
              </p:nvGrpSpPr>
              <p:grpSpPr bwMode="auto">
                <a:xfrm rot="4959431">
                  <a:off x="2746" y="5059"/>
                  <a:ext cx="562" cy="278"/>
                  <a:chOff x="3881" y="2537"/>
                  <a:chExt cx="693" cy="406"/>
                </a:xfrm>
              </p:grpSpPr>
              <p:sp>
                <p:nvSpPr>
                  <p:cNvPr id="2130" name="Freeform 82"/>
                  <p:cNvSpPr>
                    <a:spLocks/>
                  </p:cNvSpPr>
                  <p:nvPr/>
                </p:nvSpPr>
                <p:spPr bwMode="auto">
                  <a:xfrm>
                    <a:off x="3881" y="2537"/>
                    <a:ext cx="693" cy="406"/>
                  </a:xfrm>
                  <a:custGeom>
                    <a:avLst/>
                    <a:gdLst/>
                    <a:ahLst/>
                    <a:cxnLst>
                      <a:cxn ang="0">
                        <a:pos x="77" y="43"/>
                      </a:cxn>
                      <a:cxn ang="0">
                        <a:pos x="67" y="263"/>
                      </a:cxn>
                      <a:cxn ang="0">
                        <a:pos x="40" y="367"/>
                      </a:cxn>
                      <a:cxn ang="0">
                        <a:pos x="309" y="227"/>
                      </a:cxn>
                      <a:cxn ang="0">
                        <a:pos x="560" y="375"/>
                      </a:cxn>
                      <a:cxn ang="0">
                        <a:pos x="681" y="43"/>
                      </a:cxn>
                      <a:cxn ang="0">
                        <a:pos x="488" y="116"/>
                      </a:cxn>
                      <a:cxn ang="0">
                        <a:pos x="309" y="116"/>
                      </a:cxn>
                      <a:cxn ang="0">
                        <a:pos x="142" y="43"/>
                      </a:cxn>
                    </a:cxnLst>
                    <a:rect l="0" t="0" r="r" b="b"/>
                    <a:pathLst>
                      <a:path w="693" h="406">
                        <a:moveTo>
                          <a:pt x="77" y="43"/>
                        </a:moveTo>
                        <a:cubicBezTo>
                          <a:pt x="75" y="126"/>
                          <a:pt x="73" y="209"/>
                          <a:pt x="67" y="263"/>
                        </a:cubicBezTo>
                        <a:cubicBezTo>
                          <a:pt x="61" y="317"/>
                          <a:pt x="0" y="373"/>
                          <a:pt x="40" y="367"/>
                        </a:cubicBezTo>
                        <a:cubicBezTo>
                          <a:pt x="80" y="361"/>
                          <a:pt x="222" y="226"/>
                          <a:pt x="309" y="227"/>
                        </a:cubicBezTo>
                        <a:cubicBezTo>
                          <a:pt x="396" y="228"/>
                          <a:pt x="498" y="406"/>
                          <a:pt x="560" y="375"/>
                        </a:cubicBezTo>
                        <a:cubicBezTo>
                          <a:pt x="622" y="344"/>
                          <a:pt x="693" y="86"/>
                          <a:pt x="681" y="43"/>
                        </a:cubicBezTo>
                        <a:cubicBezTo>
                          <a:pt x="669" y="0"/>
                          <a:pt x="550" y="104"/>
                          <a:pt x="488" y="116"/>
                        </a:cubicBezTo>
                        <a:cubicBezTo>
                          <a:pt x="426" y="128"/>
                          <a:pt x="367" y="128"/>
                          <a:pt x="309" y="116"/>
                        </a:cubicBezTo>
                        <a:cubicBezTo>
                          <a:pt x="251" y="104"/>
                          <a:pt x="173" y="55"/>
                          <a:pt x="142" y="43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31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4190" y="2653"/>
                    <a:ext cx="179" cy="147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32" name="Oval 84"/>
                <p:cNvSpPr>
                  <a:spLocks noChangeArrowheads="1"/>
                </p:cNvSpPr>
                <p:nvPr/>
              </p:nvSpPr>
              <p:spPr bwMode="auto">
                <a:xfrm>
                  <a:off x="2382" y="5402"/>
                  <a:ext cx="120" cy="142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33" name="Oval 85"/>
                <p:cNvSpPr>
                  <a:spLocks noChangeArrowheads="1"/>
                </p:cNvSpPr>
                <p:nvPr/>
              </p:nvSpPr>
              <p:spPr bwMode="auto">
                <a:xfrm>
                  <a:off x="2654" y="5402"/>
                  <a:ext cx="119" cy="142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34" name="Freeform 86"/>
                <p:cNvSpPr>
                  <a:spLocks/>
                </p:cNvSpPr>
                <p:nvPr/>
              </p:nvSpPr>
              <p:spPr bwMode="auto">
                <a:xfrm>
                  <a:off x="2051" y="4936"/>
                  <a:ext cx="952" cy="466"/>
                </a:xfrm>
                <a:custGeom>
                  <a:avLst/>
                  <a:gdLst/>
                  <a:ahLst/>
                  <a:cxnLst>
                    <a:cxn ang="0">
                      <a:pos x="0" y="243"/>
                    </a:cxn>
                    <a:cxn ang="0">
                      <a:pos x="186" y="186"/>
                    </a:cxn>
                    <a:cxn ang="0">
                      <a:pos x="175" y="324"/>
                    </a:cxn>
                    <a:cxn ang="0">
                      <a:pos x="388" y="214"/>
                    </a:cxn>
                    <a:cxn ang="0">
                      <a:pos x="328" y="365"/>
                    </a:cxn>
                    <a:cxn ang="0">
                      <a:pos x="730" y="229"/>
                    </a:cxn>
                    <a:cxn ang="0">
                      <a:pos x="703" y="324"/>
                    </a:cxn>
                    <a:cxn ang="0">
                      <a:pos x="874" y="172"/>
                    </a:cxn>
                    <a:cxn ang="0">
                      <a:pos x="849" y="68"/>
                    </a:cxn>
                    <a:cxn ang="0">
                      <a:pos x="750" y="45"/>
                    </a:cxn>
                    <a:cxn ang="0">
                      <a:pos x="499" y="5"/>
                    </a:cxn>
                    <a:cxn ang="0">
                      <a:pos x="314" y="13"/>
                    </a:cxn>
                    <a:cxn ang="0">
                      <a:pos x="146" y="45"/>
                    </a:cxn>
                    <a:cxn ang="0">
                      <a:pos x="9" y="137"/>
                    </a:cxn>
                  </a:cxnLst>
                  <a:rect l="0" t="0" r="r" b="b"/>
                  <a:pathLst>
                    <a:path w="898" h="368">
                      <a:moveTo>
                        <a:pt x="0" y="243"/>
                      </a:moveTo>
                      <a:cubicBezTo>
                        <a:pt x="78" y="208"/>
                        <a:pt x="157" y="173"/>
                        <a:pt x="186" y="186"/>
                      </a:cubicBezTo>
                      <a:cubicBezTo>
                        <a:pt x="215" y="199"/>
                        <a:pt x="141" y="319"/>
                        <a:pt x="175" y="324"/>
                      </a:cubicBezTo>
                      <a:cubicBezTo>
                        <a:pt x="209" y="329"/>
                        <a:pt x="363" y="207"/>
                        <a:pt x="388" y="214"/>
                      </a:cubicBezTo>
                      <a:cubicBezTo>
                        <a:pt x="413" y="221"/>
                        <a:pt x="271" y="362"/>
                        <a:pt x="328" y="365"/>
                      </a:cubicBezTo>
                      <a:cubicBezTo>
                        <a:pt x="385" y="368"/>
                        <a:pt x="668" y="236"/>
                        <a:pt x="730" y="229"/>
                      </a:cubicBezTo>
                      <a:cubicBezTo>
                        <a:pt x="792" y="222"/>
                        <a:pt x="679" y="333"/>
                        <a:pt x="703" y="324"/>
                      </a:cubicBezTo>
                      <a:cubicBezTo>
                        <a:pt x="727" y="315"/>
                        <a:pt x="850" y="215"/>
                        <a:pt x="874" y="172"/>
                      </a:cubicBezTo>
                      <a:cubicBezTo>
                        <a:pt x="898" y="129"/>
                        <a:pt x="870" y="89"/>
                        <a:pt x="849" y="68"/>
                      </a:cubicBezTo>
                      <a:cubicBezTo>
                        <a:pt x="828" y="47"/>
                        <a:pt x="808" y="55"/>
                        <a:pt x="750" y="45"/>
                      </a:cubicBezTo>
                      <a:cubicBezTo>
                        <a:pt x="692" y="35"/>
                        <a:pt x="572" y="10"/>
                        <a:pt x="499" y="5"/>
                      </a:cubicBezTo>
                      <a:cubicBezTo>
                        <a:pt x="426" y="0"/>
                        <a:pt x="373" y="6"/>
                        <a:pt x="314" y="13"/>
                      </a:cubicBezTo>
                      <a:cubicBezTo>
                        <a:pt x="255" y="20"/>
                        <a:pt x="197" y="24"/>
                        <a:pt x="146" y="45"/>
                      </a:cubicBezTo>
                      <a:cubicBezTo>
                        <a:pt x="95" y="66"/>
                        <a:pt x="32" y="114"/>
                        <a:pt x="9" y="137"/>
                      </a:cubicBezTo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35" name="Group 87"/>
                <p:cNvGrpSpPr>
                  <a:grpSpLocks/>
                </p:cNvGrpSpPr>
                <p:nvPr/>
              </p:nvGrpSpPr>
              <p:grpSpPr bwMode="auto">
                <a:xfrm>
                  <a:off x="2192" y="4676"/>
                  <a:ext cx="723" cy="602"/>
                  <a:chOff x="2192" y="4676"/>
                  <a:chExt cx="733" cy="640"/>
                </a:xfrm>
              </p:grpSpPr>
              <p:sp>
                <p:nvSpPr>
                  <p:cNvPr id="2136" name="Freeform 88"/>
                  <p:cNvSpPr>
                    <a:spLocks/>
                  </p:cNvSpPr>
                  <p:nvPr/>
                </p:nvSpPr>
                <p:spPr bwMode="auto">
                  <a:xfrm>
                    <a:off x="2203" y="5015"/>
                    <a:ext cx="694" cy="301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37" name="Freeform 89"/>
                  <p:cNvSpPr>
                    <a:spLocks/>
                  </p:cNvSpPr>
                  <p:nvPr/>
                </p:nvSpPr>
                <p:spPr bwMode="auto">
                  <a:xfrm>
                    <a:off x="2200" y="4676"/>
                    <a:ext cx="690" cy="578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138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2277" y="4676"/>
                    <a:ext cx="504" cy="375"/>
                    <a:chOff x="2752" y="836"/>
                    <a:chExt cx="1126" cy="892"/>
                  </a:xfrm>
                </p:grpSpPr>
                <p:grpSp>
                  <p:nvGrpSpPr>
                    <p:cNvPr id="2139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2140" name="Oval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1" name="Oval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2" name="Oval 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3" name="Oval 9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4" name="Freeform 9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5" name="Freeform 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6" name="Freeform 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7" name="Freeform 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8" name="Rectangle 1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49" name="Rectangle 10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0" name="Rectangle 10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1" name="Rectangle 10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2" name="Rectangle 10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3" name="Rectangle 10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4" name="Rectangle 10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5" name="Oval 10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6" name="Freeform 10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7" name="Freeform 1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8" name="Freeform 1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59" name="Freeform 1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60" name="WordArt 112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2161" name="Rectangle 1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62" name="Rectangle 1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163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216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66" name="Freeform 118"/>
                  <p:cNvSpPr>
                    <a:spLocks/>
                  </p:cNvSpPr>
                  <p:nvPr/>
                </p:nvSpPr>
                <p:spPr bwMode="auto">
                  <a:xfrm>
                    <a:off x="2192" y="5027"/>
                    <a:ext cx="733" cy="267"/>
                  </a:xfrm>
                  <a:custGeom>
                    <a:avLst/>
                    <a:gdLst/>
                    <a:ahLst/>
                    <a:cxnLst>
                      <a:cxn ang="0">
                        <a:pos x="78" y="26"/>
                      </a:cxn>
                      <a:cxn ang="0">
                        <a:pos x="244" y="39"/>
                      </a:cxn>
                      <a:cxn ang="0">
                        <a:pos x="425" y="39"/>
                      </a:cxn>
                      <a:cxn ang="0">
                        <a:pos x="698" y="47"/>
                      </a:cxn>
                      <a:cxn ang="0">
                        <a:pos x="653" y="116"/>
                      </a:cxn>
                      <a:cxn ang="0">
                        <a:pos x="640" y="212"/>
                      </a:cxn>
                      <a:cxn ang="0">
                        <a:pos x="589" y="227"/>
                      </a:cxn>
                      <a:cxn ang="0">
                        <a:pos x="402" y="144"/>
                      </a:cxn>
                      <a:cxn ang="0">
                        <a:pos x="244" y="151"/>
                      </a:cxn>
                      <a:cxn ang="0">
                        <a:pos x="33" y="193"/>
                      </a:cxn>
                      <a:cxn ang="0">
                        <a:pos x="78" y="26"/>
                      </a:cxn>
                    </a:cxnLst>
                    <a:rect l="0" t="0" r="r" b="b"/>
                    <a:pathLst>
                      <a:path w="736" h="238">
                        <a:moveTo>
                          <a:pt x="78" y="26"/>
                        </a:moveTo>
                        <a:cubicBezTo>
                          <a:pt x="113" y="0"/>
                          <a:pt x="186" y="37"/>
                          <a:pt x="244" y="39"/>
                        </a:cubicBezTo>
                        <a:cubicBezTo>
                          <a:pt x="302" y="41"/>
                          <a:pt x="349" y="38"/>
                          <a:pt x="425" y="39"/>
                        </a:cubicBezTo>
                        <a:cubicBezTo>
                          <a:pt x="501" y="40"/>
                          <a:pt x="660" y="34"/>
                          <a:pt x="698" y="47"/>
                        </a:cubicBezTo>
                        <a:cubicBezTo>
                          <a:pt x="736" y="60"/>
                          <a:pt x="663" y="89"/>
                          <a:pt x="653" y="116"/>
                        </a:cubicBezTo>
                        <a:cubicBezTo>
                          <a:pt x="643" y="143"/>
                          <a:pt x="651" y="193"/>
                          <a:pt x="640" y="212"/>
                        </a:cubicBezTo>
                        <a:cubicBezTo>
                          <a:pt x="629" y="231"/>
                          <a:pt x="629" y="238"/>
                          <a:pt x="589" y="227"/>
                        </a:cubicBezTo>
                        <a:cubicBezTo>
                          <a:pt x="549" y="216"/>
                          <a:pt x="459" y="157"/>
                          <a:pt x="402" y="144"/>
                        </a:cubicBezTo>
                        <a:cubicBezTo>
                          <a:pt x="345" y="131"/>
                          <a:pt x="305" y="143"/>
                          <a:pt x="244" y="151"/>
                        </a:cubicBezTo>
                        <a:cubicBezTo>
                          <a:pt x="183" y="159"/>
                          <a:pt x="66" y="212"/>
                          <a:pt x="33" y="193"/>
                        </a:cubicBezTo>
                        <a:cubicBezTo>
                          <a:pt x="0" y="174"/>
                          <a:pt x="43" y="52"/>
                          <a:pt x="78" y="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67" name="Group 119"/>
                <p:cNvGrpSpPr>
                  <a:grpSpLocks/>
                </p:cNvGrpSpPr>
                <p:nvPr/>
              </p:nvGrpSpPr>
              <p:grpSpPr bwMode="auto">
                <a:xfrm rot="15556514">
                  <a:off x="1847" y="5119"/>
                  <a:ext cx="478" cy="261"/>
                  <a:chOff x="3881" y="2537"/>
                  <a:chExt cx="693" cy="406"/>
                </a:xfrm>
              </p:grpSpPr>
              <p:sp>
                <p:nvSpPr>
                  <p:cNvPr id="2168" name="Freeform 120"/>
                  <p:cNvSpPr>
                    <a:spLocks/>
                  </p:cNvSpPr>
                  <p:nvPr/>
                </p:nvSpPr>
                <p:spPr bwMode="auto">
                  <a:xfrm>
                    <a:off x="3881" y="2537"/>
                    <a:ext cx="693" cy="406"/>
                  </a:xfrm>
                  <a:custGeom>
                    <a:avLst/>
                    <a:gdLst/>
                    <a:ahLst/>
                    <a:cxnLst>
                      <a:cxn ang="0">
                        <a:pos x="77" y="43"/>
                      </a:cxn>
                      <a:cxn ang="0">
                        <a:pos x="67" y="263"/>
                      </a:cxn>
                      <a:cxn ang="0">
                        <a:pos x="40" y="367"/>
                      </a:cxn>
                      <a:cxn ang="0">
                        <a:pos x="309" y="227"/>
                      </a:cxn>
                      <a:cxn ang="0">
                        <a:pos x="560" y="375"/>
                      </a:cxn>
                      <a:cxn ang="0">
                        <a:pos x="681" y="43"/>
                      </a:cxn>
                      <a:cxn ang="0">
                        <a:pos x="488" y="116"/>
                      </a:cxn>
                      <a:cxn ang="0">
                        <a:pos x="309" y="116"/>
                      </a:cxn>
                      <a:cxn ang="0">
                        <a:pos x="142" y="43"/>
                      </a:cxn>
                    </a:cxnLst>
                    <a:rect l="0" t="0" r="r" b="b"/>
                    <a:pathLst>
                      <a:path w="693" h="406">
                        <a:moveTo>
                          <a:pt x="77" y="43"/>
                        </a:moveTo>
                        <a:cubicBezTo>
                          <a:pt x="75" y="126"/>
                          <a:pt x="73" y="209"/>
                          <a:pt x="67" y="263"/>
                        </a:cubicBezTo>
                        <a:cubicBezTo>
                          <a:pt x="61" y="317"/>
                          <a:pt x="0" y="373"/>
                          <a:pt x="40" y="367"/>
                        </a:cubicBezTo>
                        <a:cubicBezTo>
                          <a:pt x="80" y="361"/>
                          <a:pt x="222" y="226"/>
                          <a:pt x="309" y="227"/>
                        </a:cubicBezTo>
                        <a:cubicBezTo>
                          <a:pt x="396" y="228"/>
                          <a:pt x="498" y="406"/>
                          <a:pt x="560" y="375"/>
                        </a:cubicBezTo>
                        <a:cubicBezTo>
                          <a:pt x="622" y="344"/>
                          <a:pt x="693" y="86"/>
                          <a:pt x="681" y="43"/>
                        </a:cubicBezTo>
                        <a:cubicBezTo>
                          <a:pt x="669" y="0"/>
                          <a:pt x="550" y="104"/>
                          <a:pt x="488" y="116"/>
                        </a:cubicBezTo>
                        <a:cubicBezTo>
                          <a:pt x="426" y="128"/>
                          <a:pt x="367" y="128"/>
                          <a:pt x="309" y="116"/>
                        </a:cubicBezTo>
                        <a:cubicBezTo>
                          <a:pt x="251" y="104"/>
                          <a:pt x="173" y="55"/>
                          <a:pt x="142" y="43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69" name="Oval 121"/>
                  <p:cNvSpPr>
                    <a:spLocks noChangeArrowheads="1"/>
                  </p:cNvSpPr>
                  <p:nvPr/>
                </p:nvSpPr>
                <p:spPr bwMode="auto">
                  <a:xfrm>
                    <a:off x="4190" y="2653"/>
                    <a:ext cx="179" cy="147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  <p:sp>
          <p:nvSpPr>
            <p:cNvPr id="2170" name="Freeform 122"/>
            <p:cNvSpPr>
              <a:spLocks/>
            </p:cNvSpPr>
            <p:nvPr/>
          </p:nvSpPr>
          <p:spPr bwMode="auto">
            <a:xfrm>
              <a:off x="5000" y="6784"/>
              <a:ext cx="971" cy="347"/>
            </a:xfrm>
            <a:custGeom>
              <a:avLst/>
              <a:gdLst/>
              <a:ahLst/>
              <a:cxnLst>
                <a:cxn ang="0">
                  <a:pos x="17" y="336"/>
                </a:cxn>
                <a:cxn ang="0">
                  <a:pos x="754" y="38"/>
                </a:cxn>
                <a:cxn ang="0">
                  <a:pos x="856" y="107"/>
                </a:cxn>
                <a:cxn ang="0">
                  <a:pos x="17" y="336"/>
                </a:cxn>
              </a:cxnLst>
              <a:rect l="0" t="0" r="r" b="b"/>
              <a:pathLst>
                <a:path w="971" h="347">
                  <a:moveTo>
                    <a:pt x="17" y="336"/>
                  </a:moveTo>
                  <a:cubicBezTo>
                    <a:pt x="0" y="325"/>
                    <a:pt x="614" y="76"/>
                    <a:pt x="754" y="38"/>
                  </a:cubicBezTo>
                  <a:cubicBezTo>
                    <a:pt x="894" y="0"/>
                    <a:pt x="971" y="57"/>
                    <a:pt x="856" y="107"/>
                  </a:cubicBezTo>
                  <a:cubicBezTo>
                    <a:pt x="741" y="157"/>
                    <a:pt x="34" y="347"/>
                    <a:pt x="17" y="336"/>
                  </a:cubicBezTo>
                  <a:close/>
                </a:path>
              </a:pathLst>
            </a:custGeom>
            <a:solidFill>
              <a:srgbClr val="27272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1" name="Freeform 123"/>
            <p:cNvSpPr>
              <a:spLocks/>
            </p:cNvSpPr>
            <p:nvPr/>
          </p:nvSpPr>
          <p:spPr bwMode="auto">
            <a:xfrm rot="199414">
              <a:off x="5081" y="7061"/>
              <a:ext cx="641" cy="144"/>
            </a:xfrm>
            <a:custGeom>
              <a:avLst/>
              <a:gdLst/>
              <a:ahLst/>
              <a:cxnLst>
                <a:cxn ang="0">
                  <a:pos x="563" y="23"/>
                </a:cxn>
                <a:cxn ang="0">
                  <a:pos x="783" y="12"/>
                </a:cxn>
                <a:cxn ang="0">
                  <a:pos x="783" y="97"/>
                </a:cxn>
                <a:cxn ang="0">
                  <a:pos x="24" y="144"/>
                </a:cxn>
                <a:cxn ang="0">
                  <a:pos x="641" y="23"/>
                </a:cxn>
              </a:cxnLst>
              <a:rect l="0" t="0" r="r" b="b"/>
              <a:pathLst>
                <a:path w="909" h="156">
                  <a:moveTo>
                    <a:pt x="563" y="23"/>
                  </a:moveTo>
                  <a:cubicBezTo>
                    <a:pt x="654" y="11"/>
                    <a:pt x="746" y="0"/>
                    <a:pt x="783" y="12"/>
                  </a:cubicBezTo>
                  <a:cubicBezTo>
                    <a:pt x="820" y="24"/>
                    <a:pt x="909" y="75"/>
                    <a:pt x="783" y="97"/>
                  </a:cubicBezTo>
                  <a:cubicBezTo>
                    <a:pt x="657" y="119"/>
                    <a:pt x="48" y="156"/>
                    <a:pt x="24" y="144"/>
                  </a:cubicBezTo>
                  <a:cubicBezTo>
                    <a:pt x="0" y="132"/>
                    <a:pt x="320" y="77"/>
                    <a:pt x="641" y="23"/>
                  </a:cubicBezTo>
                </a:path>
              </a:pathLst>
            </a:custGeom>
            <a:solidFill>
              <a:srgbClr val="27272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2" name="Freeform 124"/>
            <p:cNvSpPr>
              <a:spLocks/>
            </p:cNvSpPr>
            <p:nvPr/>
          </p:nvSpPr>
          <p:spPr bwMode="auto">
            <a:xfrm>
              <a:off x="4956" y="6814"/>
              <a:ext cx="322" cy="169"/>
            </a:xfrm>
            <a:custGeom>
              <a:avLst/>
              <a:gdLst/>
              <a:ahLst/>
              <a:cxnLst>
                <a:cxn ang="0">
                  <a:pos x="17" y="159"/>
                </a:cxn>
                <a:cxn ang="0">
                  <a:pos x="195" y="14"/>
                </a:cxn>
                <a:cxn ang="0">
                  <a:pos x="295" y="77"/>
                </a:cxn>
                <a:cxn ang="0">
                  <a:pos x="17" y="159"/>
                </a:cxn>
              </a:cxnLst>
              <a:rect l="0" t="0" r="r" b="b"/>
              <a:pathLst>
                <a:path w="322" h="169">
                  <a:moveTo>
                    <a:pt x="17" y="159"/>
                  </a:moveTo>
                  <a:cubicBezTo>
                    <a:pt x="0" y="149"/>
                    <a:pt x="149" y="28"/>
                    <a:pt x="195" y="14"/>
                  </a:cubicBezTo>
                  <a:cubicBezTo>
                    <a:pt x="241" y="0"/>
                    <a:pt x="322" y="46"/>
                    <a:pt x="295" y="77"/>
                  </a:cubicBezTo>
                  <a:cubicBezTo>
                    <a:pt x="268" y="108"/>
                    <a:pt x="34" y="169"/>
                    <a:pt x="17" y="159"/>
                  </a:cubicBezTo>
                  <a:close/>
                </a:path>
              </a:pathLst>
            </a:custGeom>
            <a:solidFill>
              <a:srgbClr val="27272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5" name="Group 214"/>
          <p:cNvGrpSpPr>
            <a:grpSpLocks/>
          </p:cNvGrpSpPr>
          <p:nvPr/>
        </p:nvGrpSpPr>
        <p:grpSpPr bwMode="auto">
          <a:xfrm>
            <a:off x="7572399" y="928670"/>
            <a:ext cx="1343043" cy="2571768"/>
            <a:chOff x="3273" y="803"/>
            <a:chExt cx="2086" cy="3891"/>
          </a:xfrm>
        </p:grpSpPr>
        <p:sp>
          <p:nvSpPr>
            <p:cNvPr id="296" name="Freeform 215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97" name="Group 216"/>
            <p:cNvGrpSpPr>
              <a:grpSpLocks/>
            </p:cNvGrpSpPr>
            <p:nvPr/>
          </p:nvGrpSpPr>
          <p:grpSpPr bwMode="auto">
            <a:xfrm>
              <a:off x="3273" y="803"/>
              <a:ext cx="2086" cy="3891"/>
              <a:chOff x="3273" y="803"/>
              <a:chExt cx="2086" cy="3891"/>
            </a:xfrm>
          </p:grpSpPr>
          <p:sp>
            <p:nvSpPr>
              <p:cNvPr id="299" name="Freeform 217"/>
              <p:cNvSpPr>
                <a:spLocks/>
              </p:cNvSpPr>
              <p:nvPr/>
            </p:nvSpPr>
            <p:spPr bwMode="auto">
              <a:xfrm>
                <a:off x="3273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0" name="Group 218"/>
              <p:cNvGrpSpPr>
                <a:grpSpLocks/>
              </p:cNvGrpSpPr>
              <p:nvPr/>
            </p:nvGrpSpPr>
            <p:grpSpPr bwMode="auto">
              <a:xfrm>
                <a:off x="3360" y="803"/>
                <a:ext cx="1999" cy="3891"/>
                <a:chOff x="2397" y="912"/>
                <a:chExt cx="1999" cy="3891"/>
              </a:xfrm>
            </p:grpSpPr>
            <p:sp>
              <p:nvSpPr>
                <p:cNvPr id="301" name="Freeform 219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2" name="Freeform 220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3" name="Freeform 221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5" name="Freeform 223"/>
                <p:cNvSpPr>
                  <a:spLocks/>
                </p:cNvSpPr>
                <p:nvPr/>
              </p:nvSpPr>
              <p:spPr bwMode="auto">
                <a:xfrm rot="17068645">
                  <a:off x="3748" y="1919"/>
                  <a:ext cx="609" cy="687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6" name="WordArt 224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307" name="Group 225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3"/>
                  <a:chOff x="3905" y="954"/>
                  <a:chExt cx="1570" cy="1463"/>
                </a:xfrm>
              </p:grpSpPr>
              <p:grpSp>
                <p:nvGrpSpPr>
                  <p:cNvPr id="342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3905" y="954"/>
                    <a:ext cx="1570" cy="1463"/>
                    <a:chOff x="3905" y="954"/>
                    <a:chExt cx="1570" cy="1463"/>
                  </a:xfrm>
                </p:grpSpPr>
                <p:grpSp>
                  <p:nvGrpSpPr>
                    <p:cNvPr id="345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5" y="954"/>
                      <a:ext cx="1570" cy="1463"/>
                      <a:chOff x="2559" y="916"/>
                      <a:chExt cx="1809" cy="1760"/>
                    </a:xfrm>
                  </p:grpSpPr>
                  <p:sp>
                    <p:nvSpPr>
                      <p:cNvPr id="374" name="Freeform 2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5" name="Oval 2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6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7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8" name="Freeform 2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9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80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81" name="Freeform 2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82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83" name="Freeform 2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84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346" name="Group 2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7" y="954"/>
                      <a:ext cx="594" cy="413"/>
                      <a:chOff x="2752" y="831"/>
                      <a:chExt cx="1126" cy="891"/>
                    </a:xfrm>
                  </p:grpSpPr>
                  <p:grpSp>
                    <p:nvGrpSpPr>
                      <p:cNvPr id="347" name="Group 24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1"/>
                        <a:ext cx="811" cy="891"/>
                        <a:chOff x="9425" y="7692"/>
                        <a:chExt cx="1859" cy="2188"/>
                      </a:xfrm>
                    </p:grpSpPr>
                    <p:sp>
                      <p:nvSpPr>
                        <p:cNvPr id="350" name="Oval 2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1" name="Oval 2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2" name="Oval 2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3" name="Oval 2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4" name="Freeform 2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5" name="Freeform 2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6" name="Freeform 2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7" name="Freeform 2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8" name="Rectangle 24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59" name="Rectangle 2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0" name="Rectangle 2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1" name="Rectangle 25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2" name="Rectangle 25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3" name="Rectangle 2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4" name="Rectangle 2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5" name="Oval 2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6" name="Freeform 2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7" name="Freeform 2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8" name="Freeform 2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69" name="Freeform 2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70" name="WordArt 26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371" name="Rectangle 26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72" name="Rectangle 2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73" name="Rectangle 2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348" name="Freeform 2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9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343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4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08" name="Freeform 269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09" name="Group 270"/>
                <p:cNvGrpSpPr>
                  <a:grpSpLocks/>
                </p:cNvGrpSpPr>
                <p:nvPr/>
              </p:nvGrpSpPr>
              <p:grpSpPr bwMode="auto">
                <a:xfrm>
                  <a:off x="3453" y="2373"/>
                  <a:ext cx="496" cy="442"/>
                  <a:chOff x="2752" y="831"/>
                  <a:chExt cx="1126" cy="891"/>
                </a:xfrm>
              </p:grpSpPr>
              <p:grpSp>
                <p:nvGrpSpPr>
                  <p:cNvPr id="315" name="Group 271"/>
                  <p:cNvGrpSpPr>
                    <a:grpSpLocks/>
                  </p:cNvGrpSpPr>
                  <p:nvPr/>
                </p:nvGrpSpPr>
                <p:grpSpPr bwMode="auto">
                  <a:xfrm>
                    <a:off x="3067" y="831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318" name="Oval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9" name="Oval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0" name="Oval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1" name="Oval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2" name="Freeform 27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3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4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5" name="Freeform 27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6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8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9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0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1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2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3" name="Oval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4" name="Freeform 28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5" name="Freeform 28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6" name="Freeform 29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7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38" name="WordArt 29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339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40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41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316" name="Freeform 29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7" name="Freeform 29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0" name="Freeform 298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" name="Freeform 299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2" name="Freeform 300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98" name="Freeform 303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ransition advTm="3323"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201 Forma libre"/>
          <p:cNvSpPr/>
          <p:nvPr/>
        </p:nvSpPr>
        <p:spPr>
          <a:xfrm>
            <a:off x="-124265" y="2715065"/>
            <a:ext cx="9219028" cy="3179298"/>
          </a:xfrm>
          <a:custGeom>
            <a:avLst/>
            <a:gdLst>
              <a:gd name="connsiteX0" fmla="*/ 560363 w 9219028"/>
              <a:gd name="connsiteY0" fmla="*/ 281353 h 3179298"/>
              <a:gd name="connsiteX1" fmla="*/ 3669323 w 9219028"/>
              <a:gd name="connsiteY1" fmla="*/ 253218 h 3179298"/>
              <a:gd name="connsiteX2" fmla="*/ 5920154 w 9219028"/>
              <a:gd name="connsiteY2" fmla="*/ 281353 h 3179298"/>
              <a:gd name="connsiteX3" fmla="*/ 7355059 w 9219028"/>
              <a:gd name="connsiteY3" fmla="*/ 267286 h 3179298"/>
              <a:gd name="connsiteX4" fmla="*/ 8775896 w 9219028"/>
              <a:gd name="connsiteY4" fmla="*/ 337624 h 3179298"/>
              <a:gd name="connsiteX5" fmla="*/ 8902505 w 9219028"/>
              <a:gd name="connsiteY5" fmla="*/ 2293033 h 3179298"/>
              <a:gd name="connsiteX6" fmla="*/ 8832167 w 9219028"/>
              <a:gd name="connsiteY6" fmla="*/ 2841673 h 3179298"/>
              <a:gd name="connsiteX7" fmla="*/ 6581336 w 9219028"/>
              <a:gd name="connsiteY7" fmla="*/ 2954215 h 3179298"/>
              <a:gd name="connsiteX8" fmla="*/ 3500511 w 9219028"/>
              <a:gd name="connsiteY8" fmla="*/ 2982350 h 3179298"/>
              <a:gd name="connsiteX9" fmla="*/ 1713914 w 9219028"/>
              <a:gd name="connsiteY9" fmla="*/ 2982350 h 3179298"/>
              <a:gd name="connsiteX10" fmla="*/ 490025 w 9219028"/>
              <a:gd name="connsiteY10" fmla="*/ 2926080 h 3179298"/>
              <a:gd name="connsiteX11" fmla="*/ 264942 w 9219028"/>
              <a:gd name="connsiteY11" fmla="*/ 1463040 h 3179298"/>
              <a:gd name="connsiteX12" fmla="*/ 307145 w 9219028"/>
              <a:gd name="connsiteY12" fmla="*/ 548640 h 3179298"/>
              <a:gd name="connsiteX13" fmla="*/ 560363 w 9219028"/>
              <a:gd name="connsiteY13" fmla="*/ 281353 h 3179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19028" h="3179298">
                <a:moveTo>
                  <a:pt x="560363" y="281353"/>
                </a:moveTo>
                <a:cubicBezTo>
                  <a:pt x="1120726" y="232116"/>
                  <a:pt x="2776025" y="253218"/>
                  <a:pt x="3669323" y="253218"/>
                </a:cubicBezTo>
                <a:cubicBezTo>
                  <a:pt x="4562621" y="253218"/>
                  <a:pt x="5920154" y="281353"/>
                  <a:pt x="5920154" y="281353"/>
                </a:cubicBezTo>
                <a:cubicBezTo>
                  <a:pt x="6534443" y="283698"/>
                  <a:pt x="6879102" y="257907"/>
                  <a:pt x="7355059" y="267286"/>
                </a:cubicBezTo>
                <a:cubicBezTo>
                  <a:pt x="7831016" y="276665"/>
                  <a:pt x="8517988" y="0"/>
                  <a:pt x="8775896" y="337624"/>
                </a:cubicBezTo>
                <a:cubicBezTo>
                  <a:pt x="9033804" y="675249"/>
                  <a:pt x="8893127" y="1875692"/>
                  <a:pt x="8902505" y="2293033"/>
                </a:cubicBezTo>
                <a:cubicBezTo>
                  <a:pt x="8911883" y="2710374"/>
                  <a:pt x="9219028" y="2731476"/>
                  <a:pt x="8832167" y="2841673"/>
                </a:cubicBezTo>
                <a:cubicBezTo>
                  <a:pt x="8445306" y="2951870"/>
                  <a:pt x="7469945" y="2930769"/>
                  <a:pt x="6581336" y="2954215"/>
                </a:cubicBezTo>
                <a:cubicBezTo>
                  <a:pt x="5692727" y="2977661"/>
                  <a:pt x="3500511" y="2982350"/>
                  <a:pt x="3500511" y="2982350"/>
                </a:cubicBezTo>
                <a:lnTo>
                  <a:pt x="1713914" y="2982350"/>
                </a:lnTo>
                <a:cubicBezTo>
                  <a:pt x="1212166" y="2972972"/>
                  <a:pt x="731520" y="3179298"/>
                  <a:pt x="490025" y="2926080"/>
                </a:cubicBezTo>
                <a:cubicBezTo>
                  <a:pt x="248530" y="2672862"/>
                  <a:pt x="295422" y="1859280"/>
                  <a:pt x="264942" y="1463040"/>
                </a:cubicBezTo>
                <a:cubicBezTo>
                  <a:pt x="234462" y="1066800"/>
                  <a:pt x="253219" y="740898"/>
                  <a:pt x="307145" y="548640"/>
                </a:cubicBezTo>
                <a:cubicBezTo>
                  <a:pt x="361071" y="356382"/>
                  <a:pt x="0" y="330590"/>
                  <a:pt x="560363" y="281353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2" name="171 Rectángulo"/>
          <p:cNvSpPr/>
          <p:nvPr/>
        </p:nvSpPr>
        <p:spPr>
          <a:xfrm rot="19808094">
            <a:off x="1287585" y="3772615"/>
            <a:ext cx="211049" cy="2071702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3" name="162 Forma libre"/>
          <p:cNvSpPr/>
          <p:nvPr/>
        </p:nvSpPr>
        <p:spPr>
          <a:xfrm>
            <a:off x="-86751" y="5472332"/>
            <a:ext cx="8841545" cy="1066800"/>
          </a:xfrm>
          <a:custGeom>
            <a:avLst/>
            <a:gdLst>
              <a:gd name="connsiteX0" fmla="*/ 396240 w 8841545"/>
              <a:gd name="connsiteY0" fmla="*/ 14068 h 1066800"/>
              <a:gd name="connsiteX1" fmla="*/ 1563859 w 8841545"/>
              <a:gd name="connsiteY1" fmla="*/ 56271 h 1066800"/>
              <a:gd name="connsiteX2" fmla="*/ 2801816 w 8841545"/>
              <a:gd name="connsiteY2" fmla="*/ 140677 h 1066800"/>
              <a:gd name="connsiteX3" fmla="*/ 3716216 w 8841545"/>
              <a:gd name="connsiteY3" fmla="*/ 28136 h 1066800"/>
              <a:gd name="connsiteX4" fmla="*/ 5277729 w 8841545"/>
              <a:gd name="connsiteY4" fmla="*/ 70339 h 1066800"/>
              <a:gd name="connsiteX5" fmla="*/ 7528560 w 8841545"/>
              <a:gd name="connsiteY5" fmla="*/ 70339 h 1066800"/>
              <a:gd name="connsiteX6" fmla="*/ 8457028 w 8841545"/>
              <a:gd name="connsiteY6" fmla="*/ 140677 h 1066800"/>
              <a:gd name="connsiteX7" fmla="*/ 8400757 w 8841545"/>
              <a:gd name="connsiteY7" fmla="*/ 914400 h 1066800"/>
              <a:gd name="connsiteX8" fmla="*/ 5812302 w 8841545"/>
              <a:gd name="connsiteY8" fmla="*/ 914400 h 1066800"/>
              <a:gd name="connsiteX9" fmla="*/ 3097237 w 8841545"/>
              <a:gd name="connsiteY9" fmla="*/ 872197 h 1066800"/>
              <a:gd name="connsiteX10" fmla="*/ 438443 w 8841545"/>
              <a:gd name="connsiteY10" fmla="*/ 928468 h 1066800"/>
              <a:gd name="connsiteX11" fmla="*/ 466579 w 8841545"/>
              <a:gd name="connsiteY11" fmla="*/ 42203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41545" h="1066800">
                <a:moveTo>
                  <a:pt x="396240" y="14068"/>
                </a:moveTo>
                <a:lnTo>
                  <a:pt x="1563859" y="56271"/>
                </a:lnTo>
                <a:cubicBezTo>
                  <a:pt x="1964788" y="77373"/>
                  <a:pt x="2443090" y="145366"/>
                  <a:pt x="2801816" y="140677"/>
                </a:cubicBezTo>
                <a:cubicBezTo>
                  <a:pt x="3160542" y="135988"/>
                  <a:pt x="3303564" y="39859"/>
                  <a:pt x="3716216" y="28136"/>
                </a:cubicBezTo>
                <a:cubicBezTo>
                  <a:pt x="4128868" y="16413"/>
                  <a:pt x="4642338" y="63305"/>
                  <a:pt x="5277729" y="70339"/>
                </a:cubicBezTo>
                <a:cubicBezTo>
                  <a:pt x="5913120" y="77373"/>
                  <a:pt x="6998677" y="58616"/>
                  <a:pt x="7528560" y="70339"/>
                </a:cubicBezTo>
                <a:cubicBezTo>
                  <a:pt x="8058443" y="82062"/>
                  <a:pt x="8311662" y="0"/>
                  <a:pt x="8457028" y="140677"/>
                </a:cubicBezTo>
                <a:cubicBezTo>
                  <a:pt x="8602394" y="281354"/>
                  <a:pt x="8841545" y="785446"/>
                  <a:pt x="8400757" y="914400"/>
                </a:cubicBezTo>
                <a:cubicBezTo>
                  <a:pt x="7959969" y="1043354"/>
                  <a:pt x="5812302" y="914400"/>
                  <a:pt x="5812302" y="914400"/>
                </a:cubicBezTo>
                <a:lnTo>
                  <a:pt x="3097237" y="872197"/>
                </a:lnTo>
                <a:cubicBezTo>
                  <a:pt x="2201594" y="874542"/>
                  <a:pt x="876886" y="1066800"/>
                  <a:pt x="438443" y="928468"/>
                </a:cubicBezTo>
                <a:cubicBezTo>
                  <a:pt x="0" y="790136"/>
                  <a:pt x="233289" y="416169"/>
                  <a:pt x="466579" y="42203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136600" y="404664"/>
            <a:ext cx="6049689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BAÑARME DESPUÉS DE COMER?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8914" name="Group 2"/>
          <p:cNvGrpSpPr>
            <a:grpSpLocks/>
          </p:cNvGrpSpPr>
          <p:nvPr/>
        </p:nvGrpSpPr>
        <p:grpSpPr bwMode="auto">
          <a:xfrm>
            <a:off x="6357950" y="4143380"/>
            <a:ext cx="1928826" cy="889002"/>
            <a:chOff x="3342" y="2036"/>
            <a:chExt cx="3628" cy="1414"/>
          </a:xfrm>
        </p:grpSpPr>
        <p:sp>
          <p:nvSpPr>
            <p:cNvPr id="38915" name="Freeform 3"/>
            <p:cNvSpPr>
              <a:spLocks/>
            </p:cNvSpPr>
            <p:nvPr/>
          </p:nvSpPr>
          <p:spPr bwMode="auto">
            <a:xfrm>
              <a:off x="3789" y="3052"/>
              <a:ext cx="2823" cy="398"/>
            </a:xfrm>
            <a:custGeom>
              <a:avLst/>
              <a:gdLst/>
              <a:ahLst/>
              <a:cxnLst>
                <a:cxn ang="0">
                  <a:pos x="73" y="13"/>
                </a:cxn>
                <a:cxn ang="0">
                  <a:pos x="84" y="155"/>
                </a:cxn>
                <a:cxn ang="0">
                  <a:pos x="422" y="352"/>
                </a:cxn>
                <a:cxn ang="0">
                  <a:pos x="956" y="395"/>
                </a:cxn>
                <a:cxn ang="0">
                  <a:pos x="1478" y="373"/>
                </a:cxn>
                <a:cxn ang="0">
                  <a:pos x="1971" y="373"/>
                </a:cxn>
                <a:cxn ang="0">
                  <a:pos x="2375" y="384"/>
                </a:cxn>
                <a:cxn ang="0">
                  <a:pos x="2759" y="308"/>
                </a:cxn>
                <a:cxn ang="0">
                  <a:pos x="2759" y="123"/>
                </a:cxn>
                <a:cxn ang="0">
                  <a:pos x="2510" y="101"/>
                </a:cxn>
                <a:cxn ang="0">
                  <a:pos x="2167" y="101"/>
                </a:cxn>
                <a:cxn ang="0">
                  <a:pos x="1854" y="46"/>
                </a:cxn>
                <a:cxn ang="0">
                  <a:pos x="1427" y="123"/>
                </a:cxn>
                <a:cxn ang="0">
                  <a:pos x="1120" y="123"/>
                </a:cxn>
                <a:cxn ang="0">
                  <a:pos x="760" y="112"/>
                </a:cxn>
                <a:cxn ang="0">
                  <a:pos x="520" y="79"/>
                </a:cxn>
                <a:cxn ang="0">
                  <a:pos x="73" y="13"/>
                </a:cxn>
              </a:cxnLst>
              <a:rect l="0" t="0" r="r" b="b"/>
              <a:pathLst>
                <a:path w="2823" h="398">
                  <a:moveTo>
                    <a:pt x="73" y="13"/>
                  </a:moveTo>
                  <a:cubicBezTo>
                    <a:pt x="0" y="26"/>
                    <a:pt x="26" y="98"/>
                    <a:pt x="84" y="155"/>
                  </a:cubicBezTo>
                  <a:cubicBezTo>
                    <a:pt x="142" y="212"/>
                    <a:pt x="277" y="312"/>
                    <a:pt x="422" y="352"/>
                  </a:cubicBezTo>
                  <a:cubicBezTo>
                    <a:pt x="567" y="392"/>
                    <a:pt x="780" y="392"/>
                    <a:pt x="956" y="395"/>
                  </a:cubicBezTo>
                  <a:cubicBezTo>
                    <a:pt x="1132" y="398"/>
                    <a:pt x="1309" y="377"/>
                    <a:pt x="1478" y="373"/>
                  </a:cubicBezTo>
                  <a:cubicBezTo>
                    <a:pt x="1647" y="369"/>
                    <a:pt x="1822" y="371"/>
                    <a:pt x="1971" y="373"/>
                  </a:cubicBezTo>
                  <a:cubicBezTo>
                    <a:pt x="2120" y="375"/>
                    <a:pt x="2244" y="395"/>
                    <a:pt x="2375" y="384"/>
                  </a:cubicBezTo>
                  <a:cubicBezTo>
                    <a:pt x="2506" y="373"/>
                    <a:pt x="2695" y="352"/>
                    <a:pt x="2759" y="308"/>
                  </a:cubicBezTo>
                  <a:cubicBezTo>
                    <a:pt x="2823" y="264"/>
                    <a:pt x="2801" y="158"/>
                    <a:pt x="2759" y="123"/>
                  </a:cubicBezTo>
                  <a:cubicBezTo>
                    <a:pt x="2717" y="88"/>
                    <a:pt x="2609" y="105"/>
                    <a:pt x="2510" y="101"/>
                  </a:cubicBezTo>
                  <a:cubicBezTo>
                    <a:pt x="2411" y="97"/>
                    <a:pt x="2276" y="110"/>
                    <a:pt x="2167" y="101"/>
                  </a:cubicBezTo>
                  <a:cubicBezTo>
                    <a:pt x="2058" y="92"/>
                    <a:pt x="1977" y="42"/>
                    <a:pt x="1854" y="46"/>
                  </a:cubicBezTo>
                  <a:cubicBezTo>
                    <a:pt x="1731" y="50"/>
                    <a:pt x="1549" y="110"/>
                    <a:pt x="1427" y="123"/>
                  </a:cubicBezTo>
                  <a:cubicBezTo>
                    <a:pt x="1305" y="136"/>
                    <a:pt x="1231" y="125"/>
                    <a:pt x="1120" y="123"/>
                  </a:cubicBezTo>
                  <a:cubicBezTo>
                    <a:pt x="1009" y="121"/>
                    <a:pt x="860" y="119"/>
                    <a:pt x="760" y="112"/>
                  </a:cubicBezTo>
                  <a:cubicBezTo>
                    <a:pt x="660" y="105"/>
                    <a:pt x="627" y="90"/>
                    <a:pt x="520" y="79"/>
                  </a:cubicBezTo>
                  <a:cubicBezTo>
                    <a:pt x="413" y="68"/>
                    <a:pt x="146" y="0"/>
                    <a:pt x="73" y="13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16" name="Freeform 4"/>
            <p:cNvSpPr>
              <a:spLocks/>
            </p:cNvSpPr>
            <p:nvPr/>
          </p:nvSpPr>
          <p:spPr bwMode="auto">
            <a:xfrm>
              <a:off x="3342" y="2642"/>
              <a:ext cx="3628" cy="653"/>
            </a:xfrm>
            <a:custGeom>
              <a:avLst/>
              <a:gdLst/>
              <a:ahLst/>
              <a:cxnLst>
                <a:cxn ang="0">
                  <a:pos x="457" y="20"/>
                </a:cxn>
                <a:cxn ang="0">
                  <a:pos x="193" y="140"/>
                </a:cxn>
                <a:cxn ang="0">
                  <a:pos x="138" y="410"/>
                </a:cxn>
                <a:cxn ang="0">
                  <a:pos x="1023" y="489"/>
                </a:cxn>
                <a:cxn ang="0">
                  <a:pos x="1578" y="489"/>
                </a:cxn>
                <a:cxn ang="0">
                  <a:pos x="2025" y="489"/>
                </a:cxn>
                <a:cxn ang="0">
                  <a:pos x="2301" y="489"/>
                </a:cxn>
                <a:cxn ang="0">
                  <a:pos x="2691" y="489"/>
                </a:cxn>
                <a:cxn ang="0">
                  <a:pos x="3021" y="489"/>
                </a:cxn>
                <a:cxn ang="0">
                  <a:pos x="3351" y="489"/>
                </a:cxn>
                <a:cxn ang="0">
                  <a:pos x="3602" y="489"/>
                </a:cxn>
                <a:cxn ang="0">
                  <a:pos x="3506" y="151"/>
                </a:cxn>
                <a:cxn ang="0">
                  <a:pos x="3402" y="9"/>
                </a:cxn>
                <a:cxn ang="0">
                  <a:pos x="2957" y="96"/>
                </a:cxn>
                <a:cxn ang="0">
                  <a:pos x="2107" y="269"/>
                </a:cxn>
                <a:cxn ang="0">
                  <a:pos x="782" y="194"/>
                </a:cxn>
                <a:cxn ang="0">
                  <a:pos x="457" y="20"/>
                </a:cxn>
              </a:cxnLst>
              <a:rect l="0" t="0" r="r" b="b"/>
              <a:pathLst>
                <a:path w="3628" h="545">
                  <a:moveTo>
                    <a:pt x="457" y="20"/>
                  </a:moveTo>
                  <a:cubicBezTo>
                    <a:pt x="359" y="11"/>
                    <a:pt x="246" y="75"/>
                    <a:pt x="193" y="140"/>
                  </a:cubicBezTo>
                  <a:cubicBezTo>
                    <a:pt x="140" y="205"/>
                    <a:pt x="0" y="352"/>
                    <a:pt x="138" y="410"/>
                  </a:cubicBezTo>
                  <a:cubicBezTo>
                    <a:pt x="276" y="468"/>
                    <a:pt x="783" y="476"/>
                    <a:pt x="1023" y="489"/>
                  </a:cubicBezTo>
                  <a:cubicBezTo>
                    <a:pt x="1263" y="502"/>
                    <a:pt x="1411" y="489"/>
                    <a:pt x="1578" y="489"/>
                  </a:cubicBezTo>
                  <a:cubicBezTo>
                    <a:pt x="1745" y="489"/>
                    <a:pt x="1905" y="489"/>
                    <a:pt x="2025" y="489"/>
                  </a:cubicBezTo>
                  <a:cubicBezTo>
                    <a:pt x="2145" y="489"/>
                    <a:pt x="2190" y="489"/>
                    <a:pt x="2301" y="489"/>
                  </a:cubicBezTo>
                  <a:cubicBezTo>
                    <a:pt x="2412" y="489"/>
                    <a:pt x="2571" y="489"/>
                    <a:pt x="2691" y="489"/>
                  </a:cubicBezTo>
                  <a:cubicBezTo>
                    <a:pt x="2811" y="489"/>
                    <a:pt x="2911" y="489"/>
                    <a:pt x="3021" y="489"/>
                  </a:cubicBezTo>
                  <a:cubicBezTo>
                    <a:pt x="3131" y="489"/>
                    <a:pt x="3254" y="489"/>
                    <a:pt x="3351" y="489"/>
                  </a:cubicBezTo>
                  <a:cubicBezTo>
                    <a:pt x="3448" y="489"/>
                    <a:pt x="3576" y="545"/>
                    <a:pt x="3602" y="489"/>
                  </a:cubicBezTo>
                  <a:cubicBezTo>
                    <a:pt x="3628" y="433"/>
                    <a:pt x="3539" y="231"/>
                    <a:pt x="3506" y="151"/>
                  </a:cubicBezTo>
                  <a:cubicBezTo>
                    <a:pt x="3473" y="71"/>
                    <a:pt x="3493" y="18"/>
                    <a:pt x="3402" y="9"/>
                  </a:cubicBezTo>
                  <a:cubicBezTo>
                    <a:pt x="3311" y="0"/>
                    <a:pt x="3173" y="53"/>
                    <a:pt x="2957" y="96"/>
                  </a:cubicBezTo>
                  <a:cubicBezTo>
                    <a:pt x="2741" y="139"/>
                    <a:pt x="2469" y="253"/>
                    <a:pt x="2107" y="269"/>
                  </a:cubicBezTo>
                  <a:cubicBezTo>
                    <a:pt x="1745" y="285"/>
                    <a:pt x="1059" y="230"/>
                    <a:pt x="782" y="194"/>
                  </a:cubicBezTo>
                  <a:cubicBezTo>
                    <a:pt x="505" y="158"/>
                    <a:pt x="555" y="29"/>
                    <a:pt x="457" y="2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17" name="Freeform 5"/>
            <p:cNvSpPr>
              <a:spLocks/>
            </p:cNvSpPr>
            <p:nvPr/>
          </p:nvSpPr>
          <p:spPr bwMode="auto">
            <a:xfrm>
              <a:off x="3799" y="2036"/>
              <a:ext cx="2945" cy="1016"/>
            </a:xfrm>
            <a:custGeom>
              <a:avLst/>
              <a:gdLst/>
              <a:ahLst/>
              <a:cxnLst>
                <a:cxn ang="0">
                  <a:pos x="1274" y="440"/>
                </a:cxn>
                <a:cxn ang="0">
                  <a:pos x="1066" y="309"/>
                </a:cxn>
                <a:cxn ang="0">
                  <a:pos x="739" y="211"/>
                </a:cxn>
                <a:cxn ang="0">
                  <a:pos x="412" y="244"/>
                </a:cxn>
                <a:cxn ang="0">
                  <a:pos x="194" y="309"/>
                </a:cxn>
                <a:cxn ang="0">
                  <a:pos x="96" y="549"/>
                </a:cxn>
                <a:cxn ang="0">
                  <a:pos x="772" y="833"/>
                </a:cxn>
                <a:cxn ang="0">
                  <a:pos x="1786" y="800"/>
                </a:cxn>
                <a:cxn ang="0">
                  <a:pos x="2386" y="702"/>
                </a:cxn>
                <a:cxn ang="0">
                  <a:pos x="2749" y="517"/>
                </a:cxn>
                <a:cxn ang="0">
                  <a:pos x="2894" y="309"/>
                </a:cxn>
                <a:cxn ang="0">
                  <a:pos x="2441" y="59"/>
                </a:cxn>
                <a:cxn ang="0">
                  <a:pos x="2037" y="15"/>
                </a:cxn>
                <a:cxn ang="0">
                  <a:pos x="1650" y="146"/>
                </a:cxn>
                <a:cxn ang="0">
                  <a:pos x="1844" y="364"/>
                </a:cxn>
                <a:cxn ang="0">
                  <a:pos x="1579" y="113"/>
                </a:cxn>
                <a:cxn ang="0">
                  <a:pos x="1350" y="26"/>
                </a:cxn>
                <a:cxn ang="0">
                  <a:pos x="1178" y="26"/>
                </a:cxn>
                <a:cxn ang="0">
                  <a:pos x="914" y="80"/>
                </a:cxn>
                <a:cxn ang="0">
                  <a:pos x="794" y="200"/>
                </a:cxn>
                <a:cxn ang="0">
                  <a:pos x="1274" y="440"/>
                </a:cxn>
              </a:cxnLst>
              <a:rect l="0" t="0" r="r" b="b"/>
              <a:pathLst>
                <a:path w="2945" h="875">
                  <a:moveTo>
                    <a:pt x="1274" y="440"/>
                  </a:moveTo>
                  <a:cubicBezTo>
                    <a:pt x="1319" y="458"/>
                    <a:pt x="1155" y="347"/>
                    <a:pt x="1066" y="309"/>
                  </a:cubicBezTo>
                  <a:cubicBezTo>
                    <a:pt x="977" y="271"/>
                    <a:pt x="848" y="222"/>
                    <a:pt x="739" y="211"/>
                  </a:cubicBezTo>
                  <a:cubicBezTo>
                    <a:pt x="630" y="200"/>
                    <a:pt x="503" y="228"/>
                    <a:pt x="412" y="244"/>
                  </a:cubicBezTo>
                  <a:cubicBezTo>
                    <a:pt x="321" y="260"/>
                    <a:pt x="247" y="258"/>
                    <a:pt x="194" y="309"/>
                  </a:cubicBezTo>
                  <a:cubicBezTo>
                    <a:pt x="141" y="360"/>
                    <a:pt x="0" y="462"/>
                    <a:pt x="96" y="549"/>
                  </a:cubicBezTo>
                  <a:cubicBezTo>
                    <a:pt x="192" y="636"/>
                    <a:pt x="490" y="791"/>
                    <a:pt x="772" y="833"/>
                  </a:cubicBezTo>
                  <a:cubicBezTo>
                    <a:pt x="1054" y="875"/>
                    <a:pt x="1517" y="822"/>
                    <a:pt x="1786" y="800"/>
                  </a:cubicBezTo>
                  <a:cubicBezTo>
                    <a:pt x="2055" y="778"/>
                    <a:pt x="2225" y="749"/>
                    <a:pt x="2386" y="702"/>
                  </a:cubicBezTo>
                  <a:cubicBezTo>
                    <a:pt x="2547" y="655"/>
                    <a:pt x="2664" y="582"/>
                    <a:pt x="2749" y="517"/>
                  </a:cubicBezTo>
                  <a:cubicBezTo>
                    <a:pt x="2834" y="452"/>
                    <a:pt x="2945" y="385"/>
                    <a:pt x="2894" y="309"/>
                  </a:cubicBezTo>
                  <a:cubicBezTo>
                    <a:pt x="2843" y="233"/>
                    <a:pt x="2584" y="108"/>
                    <a:pt x="2441" y="59"/>
                  </a:cubicBezTo>
                  <a:cubicBezTo>
                    <a:pt x="2298" y="10"/>
                    <a:pt x="2169" y="0"/>
                    <a:pt x="2037" y="15"/>
                  </a:cubicBezTo>
                  <a:cubicBezTo>
                    <a:pt x="1905" y="30"/>
                    <a:pt x="1682" y="88"/>
                    <a:pt x="1650" y="146"/>
                  </a:cubicBezTo>
                  <a:cubicBezTo>
                    <a:pt x="1618" y="204"/>
                    <a:pt x="1856" y="369"/>
                    <a:pt x="1844" y="364"/>
                  </a:cubicBezTo>
                  <a:cubicBezTo>
                    <a:pt x="1832" y="359"/>
                    <a:pt x="1661" y="169"/>
                    <a:pt x="1579" y="113"/>
                  </a:cubicBezTo>
                  <a:cubicBezTo>
                    <a:pt x="1497" y="57"/>
                    <a:pt x="1417" y="40"/>
                    <a:pt x="1350" y="26"/>
                  </a:cubicBezTo>
                  <a:cubicBezTo>
                    <a:pt x="1283" y="12"/>
                    <a:pt x="1251" y="17"/>
                    <a:pt x="1178" y="26"/>
                  </a:cubicBezTo>
                  <a:cubicBezTo>
                    <a:pt x="1105" y="35"/>
                    <a:pt x="978" y="51"/>
                    <a:pt x="914" y="80"/>
                  </a:cubicBezTo>
                  <a:cubicBezTo>
                    <a:pt x="850" y="109"/>
                    <a:pt x="738" y="140"/>
                    <a:pt x="794" y="200"/>
                  </a:cubicBezTo>
                  <a:cubicBezTo>
                    <a:pt x="850" y="260"/>
                    <a:pt x="1229" y="422"/>
                    <a:pt x="1274" y="44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18" name="Freeform 6"/>
            <p:cNvSpPr>
              <a:spLocks/>
            </p:cNvSpPr>
            <p:nvPr/>
          </p:nvSpPr>
          <p:spPr bwMode="auto">
            <a:xfrm>
              <a:off x="3673" y="2367"/>
              <a:ext cx="3133" cy="764"/>
            </a:xfrm>
            <a:custGeom>
              <a:avLst/>
              <a:gdLst/>
              <a:ahLst/>
              <a:cxnLst>
                <a:cxn ang="0">
                  <a:pos x="126" y="186"/>
                </a:cxn>
                <a:cxn ang="0">
                  <a:pos x="3" y="175"/>
                </a:cxn>
                <a:cxn ang="0">
                  <a:pos x="116" y="295"/>
                </a:cxn>
                <a:cxn ang="0">
                  <a:pos x="25" y="469"/>
                </a:cxn>
                <a:cxn ang="0">
                  <a:pos x="265" y="448"/>
                </a:cxn>
                <a:cxn ang="0">
                  <a:pos x="309" y="544"/>
                </a:cxn>
                <a:cxn ang="0">
                  <a:pos x="505" y="544"/>
                </a:cxn>
                <a:cxn ang="0">
                  <a:pos x="614" y="685"/>
                </a:cxn>
                <a:cxn ang="0">
                  <a:pos x="876" y="544"/>
                </a:cxn>
                <a:cxn ang="0">
                  <a:pos x="963" y="685"/>
                </a:cxn>
                <a:cxn ang="0">
                  <a:pos x="1105" y="685"/>
                </a:cxn>
                <a:cxn ang="0">
                  <a:pos x="1214" y="685"/>
                </a:cxn>
                <a:cxn ang="0">
                  <a:pos x="1304" y="764"/>
                </a:cxn>
                <a:cxn ang="0">
                  <a:pos x="1480" y="685"/>
                </a:cxn>
                <a:cxn ang="0">
                  <a:pos x="1607" y="611"/>
                </a:cxn>
                <a:cxn ang="0">
                  <a:pos x="1836" y="685"/>
                </a:cxn>
                <a:cxn ang="0">
                  <a:pos x="2087" y="611"/>
                </a:cxn>
                <a:cxn ang="0">
                  <a:pos x="2087" y="544"/>
                </a:cxn>
                <a:cxn ang="0">
                  <a:pos x="2294" y="685"/>
                </a:cxn>
                <a:cxn ang="0">
                  <a:pos x="2436" y="544"/>
                </a:cxn>
                <a:cxn ang="0">
                  <a:pos x="2556" y="544"/>
                </a:cxn>
                <a:cxn ang="0">
                  <a:pos x="2626" y="685"/>
                </a:cxn>
                <a:cxn ang="0">
                  <a:pos x="2743" y="480"/>
                </a:cxn>
                <a:cxn ang="0">
                  <a:pos x="2875" y="544"/>
                </a:cxn>
                <a:cxn ang="0">
                  <a:pos x="2939" y="404"/>
                </a:cxn>
                <a:cxn ang="0">
                  <a:pos x="3105" y="480"/>
                </a:cxn>
                <a:cxn ang="0">
                  <a:pos x="3105" y="317"/>
                </a:cxn>
                <a:cxn ang="0">
                  <a:pos x="3060" y="22"/>
                </a:cxn>
                <a:cxn ang="0">
                  <a:pos x="2875" y="186"/>
                </a:cxn>
                <a:cxn ang="0">
                  <a:pos x="2436" y="404"/>
                </a:cxn>
                <a:cxn ang="0">
                  <a:pos x="1776" y="544"/>
                </a:cxn>
                <a:cxn ang="0">
                  <a:pos x="996" y="544"/>
                </a:cxn>
                <a:cxn ang="0">
                  <a:pos x="505" y="426"/>
                </a:cxn>
                <a:cxn ang="0">
                  <a:pos x="126" y="186"/>
                </a:cxn>
              </a:cxnLst>
              <a:rect l="0" t="0" r="r" b="b"/>
              <a:pathLst>
                <a:path w="3133" h="764">
                  <a:moveTo>
                    <a:pt x="126" y="186"/>
                  </a:moveTo>
                  <a:cubicBezTo>
                    <a:pt x="42" y="144"/>
                    <a:pt x="5" y="157"/>
                    <a:pt x="3" y="175"/>
                  </a:cubicBezTo>
                  <a:cubicBezTo>
                    <a:pt x="1" y="193"/>
                    <a:pt x="112" y="246"/>
                    <a:pt x="116" y="295"/>
                  </a:cubicBezTo>
                  <a:cubicBezTo>
                    <a:pt x="120" y="344"/>
                    <a:pt x="0" y="444"/>
                    <a:pt x="25" y="469"/>
                  </a:cubicBezTo>
                  <a:cubicBezTo>
                    <a:pt x="50" y="494"/>
                    <a:pt x="218" y="436"/>
                    <a:pt x="265" y="448"/>
                  </a:cubicBezTo>
                  <a:cubicBezTo>
                    <a:pt x="312" y="460"/>
                    <a:pt x="269" y="528"/>
                    <a:pt x="309" y="544"/>
                  </a:cubicBezTo>
                  <a:cubicBezTo>
                    <a:pt x="349" y="560"/>
                    <a:pt x="454" y="521"/>
                    <a:pt x="505" y="544"/>
                  </a:cubicBezTo>
                  <a:cubicBezTo>
                    <a:pt x="556" y="567"/>
                    <a:pt x="552" y="685"/>
                    <a:pt x="614" y="685"/>
                  </a:cubicBezTo>
                  <a:cubicBezTo>
                    <a:pt x="676" y="685"/>
                    <a:pt x="818" y="544"/>
                    <a:pt x="876" y="544"/>
                  </a:cubicBezTo>
                  <a:cubicBezTo>
                    <a:pt x="934" y="544"/>
                    <a:pt x="925" y="662"/>
                    <a:pt x="963" y="685"/>
                  </a:cubicBezTo>
                  <a:cubicBezTo>
                    <a:pt x="1001" y="708"/>
                    <a:pt x="1063" y="685"/>
                    <a:pt x="1105" y="685"/>
                  </a:cubicBezTo>
                  <a:cubicBezTo>
                    <a:pt x="1147" y="685"/>
                    <a:pt x="1181" y="672"/>
                    <a:pt x="1214" y="685"/>
                  </a:cubicBezTo>
                  <a:cubicBezTo>
                    <a:pt x="1247" y="698"/>
                    <a:pt x="1260" y="764"/>
                    <a:pt x="1304" y="764"/>
                  </a:cubicBezTo>
                  <a:cubicBezTo>
                    <a:pt x="1348" y="764"/>
                    <a:pt x="1429" y="711"/>
                    <a:pt x="1480" y="685"/>
                  </a:cubicBezTo>
                  <a:cubicBezTo>
                    <a:pt x="1531" y="659"/>
                    <a:pt x="1548" y="611"/>
                    <a:pt x="1607" y="611"/>
                  </a:cubicBezTo>
                  <a:cubicBezTo>
                    <a:pt x="1666" y="611"/>
                    <a:pt x="1756" y="685"/>
                    <a:pt x="1836" y="685"/>
                  </a:cubicBezTo>
                  <a:cubicBezTo>
                    <a:pt x="1916" y="685"/>
                    <a:pt x="2045" y="634"/>
                    <a:pt x="2087" y="611"/>
                  </a:cubicBezTo>
                  <a:cubicBezTo>
                    <a:pt x="2129" y="588"/>
                    <a:pt x="2053" y="532"/>
                    <a:pt x="2087" y="544"/>
                  </a:cubicBezTo>
                  <a:cubicBezTo>
                    <a:pt x="2121" y="556"/>
                    <a:pt x="2236" y="685"/>
                    <a:pt x="2294" y="685"/>
                  </a:cubicBezTo>
                  <a:cubicBezTo>
                    <a:pt x="2352" y="685"/>
                    <a:pt x="2392" y="567"/>
                    <a:pt x="2436" y="544"/>
                  </a:cubicBezTo>
                  <a:cubicBezTo>
                    <a:pt x="2480" y="521"/>
                    <a:pt x="2524" y="521"/>
                    <a:pt x="2556" y="544"/>
                  </a:cubicBezTo>
                  <a:cubicBezTo>
                    <a:pt x="2588" y="567"/>
                    <a:pt x="2595" y="696"/>
                    <a:pt x="2626" y="685"/>
                  </a:cubicBezTo>
                  <a:cubicBezTo>
                    <a:pt x="2657" y="674"/>
                    <a:pt x="2702" y="503"/>
                    <a:pt x="2743" y="480"/>
                  </a:cubicBezTo>
                  <a:cubicBezTo>
                    <a:pt x="2784" y="457"/>
                    <a:pt x="2842" y="557"/>
                    <a:pt x="2875" y="544"/>
                  </a:cubicBezTo>
                  <a:cubicBezTo>
                    <a:pt x="2908" y="531"/>
                    <a:pt x="2901" y="415"/>
                    <a:pt x="2939" y="404"/>
                  </a:cubicBezTo>
                  <a:cubicBezTo>
                    <a:pt x="2977" y="393"/>
                    <a:pt x="3077" y="495"/>
                    <a:pt x="3105" y="480"/>
                  </a:cubicBezTo>
                  <a:cubicBezTo>
                    <a:pt x="3133" y="465"/>
                    <a:pt x="3113" y="393"/>
                    <a:pt x="3105" y="317"/>
                  </a:cubicBezTo>
                  <a:cubicBezTo>
                    <a:pt x="3097" y="241"/>
                    <a:pt x="3098" y="44"/>
                    <a:pt x="3060" y="22"/>
                  </a:cubicBezTo>
                  <a:cubicBezTo>
                    <a:pt x="3022" y="0"/>
                    <a:pt x="2979" y="122"/>
                    <a:pt x="2875" y="186"/>
                  </a:cubicBezTo>
                  <a:cubicBezTo>
                    <a:pt x="2771" y="250"/>
                    <a:pt x="2619" y="344"/>
                    <a:pt x="2436" y="404"/>
                  </a:cubicBezTo>
                  <a:cubicBezTo>
                    <a:pt x="2253" y="464"/>
                    <a:pt x="2016" y="521"/>
                    <a:pt x="1776" y="544"/>
                  </a:cubicBezTo>
                  <a:cubicBezTo>
                    <a:pt x="1536" y="567"/>
                    <a:pt x="1208" y="564"/>
                    <a:pt x="996" y="544"/>
                  </a:cubicBezTo>
                  <a:cubicBezTo>
                    <a:pt x="784" y="524"/>
                    <a:pt x="650" y="480"/>
                    <a:pt x="505" y="426"/>
                  </a:cubicBezTo>
                  <a:cubicBezTo>
                    <a:pt x="360" y="372"/>
                    <a:pt x="210" y="228"/>
                    <a:pt x="126" y="1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8919" name="Group 7"/>
          <p:cNvGrpSpPr>
            <a:grpSpLocks/>
          </p:cNvGrpSpPr>
          <p:nvPr/>
        </p:nvGrpSpPr>
        <p:grpSpPr bwMode="auto">
          <a:xfrm>
            <a:off x="7572396" y="1428736"/>
            <a:ext cx="1201738" cy="1289050"/>
            <a:chOff x="8649" y="11891"/>
            <a:chExt cx="1893" cy="2029"/>
          </a:xfrm>
        </p:grpSpPr>
        <p:sp>
          <p:nvSpPr>
            <p:cNvPr id="38920" name="Freeform 8"/>
            <p:cNvSpPr>
              <a:spLocks/>
            </p:cNvSpPr>
            <p:nvPr/>
          </p:nvSpPr>
          <p:spPr bwMode="auto">
            <a:xfrm>
              <a:off x="8649" y="11891"/>
              <a:ext cx="1893" cy="2029"/>
            </a:xfrm>
            <a:custGeom>
              <a:avLst/>
              <a:gdLst/>
              <a:ahLst/>
              <a:cxnLst>
                <a:cxn ang="0">
                  <a:pos x="731" y="1750"/>
                </a:cxn>
                <a:cxn ang="0">
                  <a:pos x="328" y="1630"/>
                </a:cxn>
                <a:cxn ang="0">
                  <a:pos x="20" y="1020"/>
                </a:cxn>
                <a:cxn ang="0">
                  <a:pos x="205" y="343"/>
                </a:cxn>
                <a:cxn ang="0">
                  <a:pos x="802" y="38"/>
                </a:cxn>
                <a:cxn ang="0">
                  <a:pos x="1379" y="114"/>
                </a:cxn>
                <a:cxn ang="0">
                  <a:pos x="1813" y="496"/>
                </a:cxn>
                <a:cxn ang="0">
                  <a:pos x="1835" y="1216"/>
                </a:cxn>
                <a:cxn ang="0">
                  <a:pos x="1464" y="1652"/>
                </a:cxn>
                <a:cxn ang="0">
                  <a:pos x="802" y="1772"/>
                </a:cxn>
              </a:cxnLst>
              <a:rect l="0" t="0" r="r" b="b"/>
              <a:pathLst>
                <a:path w="1893" h="1772">
                  <a:moveTo>
                    <a:pt x="731" y="1750"/>
                  </a:moveTo>
                  <a:cubicBezTo>
                    <a:pt x="588" y="1751"/>
                    <a:pt x="446" y="1752"/>
                    <a:pt x="328" y="1630"/>
                  </a:cubicBezTo>
                  <a:cubicBezTo>
                    <a:pt x="210" y="1508"/>
                    <a:pt x="40" y="1234"/>
                    <a:pt x="20" y="1020"/>
                  </a:cubicBezTo>
                  <a:cubicBezTo>
                    <a:pt x="0" y="806"/>
                    <a:pt x="75" y="507"/>
                    <a:pt x="205" y="343"/>
                  </a:cubicBezTo>
                  <a:cubicBezTo>
                    <a:pt x="335" y="179"/>
                    <a:pt x="606" y="76"/>
                    <a:pt x="802" y="38"/>
                  </a:cubicBezTo>
                  <a:cubicBezTo>
                    <a:pt x="998" y="0"/>
                    <a:pt x="1211" y="38"/>
                    <a:pt x="1379" y="114"/>
                  </a:cubicBezTo>
                  <a:cubicBezTo>
                    <a:pt x="1547" y="190"/>
                    <a:pt x="1737" y="312"/>
                    <a:pt x="1813" y="496"/>
                  </a:cubicBezTo>
                  <a:cubicBezTo>
                    <a:pt x="1889" y="680"/>
                    <a:pt x="1893" y="1023"/>
                    <a:pt x="1835" y="1216"/>
                  </a:cubicBezTo>
                  <a:cubicBezTo>
                    <a:pt x="1777" y="1409"/>
                    <a:pt x="1636" y="1559"/>
                    <a:pt x="1464" y="1652"/>
                  </a:cubicBezTo>
                  <a:cubicBezTo>
                    <a:pt x="1292" y="1745"/>
                    <a:pt x="1047" y="1758"/>
                    <a:pt x="802" y="1772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21" name="Freeform 9"/>
            <p:cNvSpPr>
              <a:spLocks/>
            </p:cNvSpPr>
            <p:nvPr/>
          </p:nvSpPr>
          <p:spPr bwMode="auto">
            <a:xfrm>
              <a:off x="8973" y="12295"/>
              <a:ext cx="1222" cy="1232"/>
            </a:xfrm>
            <a:custGeom>
              <a:avLst/>
              <a:gdLst/>
              <a:ahLst/>
              <a:cxnLst>
                <a:cxn ang="0">
                  <a:pos x="159" y="1047"/>
                </a:cxn>
                <a:cxn ang="0">
                  <a:pos x="4" y="632"/>
                </a:cxn>
                <a:cxn ang="0">
                  <a:pos x="134" y="207"/>
                </a:cxn>
                <a:cxn ang="0">
                  <a:pos x="593" y="0"/>
                </a:cxn>
                <a:cxn ang="0">
                  <a:pos x="1090" y="207"/>
                </a:cxn>
                <a:cxn ang="0">
                  <a:pos x="1194" y="534"/>
                </a:cxn>
                <a:cxn ang="0">
                  <a:pos x="1124" y="960"/>
                </a:cxn>
                <a:cxn ang="0">
                  <a:pos x="608" y="1221"/>
                </a:cxn>
                <a:cxn ang="0">
                  <a:pos x="159" y="1047"/>
                </a:cxn>
              </a:cxnLst>
              <a:rect l="0" t="0" r="r" b="b"/>
              <a:pathLst>
                <a:path w="1222" h="1232">
                  <a:moveTo>
                    <a:pt x="159" y="1047"/>
                  </a:moveTo>
                  <a:cubicBezTo>
                    <a:pt x="59" y="949"/>
                    <a:pt x="8" y="772"/>
                    <a:pt x="4" y="632"/>
                  </a:cubicBezTo>
                  <a:cubicBezTo>
                    <a:pt x="0" y="492"/>
                    <a:pt x="36" y="312"/>
                    <a:pt x="134" y="207"/>
                  </a:cubicBezTo>
                  <a:cubicBezTo>
                    <a:pt x="232" y="102"/>
                    <a:pt x="434" y="0"/>
                    <a:pt x="593" y="0"/>
                  </a:cubicBezTo>
                  <a:cubicBezTo>
                    <a:pt x="752" y="0"/>
                    <a:pt x="990" y="118"/>
                    <a:pt x="1090" y="207"/>
                  </a:cubicBezTo>
                  <a:cubicBezTo>
                    <a:pt x="1190" y="296"/>
                    <a:pt x="1188" y="409"/>
                    <a:pt x="1194" y="534"/>
                  </a:cubicBezTo>
                  <a:cubicBezTo>
                    <a:pt x="1200" y="659"/>
                    <a:pt x="1222" y="845"/>
                    <a:pt x="1124" y="960"/>
                  </a:cubicBezTo>
                  <a:cubicBezTo>
                    <a:pt x="1026" y="1075"/>
                    <a:pt x="773" y="1210"/>
                    <a:pt x="608" y="1221"/>
                  </a:cubicBezTo>
                  <a:cubicBezTo>
                    <a:pt x="443" y="1232"/>
                    <a:pt x="259" y="1145"/>
                    <a:pt x="159" y="1047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38922" name="AutoShape 10"/>
            <p:cNvCxnSpPr>
              <a:cxnSpLocks noChangeShapeType="1"/>
            </p:cNvCxnSpPr>
            <p:nvPr/>
          </p:nvCxnSpPr>
          <p:spPr bwMode="auto">
            <a:xfrm flipV="1">
              <a:off x="9566" y="12545"/>
              <a:ext cx="0" cy="382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8923" name="AutoShape 11"/>
            <p:cNvCxnSpPr>
              <a:cxnSpLocks noChangeShapeType="1"/>
            </p:cNvCxnSpPr>
            <p:nvPr/>
          </p:nvCxnSpPr>
          <p:spPr bwMode="auto">
            <a:xfrm>
              <a:off x="9581" y="12927"/>
              <a:ext cx="447" cy="29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38924" name="WordArt 12"/>
            <p:cNvSpPr>
              <a:spLocks noChangeArrowheads="1" noChangeShapeType="1" noTextEdit="1"/>
            </p:cNvSpPr>
            <p:nvPr/>
          </p:nvSpPr>
          <p:spPr bwMode="auto">
            <a:xfrm>
              <a:off x="9340" y="11913"/>
              <a:ext cx="411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12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38925" name="WordArt 13"/>
            <p:cNvSpPr>
              <a:spLocks noChangeArrowheads="1" noChangeShapeType="1" noTextEdit="1"/>
            </p:cNvSpPr>
            <p:nvPr/>
          </p:nvSpPr>
          <p:spPr bwMode="auto">
            <a:xfrm>
              <a:off x="10195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3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38926" name="WordArt 14"/>
            <p:cNvSpPr>
              <a:spLocks noChangeArrowheads="1" noChangeShapeType="1" noTextEdit="1"/>
            </p:cNvSpPr>
            <p:nvPr/>
          </p:nvSpPr>
          <p:spPr bwMode="auto">
            <a:xfrm>
              <a:off x="9454" y="13527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6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38927" name="WordArt 15"/>
            <p:cNvSpPr>
              <a:spLocks noChangeArrowheads="1" noChangeShapeType="1" noTextEdit="1"/>
            </p:cNvSpPr>
            <p:nvPr/>
          </p:nvSpPr>
          <p:spPr bwMode="auto">
            <a:xfrm>
              <a:off x="8704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9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8928" name="Group 16"/>
          <p:cNvGrpSpPr>
            <a:grpSpLocks/>
          </p:cNvGrpSpPr>
          <p:nvPr/>
        </p:nvGrpSpPr>
        <p:grpSpPr bwMode="auto">
          <a:xfrm>
            <a:off x="1428728" y="2500306"/>
            <a:ext cx="1143008" cy="3190878"/>
            <a:chOff x="7256" y="1151"/>
            <a:chExt cx="1471" cy="4350"/>
          </a:xfrm>
        </p:grpSpPr>
        <p:sp>
          <p:nvSpPr>
            <p:cNvPr id="38929" name="Freeform 17"/>
            <p:cNvSpPr>
              <a:spLocks/>
            </p:cNvSpPr>
            <p:nvPr/>
          </p:nvSpPr>
          <p:spPr bwMode="auto">
            <a:xfrm>
              <a:off x="7468" y="4010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0" name="Freeform 18"/>
            <p:cNvSpPr>
              <a:spLocks/>
            </p:cNvSpPr>
            <p:nvPr/>
          </p:nvSpPr>
          <p:spPr bwMode="auto">
            <a:xfrm>
              <a:off x="7256" y="3455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1" name="Freeform 19"/>
            <p:cNvSpPr>
              <a:spLocks/>
            </p:cNvSpPr>
            <p:nvPr/>
          </p:nvSpPr>
          <p:spPr bwMode="auto">
            <a:xfrm>
              <a:off x="7256" y="2298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2" name="Freeform 20"/>
            <p:cNvSpPr>
              <a:spLocks/>
            </p:cNvSpPr>
            <p:nvPr/>
          </p:nvSpPr>
          <p:spPr bwMode="auto">
            <a:xfrm>
              <a:off x="7984" y="2878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3" name="Freeform 21"/>
            <p:cNvSpPr>
              <a:spLocks/>
            </p:cNvSpPr>
            <p:nvPr/>
          </p:nvSpPr>
          <p:spPr bwMode="auto">
            <a:xfrm>
              <a:off x="7553" y="2144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8934" name="Group 22"/>
            <p:cNvGrpSpPr>
              <a:grpSpLocks/>
            </p:cNvGrpSpPr>
            <p:nvPr/>
          </p:nvGrpSpPr>
          <p:grpSpPr bwMode="auto">
            <a:xfrm>
              <a:off x="7553" y="1151"/>
              <a:ext cx="1174" cy="1166"/>
              <a:chOff x="7553" y="1151"/>
              <a:chExt cx="1174" cy="1166"/>
            </a:xfrm>
          </p:grpSpPr>
          <p:sp>
            <p:nvSpPr>
              <p:cNvPr id="38935" name="Oval 23"/>
              <p:cNvSpPr>
                <a:spLocks noChangeArrowheads="1"/>
              </p:cNvSpPr>
              <p:nvPr/>
            </p:nvSpPr>
            <p:spPr bwMode="auto">
              <a:xfrm>
                <a:off x="7553" y="1329"/>
                <a:ext cx="852" cy="988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6" name="Freeform 24"/>
              <p:cNvSpPr>
                <a:spLocks/>
              </p:cNvSpPr>
              <p:nvPr/>
            </p:nvSpPr>
            <p:spPr bwMode="auto">
              <a:xfrm>
                <a:off x="7628" y="1151"/>
                <a:ext cx="695" cy="434"/>
              </a:xfrm>
              <a:custGeom>
                <a:avLst/>
                <a:gdLst/>
                <a:ahLst/>
                <a:cxnLst>
                  <a:cxn ang="0">
                    <a:pos x="416" y="390"/>
                  </a:cxn>
                  <a:cxn ang="0">
                    <a:pos x="82" y="390"/>
                  </a:cxn>
                  <a:cxn ang="0">
                    <a:pos x="63" y="83"/>
                  </a:cxn>
                  <a:cxn ang="0">
                    <a:pos x="463" y="51"/>
                  </a:cxn>
                  <a:cxn ang="0">
                    <a:pos x="537" y="390"/>
                  </a:cxn>
                  <a:cxn ang="0">
                    <a:pos x="416" y="390"/>
                  </a:cxn>
                </a:cxnLst>
                <a:rect l="0" t="0" r="r" b="b"/>
                <a:pathLst>
                  <a:path w="545" h="446">
                    <a:moveTo>
                      <a:pt x="416" y="390"/>
                    </a:moveTo>
                    <a:cubicBezTo>
                      <a:pt x="340" y="390"/>
                      <a:pt x="141" y="441"/>
                      <a:pt x="82" y="390"/>
                    </a:cubicBezTo>
                    <a:cubicBezTo>
                      <a:pt x="23" y="339"/>
                      <a:pt x="0" y="139"/>
                      <a:pt x="63" y="83"/>
                    </a:cubicBezTo>
                    <a:cubicBezTo>
                      <a:pt x="126" y="27"/>
                      <a:pt x="384" y="0"/>
                      <a:pt x="463" y="51"/>
                    </a:cubicBezTo>
                    <a:cubicBezTo>
                      <a:pt x="542" y="102"/>
                      <a:pt x="545" y="334"/>
                      <a:pt x="537" y="390"/>
                    </a:cubicBezTo>
                    <a:cubicBezTo>
                      <a:pt x="529" y="446"/>
                      <a:pt x="492" y="390"/>
                      <a:pt x="416" y="39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7" name="Freeform 25"/>
              <p:cNvSpPr>
                <a:spLocks/>
              </p:cNvSpPr>
              <p:nvPr/>
            </p:nvSpPr>
            <p:spPr bwMode="auto">
              <a:xfrm>
                <a:off x="7888" y="1473"/>
                <a:ext cx="839" cy="110"/>
              </a:xfrm>
              <a:custGeom>
                <a:avLst/>
                <a:gdLst/>
                <a:ahLst/>
                <a:cxnLst>
                  <a:cxn ang="0">
                    <a:pos x="121" y="17"/>
                  </a:cxn>
                  <a:cxn ang="0">
                    <a:pos x="435" y="17"/>
                  </a:cxn>
                  <a:cxn ang="0">
                    <a:pos x="687" y="17"/>
                  </a:cxn>
                  <a:cxn ang="0">
                    <a:pos x="725" y="118"/>
                  </a:cxn>
                  <a:cxn ang="0">
                    <a:pos x="0" y="71"/>
                  </a:cxn>
                </a:cxnLst>
                <a:rect l="0" t="0" r="r" b="b"/>
                <a:pathLst>
                  <a:path w="839" h="127">
                    <a:moveTo>
                      <a:pt x="121" y="17"/>
                    </a:moveTo>
                    <a:cubicBezTo>
                      <a:pt x="231" y="17"/>
                      <a:pt x="341" y="17"/>
                      <a:pt x="435" y="17"/>
                    </a:cubicBezTo>
                    <a:cubicBezTo>
                      <a:pt x="529" y="17"/>
                      <a:pt x="639" y="0"/>
                      <a:pt x="687" y="17"/>
                    </a:cubicBezTo>
                    <a:cubicBezTo>
                      <a:pt x="735" y="34"/>
                      <a:pt x="839" y="109"/>
                      <a:pt x="725" y="118"/>
                    </a:cubicBezTo>
                    <a:cubicBezTo>
                      <a:pt x="611" y="127"/>
                      <a:pt x="305" y="99"/>
                      <a:pt x="0" y="7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8" name="Freeform 26"/>
              <p:cNvSpPr>
                <a:spLocks/>
              </p:cNvSpPr>
              <p:nvPr/>
            </p:nvSpPr>
            <p:spPr bwMode="auto">
              <a:xfrm>
                <a:off x="7779" y="1561"/>
                <a:ext cx="220" cy="280"/>
              </a:xfrm>
              <a:custGeom>
                <a:avLst/>
                <a:gdLst/>
                <a:ahLst/>
                <a:cxnLst>
                  <a:cxn ang="0">
                    <a:pos x="220" y="152"/>
                  </a:cxn>
                  <a:cxn ang="0">
                    <a:pos x="174" y="22"/>
                  </a:cxn>
                  <a:cxn ang="0">
                    <a:pos x="25" y="22"/>
                  </a:cxn>
                  <a:cxn ang="0">
                    <a:pos x="25" y="152"/>
                  </a:cxn>
                  <a:cxn ang="0">
                    <a:pos x="25" y="263"/>
                  </a:cxn>
                  <a:cxn ang="0">
                    <a:pos x="127" y="256"/>
                  </a:cxn>
                  <a:cxn ang="0">
                    <a:pos x="211" y="225"/>
                  </a:cxn>
                </a:cxnLst>
                <a:rect l="0" t="0" r="r" b="b"/>
                <a:pathLst>
                  <a:path w="220" h="280">
                    <a:moveTo>
                      <a:pt x="220" y="152"/>
                    </a:moveTo>
                    <a:cubicBezTo>
                      <a:pt x="213" y="98"/>
                      <a:pt x="206" y="44"/>
                      <a:pt x="174" y="22"/>
                    </a:cubicBezTo>
                    <a:cubicBezTo>
                      <a:pt x="142" y="0"/>
                      <a:pt x="50" y="0"/>
                      <a:pt x="25" y="22"/>
                    </a:cubicBezTo>
                    <a:cubicBezTo>
                      <a:pt x="0" y="44"/>
                      <a:pt x="25" y="112"/>
                      <a:pt x="25" y="152"/>
                    </a:cubicBezTo>
                    <a:cubicBezTo>
                      <a:pt x="25" y="192"/>
                      <a:pt x="8" y="246"/>
                      <a:pt x="25" y="263"/>
                    </a:cubicBezTo>
                    <a:cubicBezTo>
                      <a:pt x="42" y="280"/>
                      <a:pt x="96" y="262"/>
                      <a:pt x="127" y="256"/>
                    </a:cubicBezTo>
                    <a:cubicBezTo>
                      <a:pt x="158" y="250"/>
                      <a:pt x="184" y="237"/>
                      <a:pt x="211" y="22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9" name="Freeform 27"/>
              <p:cNvSpPr>
                <a:spLocks/>
              </p:cNvSpPr>
              <p:nvPr/>
            </p:nvSpPr>
            <p:spPr bwMode="auto">
              <a:xfrm>
                <a:off x="7833" y="1661"/>
                <a:ext cx="55" cy="156"/>
              </a:xfrm>
              <a:custGeom>
                <a:avLst/>
                <a:gdLst/>
                <a:ahLst/>
                <a:cxnLst>
                  <a:cxn ang="0">
                    <a:pos x="55" y="83"/>
                  </a:cxn>
                  <a:cxn ang="0">
                    <a:pos x="18" y="0"/>
                  </a:cxn>
                  <a:cxn ang="0">
                    <a:pos x="0" y="83"/>
                  </a:cxn>
                  <a:cxn ang="0">
                    <a:pos x="18" y="156"/>
                  </a:cxn>
                  <a:cxn ang="0">
                    <a:pos x="55" y="83"/>
                  </a:cxn>
                </a:cxnLst>
                <a:rect l="0" t="0" r="r" b="b"/>
                <a:pathLst>
                  <a:path w="55" h="156">
                    <a:moveTo>
                      <a:pt x="55" y="83"/>
                    </a:moveTo>
                    <a:cubicBezTo>
                      <a:pt x="55" y="57"/>
                      <a:pt x="27" y="0"/>
                      <a:pt x="18" y="0"/>
                    </a:cubicBezTo>
                    <a:cubicBezTo>
                      <a:pt x="9" y="0"/>
                      <a:pt x="0" y="57"/>
                      <a:pt x="0" y="83"/>
                    </a:cubicBezTo>
                    <a:cubicBezTo>
                      <a:pt x="0" y="109"/>
                      <a:pt x="3" y="156"/>
                      <a:pt x="18" y="156"/>
                    </a:cubicBezTo>
                    <a:cubicBezTo>
                      <a:pt x="33" y="156"/>
                      <a:pt x="55" y="109"/>
                      <a:pt x="55" y="8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0" name="Oval 28"/>
              <p:cNvSpPr>
                <a:spLocks noChangeArrowheads="1"/>
              </p:cNvSpPr>
              <p:nvPr/>
            </p:nvSpPr>
            <p:spPr bwMode="auto">
              <a:xfrm rot="848060">
                <a:off x="8202" y="1786"/>
                <a:ext cx="225" cy="366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1" name="Oval 29"/>
              <p:cNvSpPr>
                <a:spLocks noChangeArrowheads="1"/>
              </p:cNvSpPr>
              <p:nvPr/>
            </p:nvSpPr>
            <p:spPr bwMode="auto">
              <a:xfrm>
                <a:off x="8284" y="1841"/>
                <a:ext cx="143" cy="143"/>
              </a:xfrm>
              <a:prstGeom prst="ellipse">
                <a:avLst/>
              </a:pr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2" name="Freeform 30"/>
              <p:cNvSpPr>
                <a:spLocks/>
              </p:cNvSpPr>
              <p:nvPr/>
            </p:nvSpPr>
            <p:spPr bwMode="auto">
              <a:xfrm>
                <a:off x="8284" y="2040"/>
                <a:ext cx="121" cy="87"/>
              </a:xfrm>
              <a:custGeom>
                <a:avLst/>
                <a:gdLst/>
                <a:ahLst/>
                <a:cxnLst>
                  <a:cxn ang="0">
                    <a:pos x="118" y="12"/>
                  </a:cxn>
                  <a:cxn ang="0">
                    <a:pos x="14" y="12"/>
                  </a:cxn>
                  <a:cxn ang="0">
                    <a:pos x="33" y="85"/>
                  </a:cxn>
                  <a:cxn ang="0">
                    <a:pos x="118" y="12"/>
                  </a:cxn>
                </a:cxnLst>
                <a:rect l="0" t="0" r="r" b="b"/>
                <a:pathLst>
                  <a:path w="121" h="87">
                    <a:moveTo>
                      <a:pt x="118" y="12"/>
                    </a:moveTo>
                    <a:cubicBezTo>
                      <a:pt x="115" y="0"/>
                      <a:pt x="28" y="0"/>
                      <a:pt x="14" y="12"/>
                    </a:cubicBezTo>
                    <a:cubicBezTo>
                      <a:pt x="0" y="24"/>
                      <a:pt x="16" y="83"/>
                      <a:pt x="33" y="85"/>
                    </a:cubicBezTo>
                    <a:cubicBezTo>
                      <a:pt x="50" y="87"/>
                      <a:pt x="121" y="24"/>
                      <a:pt x="118" y="12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3" name="Freeform 31"/>
              <p:cNvSpPr>
                <a:spLocks/>
              </p:cNvSpPr>
              <p:nvPr/>
            </p:nvSpPr>
            <p:spPr bwMode="auto">
              <a:xfrm>
                <a:off x="8124" y="1585"/>
                <a:ext cx="160" cy="216"/>
              </a:xfrm>
              <a:custGeom>
                <a:avLst/>
                <a:gdLst/>
                <a:ahLst/>
                <a:cxnLst>
                  <a:cxn ang="0">
                    <a:pos x="146" y="26"/>
                  </a:cxn>
                  <a:cxn ang="0">
                    <a:pos x="97" y="189"/>
                  </a:cxn>
                  <a:cxn ang="0">
                    <a:pos x="14" y="189"/>
                  </a:cxn>
                  <a:cxn ang="0">
                    <a:pos x="14" y="33"/>
                  </a:cxn>
                  <a:cxn ang="0">
                    <a:pos x="146" y="26"/>
                  </a:cxn>
                </a:cxnLst>
                <a:rect l="0" t="0" r="r" b="b"/>
                <a:pathLst>
                  <a:path w="160" h="216">
                    <a:moveTo>
                      <a:pt x="146" y="26"/>
                    </a:moveTo>
                    <a:cubicBezTo>
                      <a:pt x="160" y="52"/>
                      <a:pt x="119" y="162"/>
                      <a:pt x="97" y="189"/>
                    </a:cubicBezTo>
                    <a:cubicBezTo>
                      <a:pt x="75" y="216"/>
                      <a:pt x="28" y="215"/>
                      <a:pt x="14" y="189"/>
                    </a:cubicBezTo>
                    <a:cubicBezTo>
                      <a:pt x="0" y="163"/>
                      <a:pt x="0" y="59"/>
                      <a:pt x="14" y="33"/>
                    </a:cubicBezTo>
                    <a:cubicBezTo>
                      <a:pt x="28" y="7"/>
                      <a:pt x="132" y="0"/>
                      <a:pt x="146" y="26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4" name="Oval 32"/>
              <p:cNvSpPr>
                <a:spLocks noChangeArrowheads="1"/>
              </p:cNvSpPr>
              <p:nvPr/>
            </p:nvSpPr>
            <p:spPr bwMode="auto">
              <a:xfrm>
                <a:off x="8167" y="1697"/>
                <a:ext cx="93" cy="89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8945" name="Group 33"/>
              <p:cNvGrpSpPr>
                <a:grpSpLocks/>
              </p:cNvGrpSpPr>
              <p:nvPr/>
            </p:nvGrpSpPr>
            <p:grpSpPr bwMode="auto">
              <a:xfrm>
                <a:off x="7888" y="1169"/>
                <a:ext cx="429" cy="328"/>
                <a:chOff x="2752" y="836"/>
                <a:chExt cx="1126" cy="892"/>
              </a:xfrm>
            </p:grpSpPr>
            <p:grpSp>
              <p:nvGrpSpPr>
                <p:cNvPr id="38946" name="Group 34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38947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48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49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0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1" name="Freeform 39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2" name="Freeform 40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3" name="Freeform 41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4" name="Freeform 42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5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6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7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8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9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0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1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2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3" name="Freeform 51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4" name="Freeform 52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5" name="Freeform 53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6" name="Freeform 54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7" name="WordArt 55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8968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9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70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8971" name="Freeform 59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8972" name="Freeform 60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8973" name="Freeform 61"/>
            <p:cNvSpPr>
              <a:spLocks/>
            </p:cNvSpPr>
            <p:nvPr/>
          </p:nvSpPr>
          <p:spPr bwMode="auto">
            <a:xfrm>
              <a:off x="7572" y="2480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74" name="Freeform 62"/>
            <p:cNvSpPr>
              <a:spLocks/>
            </p:cNvSpPr>
            <p:nvPr/>
          </p:nvSpPr>
          <p:spPr bwMode="auto">
            <a:xfrm>
              <a:off x="8427" y="2963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75" name="Freeform 63"/>
            <p:cNvSpPr>
              <a:spLocks/>
            </p:cNvSpPr>
            <p:nvPr/>
          </p:nvSpPr>
          <p:spPr bwMode="auto">
            <a:xfrm>
              <a:off x="8405" y="3059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76" name="WordArt 64"/>
            <p:cNvSpPr>
              <a:spLocks noChangeArrowheads="1" noChangeShapeType="1" noTextEdit="1"/>
            </p:cNvSpPr>
            <p:nvPr/>
          </p:nvSpPr>
          <p:spPr bwMode="auto">
            <a:xfrm rot="5400000">
              <a:off x="7656" y="4066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8977" name="Group 65"/>
          <p:cNvGrpSpPr>
            <a:grpSpLocks/>
          </p:cNvGrpSpPr>
          <p:nvPr/>
        </p:nvGrpSpPr>
        <p:grpSpPr bwMode="auto">
          <a:xfrm>
            <a:off x="6500826" y="2143116"/>
            <a:ext cx="1000132" cy="1857388"/>
            <a:chOff x="8229" y="1193"/>
            <a:chExt cx="1455" cy="2677"/>
          </a:xfrm>
        </p:grpSpPr>
        <p:grpSp>
          <p:nvGrpSpPr>
            <p:cNvPr id="38978" name="Group 66"/>
            <p:cNvGrpSpPr>
              <a:grpSpLocks/>
            </p:cNvGrpSpPr>
            <p:nvPr/>
          </p:nvGrpSpPr>
          <p:grpSpPr bwMode="auto">
            <a:xfrm>
              <a:off x="8229" y="1248"/>
              <a:ext cx="1455" cy="2622"/>
              <a:chOff x="1676" y="2861"/>
              <a:chExt cx="3979" cy="6076"/>
            </a:xfrm>
          </p:grpSpPr>
          <p:sp>
            <p:nvSpPr>
              <p:cNvPr id="38979" name="Freeform 67"/>
              <p:cNvSpPr>
                <a:spLocks/>
              </p:cNvSpPr>
              <p:nvPr/>
            </p:nvSpPr>
            <p:spPr bwMode="auto">
              <a:xfrm>
                <a:off x="3923" y="7711"/>
                <a:ext cx="656" cy="73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0" name="Freeform 68"/>
              <p:cNvSpPr>
                <a:spLocks/>
              </p:cNvSpPr>
              <p:nvPr/>
            </p:nvSpPr>
            <p:spPr bwMode="auto">
              <a:xfrm>
                <a:off x="3865" y="8248"/>
                <a:ext cx="714" cy="624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1" name="Freeform 69"/>
              <p:cNvSpPr>
                <a:spLocks/>
              </p:cNvSpPr>
              <p:nvPr/>
            </p:nvSpPr>
            <p:spPr bwMode="auto">
              <a:xfrm>
                <a:off x="2489" y="8318"/>
                <a:ext cx="790" cy="619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2" name="Freeform 70"/>
              <p:cNvSpPr>
                <a:spLocks/>
              </p:cNvSpPr>
              <p:nvPr/>
            </p:nvSpPr>
            <p:spPr bwMode="auto">
              <a:xfrm>
                <a:off x="2632" y="7711"/>
                <a:ext cx="712" cy="775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3" name="Freeform 71"/>
              <p:cNvSpPr>
                <a:spLocks/>
              </p:cNvSpPr>
              <p:nvPr/>
            </p:nvSpPr>
            <p:spPr bwMode="auto">
              <a:xfrm>
                <a:off x="4339" y="5073"/>
                <a:ext cx="1316" cy="1946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4" name="Freeform 72"/>
              <p:cNvSpPr>
                <a:spLocks/>
              </p:cNvSpPr>
              <p:nvPr/>
            </p:nvSpPr>
            <p:spPr bwMode="auto">
              <a:xfrm>
                <a:off x="1676" y="5134"/>
                <a:ext cx="1208" cy="2034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5" name="Freeform 73"/>
              <p:cNvSpPr>
                <a:spLocks/>
              </p:cNvSpPr>
              <p:nvPr/>
            </p:nvSpPr>
            <p:spPr bwMode="auto">
              <a:xfrm>
                <a:off x="2531" y="4949"/>
                <a:ext cx="2226" cy="2159"/>
              </a:xfrm>
              <a:custGeom>
                <a:avLst/>
                <a:gdLst/>
                <a:ahLst/>
                <a:cxnLst>
                  <a:cxn ang="0">
                    <a:pos x="346" y="179"/>
                  </a:cxn>
                  <a:cxn ang="0">
                    <a:pos x="839" y="290"/>
                  </a:cxn>
                  <a:cxn ang="0">
                    <a:pos x="1350" y="253"/>
                  </a:cxn>
                  <a:cxn ang="0">
                    <a:pos x="1805" y="141"/>
                  </a:cxn>
                  <a:cxn ang="0">
                    <a:pos x="2037" y="1098"/>
                  </a:cxn>
                  <a:cxn ang="0">
                    <a:pos x="2093" y="1665"/>
                  </a:cxn>
                  <a:cxn ang="0">
                    <a:pos x="2130" y="2027"/>
                  </a:cxn>
                  <a:cxn ang="0">
                    <a:pos x="1517" y="2074"/>
                  </a:cxn>
                  <a:cxn ang="0">
                    <a:pos x="699" y="2083"/>
                  </a:cxn>
                  <a:cxn ang="0">
                    <a:pos x="263" y="2083"/>
                  </a:cxn>
                  <a:cxn ang="0">
                    <a:pos x="40" y="2074"/>
                  </a:cxn>
                  <a:cxn ang="0">
                    <a:pos x="21" y="1572"/>
                  </a:cxn>
                  <a:cxn ang="0">
                    <a:pos x="95" y="1070"/>
                  </a:cxn>
                  <a:cxn ang="0">
                    <a:pos x="188" y="587"/>
                  </a:cxn>
                  <a:cxn ang="0">
                    <a:pos x="346" y="179"/>
                  </a:cxn>
                </a:cxnLst>
                <a:rect l="0" t="0" r="r" b="b"/>
                <a:pathLst>
                  <a:path w="2226" h="2159">
                    <a:moveTo>
                      <a:pt x="346" y="179"/>
                    </a:moveTo>
                    <a:cubicBezTo>
                      <a:pt x="454" y="130"/>
                      <a:pt x="672" y="278"/>
                      <a:pt x="839" y="290"/>
                    </a:cubicBezTo>
                    <a:cubicBezTo>
                      <a:pt x="1006" y="302"/>
                      <a:pt x="1189" y="278"/>
                      <a:pt x="1350" y="253"/>
                    </a:cubicBezTo>
                    <a:cubicBezTo>
                      <a:pt x="1511" y="228"/>
                      <a:pt x="1691" y="0"/>
                      <a:pt x="1805" y="141"/>
                    </a:cubicBezTo>
                    <a:cubicBezTo>
                      <a:pt x="1919" y="282"/>
                      <a:pt x="1989" y="844"/>
                      <a:pt x="2037" y="1098"/>
                    </a:cubicBezTo>
                    <a:cubicBezTo>
                      <a:pt x="2085" y="1352"/>
                      <a:pt x="2078" y="1510"/>
                      <a:pt x="2093" y="1665"/>
                    </a:cubicBezTo>
                    <a:cubicBezTo>
                      <a:pt x="2108" y="1820"/>
                      <a:pt x="2226" y="1959"/>
                      <a:pt x="2130" y="2027"/>
                    </a:cubicBezTo>
                    <a:cubicBezTo>
                      <a:pt x="2034" y="2095"/>
                      <a:pt x="1755" y="2065"/>
                      <a:pt x="1517" y="2074"/>
                    </a:cubicBezTo>
                    <a:cubicBezTo>
                      <a:pt x="1279" y="2083"/>
                      <a:pt x="908" y="2082"/>
                      <a:pt x="699" y="2083"/>
                    </a:cubicBezTo>
                    <a:cubicBezTo>
                      <a:pt x="490" y="2084"/>
                      <a:pt x="373" y="2084"/>
                      <a:pt x="263" y="2083"/>
                    </a:cubicBezTo>
                    <a:cubicBezTo>
                      <a:pt x="153" y="2082"/>
                      <a:pt x="80" y="2159"/>
                      <a:pt x="40" y="2074"/>
                    </a:cubicBezTo>
                    <a:cubicBezTo>
                      <a:pt x="0" y="1989"/>
                      <a:pt x="12" y="1739"/>
                      <a:pt x="21" y="1572"/>
                    </a:cubicBezTo>
                    <a:cubicBezTo>
                      <a:pt x="30" y="1405"/>
                      <a:pt x="67" y="1234"/>
                      <a:pt x="95" y="1070"/>
                    </a:cubicBezTo>
                    <a:cubicBezTo>
                      <a:pt x="123" y="906"/>
                      <a:pt x="154" y="734"/>
                      <a:pt x="188" y="587"/>
                    </a:cubicBezTo>
                    <a:cubicBezTo>
                      <a:pt x="222" y="440"/>
                      <a:pt x="238" y="228"/>
                      <a:pt x="346" y="179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8986" name="Group 7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149" y="2861"/>
                <a:chExt cx="3054" cy="2392"/>
              </a:xfrm>
            </p:grpSpPr>
            <p:sp>
              <p:nvSpPr>
                <p:cNvPr id="38987" name="Freeform 75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8988" name="Group 76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38989" name="Freeform 77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0" name="Freeform 78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1" name="Freeform 79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2" name="Freeform 80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3" name="Freeform 81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4" name="Oval 82"/>
                  <p:cNvSpPr>
                    <a:spLocks noChangeArrowheads="1"/>
                  </p:cNvSpPr>
                  <p:nvPr/>
                </p:nvSpPr>
                <p:spPr bwMode="auto">
                  <a:xfrm>
                    <a:off x="3577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5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6" name="Freeform 84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7" name="Freeform 85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38998" name="Freeform 86"/>
              <p:cNvSpPr>
                <a:spLocks/>
              </p:cNvSpPr>
              <p:nvPr/>
            </p:nvSpPr>
            <p:spPr bwMode="auto">
              <a:xfrm>
                <a:off x="2884" y="5751"/>
                <a:ext cx="571" cy="7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99" name="Freeform 87"/>
              <p:cNvSpPr>
                <a:spLocks/>
              </p:cNvSpPr>
              <p:nvPr/>
            </p:nvSpPr>
            <p:spPr bwMode="auto">
              <a:xfrm>
                <a:off x="3670" y="5751"/>
                <a:ext cx="669" cy="7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000" name="Oval 88"/>
              <p:cNvSpPr>
                <a:spLocks noChangeArrowheads="1"/>
              </p:cNvSpPr>
              <p:nvPr/>
            </p:nvSpPr>
            <p:spPr bwMode="auto">
              <a:xfrm>
                <a:off x="3530" y="6633"/>
                <a:ext cx="143" cy="15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001" name="Freeform 89"/>
              <p:cNvSpPr>
                <a:spLocks/>
              </p:cNvSpPr>
              <p:nvPr/>
            </p:nvSpPr>
            <p:spPr bwMode="auto">
              <a:xfrm>
                <a:off x="2418" y="6926"/>
                <a:ext cx="2442" cy="923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9002" name="Group 90"/>
            <p:cNvGrpSpPr>
              <a:grpSpLocks/>
            </p:cNvGrpSpPr>
            <p:nvPr/>
          </p:nvGrpSpPr>
          <p:grpSpPr bwMode="auto">
            <a:xfrm>
              <a:off x="8387" y="1193"/>
              <a:ext cx="1086" cy="441"/>
              <a:chOff x="8387" y="1193"/>
              <a:chExt cx="1086" cy="441"/>
            </a:xfrm>
          </p:grpSpPr>
          <p:sp>
            <p:nvSpPr>
              <p:cNvPr id="39003" name="Freeform 91"/>
              <p:cNvSpPr>
                <a:spLocks/>
              </p:cNvSpPr>
              <p:nvPr/>
            </p:nvSpPr>
            <p:spPr bwMode="auto">
              <a:xfrm>
                <a:off x="8387" y="1238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004" name="Freeform 92"/>
              <p:cNvSpPr>
                <a:spLocks/>
              </p:cNvSpPr>
              <p:nvPr/>
            </p:nvSpPr>
            <p:spPr bwMode="auto">
              <a:xfrm>
                <a:off x="8757" y="1193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9005" name="Group 93"/>
          <p:cNvGrpSpPr>
            <a:grpSpLocks/>
          </p:cNvGrpSpPr>
          <p:nvPr/>
        </p:nvGrpSpPr>
        <p:grpSpPr bwMode="auto">
          <a:xfrm>
            <a:off x="3357554" y="3000372"/>
            <a:ext cx="3086100" cy="2143125"/>
            <a:chOff x="703" y="991"/>
            <a:chExt cx="4860" cy="3375"/>
          </a:xfrm>
        </p:grpSpPr>
        <p:sp>
          <p:nvSpPr>
            <p:cNvPr id="39006" name="Freeform 94"/>
            <p:cNvSpPr>
              <a:spLocks/>
            </p:cNvSpPr>
            <p:nvPr/>
          </p:nvSpPr>
          <p:spPr bwMode="auto">
            <a:xfrm>
              <a:off x="703" y="991"/>
              <a:ext cx="4860" cy="3375"/>
            </a:xfrm>
            <a:custGeom>
              <a:avLst/>
              <a:gdLst/>
              <a:ahLst/>
              <a:cxnLst>
                <a:cxn ang="0">
                  <a:pos x="2660" y="0"/>
                </a:cxn>
                <a:cxn ang="0">
                  <a:pos x="3831" y="263"/>
                </a:cxn>
                <a:cxn ang="0">
                  <a:pos x="4806" y="585"/>
                </a:cxn>
                <a:cxn ang="0">
                  <a:pos x="4156" y="1161"/>
                </a:cxn>
                <a:cxn ang="0">
                  <a:pos x="3794" y="1412"/>
                </a:cxn>
                <a:cxn ang="0">
                  <a:pos x="4398" y="1672"/>
                </a:cxn>
                <a:cxn ang="0">
                  <a:pos x="4558" y="1839"/>
                </a:cxn>
                <a:cxn ang="0">
                  <a:pos x="4558" y="2053"/>
                </a:cxn>
                <a:cxn ang="0">
                  <a:pos x="3032" y="3233"/>
                </a:cxn>
                <a:cxn ang="0">
                  <a:pos x="1731" y="2904"/>
                </a:cxn>
                <a:cxn ang="0">
                  <a:pos x="610" y="2313"/>
                </a:cxn>
                <a:cxn ang="0">
                  <a:pos x="13" y="1895"/>
                </a:cxn>
                <a:cxn ang="0">
                  <a:pos x="691" y="1508"/>
                </a:cxn>
                <a:cxn ang="0">
                  <a:pos x="1072" y="1403"/>
                </a:cxn>
                <a:cxn ang="0">
                  <a:pos x="375" y="1040"/>
                </a:cxn>
                <a:cxn ang="0">
                  <a:pos x="1722" y="263"/>
                </a:cxn>
                <a:cxn ang="0">
                  <a:pos x="2595" y="0"/>
                </a:cxn>
              </a:cxnLst>
              <a:rect l="0" t="0" r="r" b="b"/>
              <a:pathLst>
                <a:path w="4860" h="3375">
                  <a:moveTo>
                    <a:pt x="2660" y="0"/>
                  </a:moveTo>
                  <a:cubicBezTo>
                    <a:pt x="3066" y="82"/>
                    <a:pt x="3473" y="165"/>
                    <a:pt x="3831" y="263"/>
                  </a:cubicBezTo>
                  <a:cubicBezTo>
                    <a:pt x="4189" y="361"/>
                    <a:pt x="4752" y="435"/>
                    <a:pt x="4806" y="585"/>
                  </a:cubicBezTo>
                  <a:cubicBezTo>
                    <a:pt x="4860" y="735"/>
                    <a:pt x="4325" y="1023"/>
                    <a:pt x="4156" y="1161"/>
                  </a:cubicBezTo>
                  <a:cubicBezTo>
                    <a:pt x="3987" y="1299"/>
                    <a:pt x="3754" y="1327"/>
                    <a:pt x="3794" y="1412"/>
                  </a:cubicBezTo>
                  <a:cubicBezTo>
                    <a:pt x="3834" y="1497"/>
                    <a:pt x="4271" y="1601"/>
                    <a:pt x="4398" y="1672"/>
                  </a:cubicBezTo>
                  <a:cubicBezTo>
                    <a:pt x="4525" y="1743"/>
                    <a:pt x="4531" y="1776"/>
                    <a:pt x="4558" y="1839"/>
                  </a:cubicBezTo>
                  <a:cubicBezTo>
                    <a:pt x="4585" y="1902"/>
                    <a:pt x="4812" y="1821"/>
                    <a:pt x="4558" y="2053"/>
                  </a:cubicBezTo>
                  <a:cubicBezTo>
                    <a:pt x="4304" y="2285"/>
                    <a:pt x="3503" y="3091"/>
                    <a:pt x="3032" y="3233"/>
                  </a:cubicBezTo>
                  <a:cubicBezTo>
                    <a:pt x="2561" y="3375"/>
                    <a:pt x="2135" y="3057"/>
                    <a:pt x="1731" y="2904"/>
                  </a:cubicBezTo>
                  <a:cubicBezTo>
                    <a:pt x="1327" y="2751"/>
                    <a:pt x="896" y="2481"/>
                    <a:pt x="610" y="2313"/>
                  </a:cubicBezTo>
                  <a:cubicBezTo>
                    <a:pt x="324" y="2145"/>
                    <a:pt x="0" y="2029"/>
                    <a:pt x="13" y="1895"/>
                  </a:cubicBezTo>
                  <a:cubicBezTo>
                    <a:pt x="26" y="1761"/>
                    <a:pt x="515" y="1590"/>
                    <a:pt x="691" y="1508"/>
                  </a:cubicBezTo>
                  <a:cubicBezTo>
                    <a:pt x="867" y="1426"/>
                    <a:pt x="1125" y="1481"/>
                    <a:pt x="1072" y="1403"/>
                  </a:cubicBezTo>
                  <a:cubicBezTo>
                    <a:pt x="1019" y="1325"/>
                    <a:pt x="267" y="1230"/>
                    <a:pt x="375" y="1040"/>
                  </a:cubicBezTo>
                  <a:cubicBezTo>
                    <a:pt x="483" y="850"/>
                    <a:pt x="1352" y="436"/>
                    <a:pt x="1722" y="263"/>
                  </a:cubicBezTo>
                  <a:cubicBezTo>
                    <a:pt x="2092" y="90"/>
                    <a:pt x="2343" y="45"/>
                    <a:pt x="2595" y="0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07" name="Freeform 95"/>
            <p:cNvSpPr>
              <a:spLocks/>
            </p:cNvSpPr>
            <p:nvPr/>
          </p:nvSpPr>
          <p:spPr bwMode="auto">
            <a:xfrm>
              <a:off x="1313" y="1254"/>
              <a:ext cx="3735" cy="2641"/>
            </a:xfrm>
            <a:custGeom>
              <a:avLst/>
              <a:gdLst/>
              <a:ahLst/>
              <a:cxnLst>
                <a:cxn ang="0">
                  <a:pos x="1177" y="1149"/>
                </a:cxn>
                <a:cxn ang="0">
                  <a:pos x="406" y="750"/>
                </a:cxn>
                <a:cxn ang="0">
                  <a:pos x="1214" y="350"/>
                </a:cxn>
                <a:cxn ang="0">
                  <a:pos x="2190" y="16"/>
                </a:cxn>
                <a:cxn ang="0">
                  <a:pos x="3658" y="443"/>
                </a:cxn>
                <a:cxn ang="0">
                  <a:pos x="2654" y="1214"/>
                </a:cxn>
                <a:cxn ang="0">
                  <a:pos x="3509" y="1679"/>
                </a:cxn>
                <a:cxn ang="0">
                  <a:pos x="2459" y="2413"/>
                </a:cxn>
                <a:cxn ang="0">
                  <a:pos x="2125" y="2608"/>
                </a:cxn>
                <a:cxn ang="0">
                  <a:pos x="1251" y="2217"/>
                </a:cxn>
                <a:cxn ang="0">
                  <a:pos x="127" y="1660"/>
                </a:cxn>
                <a:cxn ang="0">
                  <a:pos x="490" y="1381"/>
                </a:cxn>
                <a:cxn ang="0">
                  <a:pos x="1177" y="1149"/>
                </a:cxn>
              </a:cxnLst>
              <a:rect l="0" t="0" r="r" b="b"/>
              <a:pathLst>
                <a:path w="3735" h="2641">
                  <a:moveTo>
                    <a:pt x="1177" y="1149"/>
                  </a:moveTo>
                  <a:cubicBezTo>
                    <a:pt x="1163" y="1044"/>
                    <a:pt x="400" y="883"/>
                    <a:pt x="406" y="750"/>
                  </a:cubicBezTo>
                  <a:cubicBezTo>
                    <a:pt x="412" y="617"/>
                    <a:pt x="917" y="472"/>
                    <a:pt x="1214" y="350"/>
                  </a:cubicBezTo>
                  <a:cubicBezTo>
                    <a:pt x="1511" y="228"/>
                    <a:pt x="1783" y="0"/>
                    <a:pt x="2190" y="16"/>
                  </a:cubicBezTo>
                  <a:cubicBezTo>
                    <a:pt x="2597" y="32"/>
                    <a:pt x="3581" y="243"/>
                    <a:pt x="3658" y="443"/>
                  </a:cubicBezTo>
                  <a:cubicBezTo>
                    <a:pt x="3735" y="643"/>
                    <a:pt x="2679" y="1008"/>
                    <a:pt x="2654" y="1214"/>
                  </a:cubicBezTo>
                  <a:cubicBezTo>
                    <a:pt x="2629" y="1420"/>
                    <a:pt x="3542" y="1479"/>
                    <a:pt x="3509" y="1679"/>
                  </a:cubicBezTo>
                  <a:cubicBezTo>
                    <a:pt x="3476" y="1879"/>
                    <a:pt x="2690" y="2258"/>
                    <a:pt x="2459" y="2413"/>
                  </a:cubicBezTo>
                  <a:cubicBezTo>
                    <a:pt x="2228" y="2568"/>
                    <a:pt x="2326" y="2641"/>
                    <a:pt x="2125" y="2608"/>
                  </a:cubicBezTo>
                  <a:cubicBezTo>
                    <a:pt x="1924" y="2575"/>
                    <a:pt x="1584" y="2375"/>
                    <a:pt x="1251" y="2217"/>
                  </a:cubicBezTo>
                  <a:cubicBezTo>
                    <a:pt x="918" y="2059"/>
                    <a:pt x="254" y="1799"/>
                    <a:pt x="127" y="1660"/>
                  </a:cubicBezTo>
                  <a:cubicBezTo>
                    <a:pt x="0" y="1521"/>
                    <a:pt x="320" y="1466"/>
                    <a:pt x="490" y="1381"/>
                  </a:cubicBezTo>
                  <a:cubicBezTo>
                    <a:pt x="660" y="1296"/>
                    <a:pt x="1191" y="1254"/>
                    <a:pt x="1177" y="1149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08" name="Freeform 96"/>
            <p:cNvSpPr>
              <a:spLocks/>
            </p:cNvSpPr>
            <p:nvPr/>
          </p:nvSpPr>
          <p:spPr bwMode="auto">
            <a:xfrm>
              <a:off x="2890" y="1716"/>
              <a:ext cx="1681" cy="123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325" y="9"/>
                </a:cxn>
                <a:cxn ang="0">
                  <a:pos x="343" y="92"/>
                </a:cxn>
                <a:cxn ang="0">
                  <a:pos x="622" y="0"/>
                </a:cxn>
                <a:cxn ang="0">
                  <a:pos x="659" y="92"/>
                </a:cxn>
                <a:cxn ang="0">
                  <a:pos x="984" y="27"/>
                </a:cxn>
                <a:cxn ang="0">
                  <a:pos x="984" y="83"/>
                </a:cxn>
                <a:cxn ang="0">
                  <a:pos x="1288" y="46"/>
                </a:cxn>
                <a:cxn ang="0">
                  <a:pos x="1288" y="111"/>
                </a:cxn>
                <a:cxn ang="0">
                  <a:pos x="1681" y="120"/>
                </a:cxn>
              </a:cxnLst>
              <a:rect l="0" t="0" r="r" b="b"/>
              <a:pathLst>
                <a:path w="1681" h="123">
                  <a:moveTo>
                    <a:pt x="0" y="102"/>
                  </a:moveTo>
                  <a:cubicBezTo>
                    <a:pt x="134" y="56"/>
                    <a:pt x="268" y="11"/>
                    <a:pt x="325" y="9"/>
                  </a:cubicBezTo>
                  <a:cubicBezTo>
                    <a:pt x="382" y="7"/>
                    <a:pt x="294" y="93"/>
                    <a:pt x="343" y="92"/>
                  </a:cubicBezTo>
                  <a:cubicBezTo>
                    <a:pt x="392" y="91"/>
                    <a:pt x="569" y="0"/>
                    <a:pt x="622" y="0"/>
                  </a:cubicBezTo>
                  <a:cubicBezTo>
                    <a:pt x="675" y="0"/>
                    <a:pt x="599" y="88"/>
                    <a:pt x="659" y="92"/>
                  </a:cubicBezTo>
                  <a:cubicBezTo>
                    <a:pt x="719" y="96"/>
                    <a:pt x="930" y="28"/>
                    <a:pt x="984" y="27"/>
                  </a:cubicBezTo>
                  <a:cubicBezTo>
                    <a:pt x="1038" y="26"/>
                    <a:pt x="933" y="80"/>
                    <a:pt x="984" y="83"/>
                  </a:cubicBezTo>
                  <a:cubicBezTo>
                    <a:pt x="1035" y="86"/>
                    <a:pt x="1237" y="41"/>
                    <a:pt x="1288" y="46"/>
                  </a:cubicBezTo>
                  <a:cubicBezTo>
                    <a:pt x="1339" y="51"/>
                    <a:pt x="1223" y="99"/>
                    <a:pt x="1288" y="111"/>
                  </a:cubicBezTo>
                  <a:cubicBezTo>
                    <a:pt x="1353" y="123"/>
                    <a:pt x="1517" y="121"/>
                    <a:pt x="1681" y="120"/>
                  </a:cubicBezTo>
                </a:path>
              </a:pathLst>
            </a:custGeom>
            <a:solidFill>
              <a:srgbClr val="007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09" name="Freeform 97"/>
            <p:cNvSpPr>
              <a:spLocks/>
            </p:cNvSpPr>
            <p:nvPr/>
          </p:nvSpPr>
          <p:spPr bwMode="auto">
            <a:xfrm>
              <a:off x="2472" y="2035"/>
              <a:ext cx="761" cy="179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176" y="6"/>
                </a:cxn>
                <a:cxn ang="0">
                  <a:pos x="176" y="117"/>
                </a:cxn>
                <a:cxn ang="0">
                  <a:pos x="418" y="43"/>
                </a:cxn>
                <a:cxn ang="0">
                  <a:pos x="464" y="164"/>
                </a:cxn>
                <a:cxn ang="0">
                  <a:pos x="761" y="136"/>
                </a:cxn>
              </a:cxnLst>
              <a:rect l="0" t="0" r="r" b="b"/>
              <a:pathLst>
                <a:path w="761" h="179">
                  <a:moveTo>
                    <a:pt x="0" y="80"/>
                  </a:moveTo>
                  <a:cubicBezTo>
                    <a:pt x="73" y="40"/>
                    <a:pt x="147" y="0"/>
                    <a:pt x="176" y="6"/>
                  </a:cubicBezTo>
                  <a:cubicBezTo>
                    <a:pt x="205" y="12"/>
                    <a:pt x="136" y="111"/>
                    <a:pt x="176" y="117"/>
                  </a:cubicBezTo>
                  <a:cubicBezTo>
                    <a:pt x="216" y="123"/>
                    <a:pt x="370" y="35"/>
                    <a:pt x="418" y="43"/>
                  </a:cubicBezTo>
                  <a:cubicBezTo>
                    <a:pt x="466" y="51"/>
                    <a:pt x="407" y="149"/>
                    <a:pt x="464" y="164"/>
                  </a:cubicBezTo>
                  <a:cubicBezTo>
                    <a:pt x="521" y="179"/>
                    <a:pt x="641" y="157"/>
                    <a:pt x="761" y="136"/>
                  </a:cubicBezTo>
                </a:path>
              </a:pathLst>
            </a:custGeom>
            <a:solidFill>
              <a:srgbClr val="007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10" name="Freeform 98"/>
            <p:cNvSpPr>
              <a:spLocks/>
            </p:cNvSpPr>
            <p:nvPr/>
          </p:nvSpPr>
          <p:spPr bwMode="auto">
            <a:xfrm>
              <a:off x="2602" y="3100"/>
              <a:ext cx="1532" cy="164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464" y="46"/>
                </a:cxn>
                <a:cxn ang="0">
                  <a:pos x="557" y="130"/>
                </a:cxn>
                <a:cxn ang="0">
                  <a:pos x="910" y="37"/>
                </a:cxn>
                <a:cxn ang="0">
                  <a:pos x="947" y="158"/>
                </a:cxn>
                <a:cxn ang="0">
                  <a:pos x="1288" y="0"/>
                </a:cxn>
                <a:cxn ang="0">
                  <a:pos x="1532" y="158"/>
                </a:cxn>
              </a:cxnLst>
              <a:rect l="0" t="0" r="r" b="b"/>
              <a:pathLst>
                <a:path w="1532" h="164">
                  <a:moveTo>
                    <a:pt x="0" y="121"/>
                  </a:moveTo>
                  <a:cubicBezTo>
                    <a:pt x="185" y="83"/>
                    <a:pt x="371" y="45"/>
                    <a:pt x="464" y="46"/>
                  </a:cubicBezTo>
                  <a:cubicBezTo>
                    <a:pt x="557" y="47"/>
                    <a:pt x="483" y="132"/>
                    <a:pt x="557" y="130"/>
                  </a:cubicBezTo>
                  <a:cubicBezTo>
                    <a:pt x="631" y="128"/>
                    <a:pt x="845" y="32"/>
                    <a:pt x="910" y="37"/>
                  </a:cubicBezTo>
                  <a:cubicBezTo>
                    <a:pt x="975" y="42"/>
                    <a:pt x="884" y="164"/>
                    <a:pt x="947" y="158"/>
                  </a:cubicBezTo>
                  <a:cubicBezTo>
                    <a:pt x="1010" y="152"/>
                    <a:pt x="1191" y="0"/>
                    <a:pt x="1288" y="0"/>
                  </a:cubicBezTo>
                  <a:cubicBezTo>
                    <a:pt x="1385" y="0"/>
                    <a:pt x="1458" y="79"/>
                    <a:pt x="1532" y="158"/>
                  </a:cubicBezTo>
                </a:path>
              </a:pathLst>
            </a:custGeom>
            <a:solidFill>
              <a:srgbClr val="007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70" name="169 Rectángulo"/>
          <p:cNvSpPr/>
          <p:nvPr/>
        </p:nvSpPr>
        <p:spPr>
          <a:xfrm>
            <a:off x="285720" y="3857628"/>
            <a:ext cx="1071570" cy="214314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1" name="170 Rectángulo"/>
          <p:cNvSpPr/>
          <p:nvPr/>
        </p:nvSpPr>
        <p:spPr>
          <a:xfrm>
            <a:off x="357158" y="4071942"/>
            <a:ext cx="285752" cy="1500198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3" name="172 Rectángulo"/>
          <p:cNvSpPr/>
          <p:nvPr/>
        </p:nvSpPr>
        <p:spPr>
          <a:xfrm>
            <a:off x="357158" y="3000372"/>
            <a:ext cx="214314" cy="857256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9014" name="Group 102"/>
          <p:cNvGrpSpPr>
            <a:grpSpLocks/>
          </p:cNvGrpSpPr>
          <p:nvPr/>
        </p:nvGrpSpPr>
        <p:grpSpPr bwMode="auto">
          <a:xfrm>
            <a:off x="0" y="4286256"/>
            <a:ext cx="1423988" cy="2036762"/>
            <a:chOff x="7751" y="10893"/>
            <a:chExt cx="2242" cy="3207"/>
          </a:xfrm>
        </p:grpSpPr>
        <p:sp>
          <p:nvSpPr>
            <p:cNvPr id="39015" name="Freeform 103"/>
            <p:cNvSpPr>
              <a:spLocks/>
            </p:cNvSpPr>
            <p:nvPr/>
          </p:nvSpPr>
          <p:spPr bwMode="auto">
            <a:xfrm rot="2749161">
              <a:off x="7779" y="11833"/>
              <a:ext cx="3144" cy="1285"/>
            </a:xfrm>
            <a:custGeom>
              <a:avLst/>
              <a:gdLst/>
              <a:ahLst/>
              <a:cxnLst>
                <a:cxn ang="0">
                  <a:pos x="107" y="196"/>
                </a:cxn>
                <a:cxn ang="0">
                  <a:pos x="301" y="18"/>
                </a:cxn>
                <a:cxn ang="0">
                  <a:pos x="1156" y="306"/>
                </a:cxn>
                <a:cxn ang="0">
                  <a:pos x="1990" y="566"/>
                </a:cxn>
                <a:cxn ang="0">
                  <a:pos x="3000" y="731"/>
                </a:cxn>
                <a:cxn ang="0">
                  <a:pos x="2854" y="1216"/>
                </a:cxn>
                <a:cxn ang="0">
                  <a:pos x="1805" y="1142"/>
                </a:cxn>
                <a:cxn ang="0">
                  <a:pos x="891" y="844"/>
                </a:cxn>
                <a:cxn ang="0">
                  <a:pos x="127" y="613"/>
                </a:cxn>
                <a:cxn ang="0">
                  <a:pos x="107" y="196"/>
                </a:cxn>
              </a:cxnLst>
              <a:rect l="0" t="0" r="r" b="b"/>
              <a:pathLst>
                <a:path w="3144" h="1285">
                  <a:moveTo>
                    <a:pt x="107" y="196"/>
                  </a:moveTo>
                  <a:cubicBezTo>
                    <a:pt x="136" y="97"/>
                    <a:pt x="126" y="0"/>
                    <a:pt x="301" y="18"/>
                  </a:cubicBezTo>
                  <a:cubicBezTo>
                    <a:pt x="476" y="36"/>
                    <a:pt x="875" y="215"/>
                    <a:pt x="1156" y="306"/>
                  </a:cubicBezTo>
                  <a:cubicBezTo>
                    <a:pt x="1437" y="397"/>
                    <a:pt x="1683" y="495"/>
                    <a:pt x="1990" y="566"/>
                  </a:cubicBezTo>
                  <a:cubicBezTo>
                    <a:pt x="2297" y="637"/>
                    <a:pt x="2856" y="623"/>
                    <a:pt x="3000" y="731"/>
                  </a:cubicBezTo>
                  <a:cubicBezTo>
                    <a:pt x="3144" y="839"/>
                    <a:pt x="3053" y="1147"/>
                    <a:pt x="2854" y="1216"/>
                  </a:cubicBezTo>
                  <a:cubicBezTo>
                    <a:pt x="2655" y="1285"/>
                    <a:pt x="2132" y="1204"/>
                    <a:pt x="1805" y="1142"/>
                  </a:cubicBezTo>
                  <a:cubicBezTo>
                    <a:pt x="1478" y="1080"/>
                    <a:pt x="1171" y="932"/>
                    <a:pt x="891" y="844"/>
                  </a:cubicBezTo>
                  <a:cubicBezTo>
                    <a:pt x="611" y="756"/>
                    <a:pt x="254" y="721"/>
                    <a:pt x="127" y="613"/>
                  </a:cubicBezTo>
                  <a:cubicBezTo>
                    <a:pt x="0" y="505"/>
                    <a:pt x="78" y="295"/>
                    <a:pt x="107" y="19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9016" name="Group 104"/>
            <p:cNvGrpSpPr>
              <a:grpSpLocks/>
            </p:cNvGrpSpPr>
            <p:nvPr/>
          </p:nvGrpSpPr>
          <p:grpSpPr bwMode="auto">
            <a:xfrm>
              <a:off x="7751" y="10893"/>
              <a:ext cx="1719" cy="3207"/>
              <a:chOff x="7751" y="10893"/>
              <a:chExt cx="1719" cy="3207"/>
            </a:xfrm>
          </p:grpSpPr>
          <p:sp>
            <p:nvSpPr>
              <p:cNvPr id="39017" name="WordArt 105"/>
              <p:cNvSpPr>
                <a:spLocks noChangeArrowheads="1" noChangeShapeType="1" noTextEdit="1"/>
              </p:cNvSpPr>
              <p:nvPr/>
            </p:nvSpPr>
            <p:spPr bwMode="auto">
              <a:xfrm rot="3861782">
                <a:off x="8248" y="12346"/>
                <a:ext cx="2116" cy="328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dirty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 dirty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39018" name="Freeform 106"/>
              <p:cNvSpPr>
                <a:spLocks/>
              </p:cNvSpPr>
              <p:nvPr/>
            </p:nvSpPr>
            <p:spPr bwMode="auto">
              <a:xfrm>
                <a:off x="7751" y="10893"/>
                <a:ext cx="1345" cy="3207"/>
              </a:xfrm>
              <a:custGeom>
                <a:avLst/>
                <a:gdLst/>
                <a:ahLst/>
                <a:cxnLst>
                  <a:cxn ang="0">
                    <a:pos x="791" y="306"/>
                  </a:cxn>
                  <a:cxn ang="0">
                    <a:pos x="555" y="101"/>
                  </a:cxn>
                  <a:cxn ang="0">
                    <a:pos x="34" y="169"/>
                  </a:cxn>
                  <a:cxn ang="0">
                    <a:pos x="349" y="1117"/>
                  </a:cxn>
                  <a:cxn ang="0">
                    <a:pos x="1301" y="2619"/>
                  </a:cxn>
                  <a:cxn ang="0">
                    <a:pos x="613" y="2966"/>
                  </a:cxn>
                  <a:cxn ang="0">
                    <a:pos x="397" y="1170"/>
                  </a:cxn>
                </a:cxnLst>
                <a:rect l="0" t="0" r="r" b="b"/>
                <a:pathLst>
                  <a:path w="1345" h="3207">
                    <a:moveTo>
                      <a:pt x="791" y="306"/>
                    </a:moveTo>
                    <a:cubicBezTo>
                      <a:pt x="736" y="215"/>
                      <a:pt x="681" y="124"/>
                      <a:pt x="555" y="101"/>
                    </a:cubicBezTo>
                    <a:cubicBezTo>
                      <a:pt x="429" y="78"/>
                      <a:pt x="68" y="0"/>
                      <a:pt x="34" y="169"/>
                    </a:cubicBezTo>
                    <a:cubicBezTo>
                      <a:pt x="0" y="338"/>
                      <a:pt x="138" y="709"/>
                      <a:pt x="349" y="1117"/>
                    </a:cubicBezTo>
                    <a:cubicBezTo>
                      <a:pt x="560" y="1525"/>
                      <a:pt x="1257" y="2311"/>
                      <a:pt x="1301" y="2619"/>
                    </a:cubicBezTo>
                    <a:cubicBezTo>
                      <a:pt x="1345" y="2927"/>
                      <a:pt x="764" y="3207"/>
                      <a:pt x="613" y="2966"/>
                    </a:cubicBezTo>
                    <a:cubicBezTo>
                      <a:pt x="462" y="2725"/>
                      <a:pt x="429" y="1947"/>
                      <a:pt x="397" y="1170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9218" name="Group 2"/>
          <p:cNvGrpSpPr>
            <a:grpSpLocks/>
          </p:cNvGrpSpPr>
          <p:nvPr/>
        </p:nvGrpSpPr>
        <p:grpSpPr bwMode="auto">
          <a:xfrm>
            <a:off x="2500298" y="3571876"/>
            <a:ext cx="1285884" cy="2171705"/>
            <a:chOff x="6834" y="7004"/>
            <a:chExt cx="1235" cy="2296"/>
          </a:xfrm>
        </p:grpSpPr>
        <p:sp>
          <p:nvSpPr>
            <p:cNvPr id="9219" name="Freeform 3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9220" name="Group 4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9221" name="Freeform 5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2" name="Freeform 6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3" name="Freeform 7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4" name="Freeform 8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5" name="Freeform 9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6" name="Freeform 10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7" name="Freeform 11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28" name="Group 12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9229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9230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9231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9232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923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9234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923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1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3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5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9246" name="Oval 30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47" name="Freeform 31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050" name="Freeform 2"/>
          <p:cNvSpPr>
            <a:spLocks/>
          </p:cNvSpPr>
          <p:nvPr/>
        </p:nvSpPr>
        <p:spPr bwMode="auto">
          <a:xfrm>
            <a:off x="4071934" y="4071942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051" name="Freeform 3"/>
          <p:cNvSpPr>
            <a:spLocks/>
          </p:cNvSpPr>
          <p:nvPr/>
        </p:nvSpPr>
        <p:spPr bwMode="auto">
          <a:xfrm>
            <a:off x="4286248" y="4143380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571472" y="1500174"/>
            <a:ext cx="1647824" cy="714380"/>
            <a:chOff x="1814" y="9094"/>
            <a:chExt cx="3256" cy="2143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5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18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6" name="Group 141"/>
          <p:cNvGrpSpPr>
            <a:grpSpLocks/>
          </p:cNvGrpSpPr>
          <p:nvPr/>
        </p:nvGrpSpPr>
        <p:grpSpPr bwMode="auto">
          <a:xfrm>
            <a:off x="1166735" y="450766"/>
            <a:ext cx="785818" cy="714380"/>
            <a:chOff x="2904" y="8552"/>
            <a:chExt cx="1493" cy="1547"/>
          </a:xfrm>
        </p:grpSpPr>
        <p:sp>
          <p:nvSpPr>
            <p:cNvPr id="20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4" name="Group 141"/>
          <p:cNvGrpSpPr>
            <a:grpSpLocks/>
          </p:cNvGrpSpPr>
          <p:nvPr/>
        </p:nvGrpSpPr>
        <p:grpSpPr bwMode="auto">
          <a:xfrm>
            <a:off x="326019" y="1057794"/>
            <a:ext cx="785818" cy="714380"/>
            <a:chOff x="2904" y="8552"/>
            <a:chExt cx="1493" cy="1547"/>
          </a:xfrm>
        </p:grpSpPr>
        <p:sp>
          <p:nvSpPr>
            <p:cNvPr id="21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0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43" name="242 Forma libre"/>
          <p:cNvSpPr/>
          <p:nvPr/>
        </p:nvSpPr>
        <p:spPr>
          <a:xfrm>
            <a:off x="8143900" y="4929198"/>
            <a:ext cx="183847" cy="319315"/>
          </a:xfrm>
          <a:custGeom>
            <a:avLst/>
            <a:gdLst>
              <a:gd name="connsiteX0" fmla="*/ 67733 w 183847"/>
              <a:gd name="connsiteY0" fmla="*/ 0 h 319315"/>
              <a:gd name="connsiteX1" fmla="*/ 9676 w 183847"/>
              <a:gd name="connsiteY1" fmla="*/ 174172 h 319315"/>
              <a:gd name="connsiteX2" fmla="*/ 125790 w 183847"/>
              <a:gd name="connsiteY2" fmla="*/ 319315 h 319315"/>
              <a:gd name="connsiteX3" fmla="*/ 169333 w 183847"/>
              <a:gd name="connsiteY3" fmla="*/ 174172 h 319315"/>
              <a:gd name="connsiteX4" fmla="*/ 67733 w 183847"/>
              <a:gd name="connsiteY4" fmla="*/ 0 h 31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847" h="319315">
                <a:moveTo>
                  <a:pt x="67733" y="0"/>
                </a:moveTo>
                <a:cubicBezTo>
                  <a:pt x="41124" y="0"/>
                  <a:pt x="0" y="120953"/>
                  <a:pt x="9676" y="174172"/>
                </a:cubicBezTo>
                <a:cubicBezTo>
                  <a:pt x="19352" y="227391"/>
                  <a:pt x="99181" y="319315"/>
                  <a:pt x="125790" y="319315"/>
                </a:cubicBezTo>
                <a:cubicBezTo>
                  <a:pt x="152399" y="319315"/>
                  <a:pt x="183847" y="224972"/>
                  <a:pt x="169333" y="174172"/>
                </a:cubicBezTo>
                <a:cubicBezTo>
                  <a:pt x="154819" y="123372"/>
                  <a:pt x="94342" y="0"/>
                  <a:pt x="67733" y="0"/>
                </a:cubicBez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4" name="243 Forma libre"/>
          <p:cNvSpPr/>
          <p:nvPr/>
        </p:nvSpPr>
        <p:spPr>
          <a:xfrm>
            <a:off x="8358214" y="5072074"/>
            <a:ext cx="135466" cy="338666"/>
          </a:xfrm>
          <a:custGeom>
            <a:avLst/>
            <a:gdLst>
              <a:gd name="connsiteX0" fmla="*/ 12095 w 135466"/>
              <a:gd name="connsiteY0" fmla="*/ 24190 h 338666"/>
              <a:gd name="connsiteX1" fmla="*/ 128209 w 135466"/>
              <a:gd name="connsiteY1" fmla="*/ 169333 h 338666"/>
              <a:gd name="connsiteX2" fmla="*/ 55638 w 135466"/>
              <a:gd name="connsiteY2" fmla="*/ 314476 h 338666"/>
              <a:gd name="connsiteX3" fmla="*/ 12095 w 135466"/>
              <a:gd name="connsiteY3" fmla="*/ 24190 h 33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466" h="338666">
                <a:moveTo>
                  <a:pt x="12095" y="24190"/>
                </a:moveTo>
                <a:cubicBezTo>
                  <a:pt x="24190" y="0"/>
                  <a:pt x="120952" y="120952"/>
                  <a:pt x="128209" y="169333"/>
                </a:cubicBezTo>
                <a:cubicBezTo>
                  <a:pt x="135466" y="217714"/>
                  <a:pt x="72571" y="338666"/>
                  <a:pt x="55638" y="314476"/>
                </a:cubicBezTo>
                <a:cubicBezTo>
                  <a:pt x="38705" y="290286"/>
                  <a:pt x="0" y="48381"/>
                  <a:pt x="12095" y="24190"/>
                </a:cubicBez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201 Forma libre"/>
          <p:cNvSpPr/>
          <p:nvPr/>
        </p:nvSpPr>
        <p:spPr>
          <a:xfrm>
            <a:off x="-124265" y="2715065"/>
            <a:ext cx="9219028" cy="3179298"/>
          </a:xfrm>
          <a:custGeom>
            <a:avLst/>
            <a:gdLst>
              <a:gd name="connsiteX0" fmla="*/ 560363 w 9219028"/>
              <a:gd name="connsiteY0" fmla="*/ 281353 h 3179298"/>
              <a:gd name="connsiteX1" fmla="*/ 3669323 w 9219028"/>
              <a:gd name="connsiteY1" fmla="*/ 253218 h 3179298"/>
              <a:gd name="connsiteX2" fmla="*/ 5920154 w 9219028"/>
              <a:gd name="connsiteY2" fmla="*/ 281353 h 3179298"/>
              <a:gd name="connsiteX3" fmla="*/ 7355059 w 9219028"/>
              <a:gd name="connsiteY3" fmla="*/ 267286 h 3179298"/>
              <a:gd name="connsiteX4" fmla="*/ 8775896 w 9219028"/>
              <a:gd name="connsiteY4" fmla="*/ 337624 h 3179298"/>
              <a:gd name="connsiteX5" fmla="*/ 8902505 w 9219028"/>
              <a:gd name="connsiteY5" fmla="*/ 2293033 h 3179298"/>
              <a:gd name="connsiteX6" fmla="*/ 8832167 w 9219028"/>
              <a:gd name="connsiteY6" fmla="*/ 2841673 h 3179298"/>
              <a:gd name="connsiteX7" fmla="*/ 6581336 w 9219028"/>
              <a:gd name="connsiteY7" fmla="*/ 2954215 h 3179298"/>
              <a:gd name="connsiteX8" fmla="*/ 3500511 w 9219028"/>
              <a:gd name="connsiteY8" fmla="*/ 2982350 h 3179298"/>
              <a:gd name="connsiteX9" fmla="*/ 1713914 w 9219028"/>
              <a:gd name="connsiteY9" fmla="*/ 2982350 h 3179298"/>
              <a:gd name="connsiteX10" fmla="*/ 490025 w 9219028"/>
              <a:gd name="connsiteY10" fmla="*/ 2926080 h 3179298"/>
              <a:gd name="connsiteX11" fmla="*/ 264942 w 9219028"/>
              <a:gd name="connsiteY11" fmla="*/ 1463040 h 3179298"/>
              <a:gd name="connsiteX12" fmla="*/ 307145 w 9219028"/>
              <a:gd name="connsiteY12" fmla="*/ 548640 h 3179298"/>
              <a:gd name="connsiteX13" fmla="*/ 560363 w 9219028"/>
              <a:gd name="connsiteY13" fmla="*/ 281353 h 3179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19028" h="3179298">
                <a:moveTo>
                  <a:pt x="560363" y="281353"/>
                </a:moveTo>
                <a:cubicBezTo>
                  <a:pt x="1120726" y="232116"/>
                  <a:pt x="2776025" y="253218"/>
                  <a:pt x="3669323" y="253218"/>
                </a:cubicBezTo>
                <a:cubicBezTo>
                  <a:pt x="4562621" y="253218"/>
                  <a:pt x="5920154" y="281353"/>
                  <a:pt x="5920154" y="281353"/>
                </a:cubicBezTo>
                <a:cubicBezTo>
                  <a:pt x="6534443" y="283698"/>
                  <a:pt x="6879102" y="257907"/>
                  <a:pt x="7355059" y="267286"/>
                </a:cubicBezTo>
                <a:cubicBezTo>
                  <a:pt x="7831016" y="276665"/>
                  <a:pt x="8517988" y="0"/>
                  <a:pt x="8775896" y="337624"/>
                </a:cubicBezTo>
                <a:cubicBezTo>
                  <a:pt x="9033804" y="675249"/>
                  <a:pt x="8893127" y="1875692"/>
                  <a:pt x="8902505" y="2293033"/>
                </a:cubicBezTo>
                <a:cubicBezTo>
                  <a:pt x="8911883" y="2710374"/>
                  <a:pt x="9219028" y="2731476"/>
                  <a:pt x="8832167" y="2841673"/>
                </a:cubicBezTo>
                <a:cubicBezTo>
                  <a:pt x="8445306" y="2951870"/>
                  <a:pt x="7469945" y="2930769"/>
                  <a:pt x="6581336" y="2954215"/>
                </a:cubicBezTo>
                <a:cubicBezTo>
                  <a:pt x="5692727" y="2977661"/>
                  <a:pt x="3500511" y="2982350"/>
                  <a:pt x="3500511" y="2982350"/>
                </a:cubicBezTo>
                <a:lnTo>
                  <a:pt x="1713914" y="2982350"/>
                </a:lnTo>
                <a:cubicBezTo>
                  <a:pt x="1212166" y="2972972"/>
                  <a:pt x="731520" y="3179298"/>
                  <a:pt x="490025" y="2926080"/>
                </a:cubicBezTo>
                <a:cubicBezTo>
                  <a:pt x="248530" y="2672862"/>
                  <a:pt x="295422" y="1859280"/>
                  <a:pt x="264942" y="1463040"/>
                </a:cubicBezTo>
                <a:cubicBezTo>
                  <a:pt x="234462" y="1066800"/>
                  <a:pt x="253219" y="740898"/>
                  <a:pt x="307145" y="548640"/>
                </a:cubicBezTo>
                <a:cubicBezTo>
                  <a:pt x="361071" y="356382"/>
                  <a:pt x="0" y="330590"/>
                  <a:pt x="560363" y="281353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2" name="171 Rectángulo"/>
          <p:cNvSpPr/>
          <p:nvPr/>
        </p:nvSpPr>
        <p:spPr>
          <a:xfrm rot="19808094">
            <a:off x="1287585" y="3772615"/>
            <a:ext cx="211049" cy="2071702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3" name="162 Forma libre"/>
          <p:cNvSpPr/>
          <p:nvPr/>
        </p:nvSpPr>
        <p:spPr>
          <a:xfrm>
            <a:off x="-86751" y="5472332"/>
            <a:ext cx="8841545" cy="1066800"/>
          </a:xfrm>
          <a:custGeom>
            <a:avLst/>
            <a:gdLst>
              <a:gd name="connsiteX0" fmla="*/ 396240 w 8841545"/>
              <a:gd name="connsiteY0" fmla="*/ 14068 h 1066800"/>
              <a:gd name="connsiteX1" fmla="*/ 1563859 w 8841545"/>
              <a:gd name="connsiteY1" fmla="*/ 56271 h 1066800"/>
              <a:gd name="connsiteX2" fmla="*/ 2801816 w 8841545"/>
              <a:gd name="connsiteY2" fmla="*/ 140677 h 1066800"/>
              <a:gd name="connsiteX3" fmla="*/ 3716216 w 8841545"/>
              <a:gd name="connsiteY3" fmla="*/ 28136 h 1066800"/>
              <a:gd name="connsiteX4" fmla="*/ 5277729 w 8841545"/>
              <a:gd name="connsiteY4" fmla="*/ 70339 h 1066800"/>
              <a:gd name="connsiteX5" fmla="*/ 7528560 w 8841545"/>
              <a:gd name="connsiteY5" fmla="*/ 70339 h 1066800"/>
              <a:gd name="connsiteX6" fmla="*/ 8457028 w 8841545"/>
              <a:gd name="connsiteY6" fmla="*/ 140677 h 1066800"/>
              <a:gd name="connsiteX7" fmla="*/ 8400757 w 8841545"/>
              <a:gd name="connsiteY7" fmla="*/ 914400 h 1066800"/>
              <a:gd name="connsiteX8" fmla="*/ 5812302 w 8841545"/>
              <a:gd name="connsiteY8" fmla="*/ 914400 h 1066800"/>
              <a:gd name="connsiteX9" fmla="*/ 3097237 w 8841545"/>
              <a:gd name="connsiteY9" fmla="*/ 872197 h 1066800"/>
              <a:gd name="connsiteX10" fmla="*/ 438443 w 8841545"/>
              <a:gd name="connsiteY10" fmla="*/ 928468 h 1066800"/>
              <a:gd name="connsiteX11" fmla="*/ 466579 w 8841545"/>
              <a:gd name="connsiteY11" fmla="*/ 42203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41545" h="1066800">
                <a:moveTo>
                  <a:pt x="396240" y="14068"/>
                </a:moveTo>
                <a:lnTo>
                  <a:pt x="1563859" y="56271"/>
                </a:lnTo>
                <a:cubicBezTo>
                  <a:pt x="1964788" y="77373"/>
                  <a:pt x="2443090" y="145366"/>
                  <a:pt x="2801816" y="140677"/>
                </a:cubicBezTo>
                <a:cubicBezTo>
                  <a:pt x="3160542" y="135988"/>
                  <a:pt x="3303564" y="39859"/>
                  <a:pt x="3716216" y="28136"/>
                </a:cubicBezTo>
                <a:cubicBezTo>
                  <a:pt x="4128868" y="16413"/>
                  <a:pt x="4642338" y="63305"/>
                  <a:pt x="5277729" y="70339"/>
                </a:cubicBezTo>
                <a:cubicBezTo>
                  <a:pt x="5913120" y="77373"/>
                  <a:pt x="6998677" y="58616"/>
                  <a:pt x="7528560" y="70339"/>
                </a:cubicBezTo>
                <a:cubicBezTo>
                  <a:pt x="8058443" y="82062"/>
                  <a:pt x="8311662" y="0"/>
                  <a:pt x="8457028" y="140677"/>
                </a:cubicBezTo>
                <a:cubicBezTo>
                  <a:pt x="8602394" y="281354"/>
                  <a:pt x="8841545" y="785446"/>
                  <a:pt x="8400757" y="914400"/>
                </a:cubicBezTo>
                <a:cubicBezTo>
                  <a:pt x="7959969" y="1043354"/>
                  <a:pt x="5812302" y="914400"/>
                  <a:pt x="5812302" y="914400"/>
                </a:cubicBezTo>
                <a:lnTo>
                  <a:pt x="3097237" y="872197"/>
                </a:lnTo>
                <a:cubicBezTo>
                  <a:pt x="2201594" y="874542"/>
                  <a:pt x="876886" y="1066800"/>
                  <a:pt x="438443" y="928468"/>
                </a:cubicBezTo>
                <a:cubicBezTo>
                  <a:pt x="0" y="790136"/>
                  <a:pt x="233289" y="416169"/>
                  <a:pt x="466579" y="42203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2136600" y="404664"/>
            <a:ext cx="6322278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DEBO RESPETAR LAS HORAS DE DIGESTIÓN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8914" name="Group 2"/>
          <p:cNvGrpSpPr>
            <a:grpSpLocks/>
          </p:cNvGrpSpPr>
          <p:nvPr/>
        </p:nvGrpSpPr>
        <p:grpSpPr bwMode="auto">
          <a:xfrm>
            <a:off x="6357950" y="4143380"/>
            <a:ext cx="1928826" cy="889002"/>
            <a:chOff x="3342" y="2036"/>
            <a:chExt cx="3628" cy="1414"/>
          </a:xfrm>
        </p:grpSpPr>
        <p:sp>
          <p:nvSpPr>
            <p:cNvPr id="38915" name="Freeform 3"/>
            <p:cNvSpPr>
              <a:spLocks/>
            </p:cNvSpPr>
            <p:nvPr/>
          </p:nvSpPr>
          <p:spPr bwMode="auto">
            <a:xfrm>
              <a:off x="3789" y="3052"/>
              <a:ext cx="2823" cy="398"/>
            </a:xfrm>
            <a:custGeom>
              <a:avLst/>
              <a:gdLst/>
              <a:ahLst/>
              <a:cxnLst>
                <a:cxn ang="0">
                  <a:pos x="73" y="13"/>
                </a:cxn>
                <a:cxn ang="0">
                  <a:pos x="84" y="155"/>
                </a:cxn>
                <a:cxn ang="0">
                  <a:pos x="422" y="352"/>
                </a:cxn>
                <a:cxn ang="0">
                  <a:pos x="956" y="395"/>
                </a:cxn>
                <a:cxn ang="0">
                  <a:pos x="1478" y="373"/>
                </a:cxn>
                <a:cxn ang="0">
                  <a:pos x="1971" y="373"/>
                </a:cxn>
                <a:cxn ang="0">
                  <a:pos x="2375" y="384"/>
                </a:cxn>
                <a:cxn ang="0">
                  <a:pos x="2759" y="308"/>
                </a:cxn>
                <a:cxn ang="0">
                  <a:pos x="2759" y="123"/>
                </a:cxn>
                <a:cxn ang="0">
                  <a:pos x="2510" y="101"/>
                </a:cxn>
                <a:cxn ang="0">
                  <a:pos x="2167" y="101"/>
                </a:cxn>
                <a:cxn ang="0">
                  <a:pos x="1854" y="46"/>
                </a:cxn>
                <a:cxn ang="0">
                  <a:pos x="1427" y="123"/>
                </a:cxn>
                <a:cxn ang="0">
                  <a:pos x="1120" y="123"/>
                </a:cxn>
                <a:cxn ang="0">
                  <a:pos x="760" y="112"/>
                </a:cxn>
                <a:cxn ang="0">
                  <a:pos x="520" y="79"/>
                </a:cxn>
                <a:cxn ang="0">
                  <a:pos x="73" y="13"/>
                </a:cxn>
              </a:cxnLst>
              <a:rect l="0" t="0" r="r" b="b"/>
              <a:pathLst>
                <a:path w="2823" h="398">
                  <a:moveTo>
                    <a:pt x="73" y="13"/>
                  </a:moveTo>
                  <a:cubicBezTo>
                    <a:pt x="0" y="26"/>
                    <a:pt x="26" y="98"/>
                    <a:pt x="84" y="155"/>
                  </a:cubicBezTo>
                  <a:cubicBezTo>
                    <a:pt x="142" y="212"/>
                    <a:pt x="277" y="312"/>
                    <a:pt x="422" y="352"/>
                  </a:cubicBezTo>
                  <a:cubicBezTo>
                    <a:pt x="567" y="392"/>
                    <a:pt x="780" y="392"/>
                    <a:pt x="956" y="395"/>
                  </a:cubicBezTo>
                  <a:cubicBezTo>
                    <a:pt x="1132" y="398"/>
                    <a:pt x="1309" y="377"/>
                    <a:pt x="1478" y="373"/>
                  </a:cubicBezTo>
                  <a:cubicBezTo>
                    <a:pt x="1647" y="369"/>
                    <a:pt x="1822" y="371"/>
                    <a:pt x="1971" y="373"/>
                  </a:cubicBezTo>
                  <a:cubicBezTo>
                    <a:pt x="2120" y="375"/>
                    <a:pt x="2244" y="395"/>
                    <a:pt x="2375" y="384"/>
                  </a:cubicBezTo>
                  <a:cubicBezTo>
                    <a:pt x="2506" y="373"/>
                    <a:pt x="2695" y="352"/>
                    <a:pt x="2759" y="308"/>
                  </a:cubicBezTo>
                  <a:cubicBezTo>
                    <a:pt x="2823" y="264"/>
                    <a:pt x="2801" y="158"/>
                    <a:pt x="2759" y="123"/>
                  </a:cubicBezTo>
                  <a:cubicBezTo>
                    <a:pt x="2717" y="88"/>
                    <a:pt x="2609" y="105"/>
                    <a:pt x="2510" y="101"/>
                  </a:cubicBezTo>
                  <a:cubicBezTo>
                    <a:pt x="2411" y="97"/>
                    <a:pt x="2276" y="110"/>
                    <a:pt x="2167" y="101"/>
                  </a:cubicBezTo>
                  <a:cubicBezTo>
                    <a:pt x="2058" y="92"/>
                    <a:pt x="1977" y="42"/>
                    <a:pt x="1854" y="46"/>
                  </a:cubicBezTo>
                  <a:cubicBezTo>
                    <a:pt x="1731" y="50"/>
                    <a:pt x="1549" y="110"/>
                    <a:pt x="1427" y="123"/>
                  </a:cubicBezTo>
                  <a:cubicBezTo>
                    <a:pt x="1305" y="136"/>
                    <a:pt x="1231" y="125"/>
                    <a:pt x="1120" y="123"/>
                  </a:cubicBezTo>
                  <a:cubicBezTo>
                    <a:pt x="1009" y="121"/>
                    <a:pt x="860" y="119"/>
                    <a:pt x="760" y="112"/>
                  </a:cubicBezTo>
                  <a:cubicBezTo>
                    <a:pt x="660" y="105"/>
                    <a:pt x="627" y="90"/>
                    <a:pt x="520" y="79"/>
                  </a:cubicBezTo>
                  <a:cubicBezTo>
                    <a:pt x="413" y="68"/>
                    <a:pt x="146" y="0"/>
                    <a:pt x="73" y="13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16" name="Freeform 4"/>
            <p:cNvSpPr>
              <a:spLocks/>
            </p:cNvSpPr>
            <p:nvPr/>
          </p:nvSpPr>
          <p:spPr bwMode="auto">
            <a:xfrm>
              <a:off x="3342" y="2642"/>
              <a:ext cx="3628" cy="653"/>
            </a:xfrm>
            <a:custGeom>
              <a:avLst/>
              <a:gdLst/>
              <a:ahLst/>
              <a:cxnLst>
                <a:cxn ang="0">
                  <a:pos x="457" y="20"/>
                </a:cxn>
                <a:cxn ang="0">
                  <a:pos x="193" y="140"/>
                </a:cxn>
                <a:cxn ang="0">
                  <a:pos x="138" y="410"/>
                </a:cxn>
                <a:cxn ang="0">
                  <a:pos x="1023" y="489"/>
                </a:cxn>
                <a:cxn ang="0">
                  <a:pos x="1578" y="489"/>
                </a:cxn>
                <a:cxn ang="0">
                  <a:pos x="2025" y="489"/>
                </a:cxn>
                <a:cxn ang="0">
                  <a:pos x="2301" y="489"/>
                </a:cxn>
                <a:cxn ang="0">
                  <a:pos x="2691" y="489"/>
                </a:cxn>
                <a:cxn ang="0">
                  <a:pos x="3021" y="489"/>
                </a:cxn>
                <a:cxn ang="0">
                  <a:pos x="3351" y="489"/>
                </a:cxn>
                <a:cxn ang="0">
                  <a:pos x="3602" y="489"/>
                </a:cxn>
                <a:cxn ang="0">
                  <a:pos x="3506" y="151"/>
                </a:cxn>
                <a:cxn ang="0">
                  <a:pos x="3402" y="9"/>
                </a:cxn>
                <a:cxn ang="0">
                  <a:pos x="2957" y="96"/>
                </a:cxn>
                <a:cxn ang="0">
                  <a:pos x="2107" y="269"/>
                </a:cxn>
                <a:cxn ang="0">
                  <a:pos x="782" y="194"/>
                </a:cxn>
                <a:cxn ang="0">
                  <a:pos x="457" y="20"/>
                </a:cxn>
              </a:cxnLst>
              <a:rect l="0" t="0" r="r" b="b"/>
              <a:pathLst>
                <a:path w="3628" h="545">
                  <a:moveTo>
                    <a:pt x="457" y="20"/>
                  </a:moveTo>
                  <a:cubicBezTo>
                    <a:pt x="359" y="11"/>
                    <a:pt x="246" y="75"/>
                    <a:pt x="193" y="140"/>
                  </a:cubicBezTo>
                  <a:cubicBezTo>
                    <a:pt x="140" y="205"/>
                    <a:pt x="0" y="352"/>
                    <a:pt x="138" y="410"/>
                  </a:cubicBezTo>
                  <a:cubicBezTo>
                    <a:pt x="276" y="468"/>
                    <a:pt x="783" y="476"/>
                    <a:pt x="1023" y="489"/>
                  </a:cubicBezTo>
                  <a:cubicBezTo>
                    <a:pt x="1263" y="502"/>
                    <a:pt x="1411" y="489"/>
                    <a:pt x="1578" y="489"/>
                  </a:cubicBezTo>
                  <a:cubicBezTo>
                    <a:pt x="1745" y="489"/>
                    <a:pt x="1905" y="489"/>
                    <a:pt x="2025" y="489"/>
                  </a:cubicBezTo>
                  <a:cubicBezTo>
                    <a:pt x="2145" y="489"/>
                    <a:pt x="2190" y="489"/>
                    <a:pt x="2301" y="489"/>
                  </a:cubicBezTo>
                  <a:cubicBezTo>
                    <a:pt x="2412" y="489"/>
                    <a:pt x="2571" y="489"/>
                    <a:pt x="2691" y="489"/>
                  </a:cubicBezTo>
                  <a:cubicBezTo>
                    <a:pt x="2811" y="489"/>
                    <a:pt x="2911" y="489"/>
                    <a:pt x="3021" y="489"/>
                  </a:cubicBezTo>
                  <a:cubicBezTo>
                    <a:pt x="3131" y="489"/>
                    <a:pt x="3254" y="489"/>
                    <a:pt x="3351" y="489"/>
                  </a:cubicBezTo>
                  <a:cubicBezTo>
                    <a:pt x="3448" y="489"/>
                    <a:pt x="3576" y="545"/>
                    <a:pt x="3602" y="489"/>
                  </a:cubicBezTo>
                  <a:cubicBezTo>
                    <a:pt x="3628" y="433"/>
                    <a:pt x="3539" y="231"/>
                    <a:pt x="3506" y="151"/>
                  </a:cubicBezTo>
                  <a:cubicBezTo>
                    <a:pt x="3473" y="71"/>
                    <a:pt x="3493" y="18"/>
                    <a:pt x="3402" y="9"/>
                  </a:cubicBezTo>
                  <a:cubicBezTo>
                    <a:pt x="3311" y="0"/>
                    <a:pt x="3173" y="53"/>
                    <a:pt x="2957" y="96"/>
                  </a:cubicBezTo>
                  <a:cubicBezTo>
                    <a:pt x="2741" y="139"/>
                    <a:pt x="2469" y="253"/>
                    <a:pt x="2107" y="269"/>
                  </a:cubicBezTo>
                  <a:cubicBezTo>
                    <a:pt x="1745" y="285"/>
                    <a:pt x="1059" y="230"/>
                    <a:pt x="782" y="194"/>
                  </a:cubicBezTo>
                  <a:cubicBezTo>
                    <a:pt x="505" y="158"/>
                    <a:pt x="555" y="29"/>
                    <a:pt x="457" y="2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17" name="Freeform 5"/>
            <p:cNvSpPr>
              <a:spLocks/>
            </p:cNvSpPr>
            <p:nvPr/>
          </p:nvSpPr>
          <p:spPr bwMode="auto">
            <a:xfrm>
              <a:off x="3799" y="2036"/>
              <a:ext cx="2945" cy="1016"/>
            </a:xfrm>
            <a:custGeom>
              <a:avLst/>
              <a:gdLst/>
              <a:ahLst/>
              <a:cxnLst>
                <a:cxn ang="0">
                  <a:pos x="1274" y="440"/>
                </a:cxn>
                <a:cxn ang="0">
                  <a:pos x="1066" y="309"/>
                </a:cxn>
                <a:cxn ang="0">
                  <a:pos x="739" y="211"/>
                </a:cxn>
                <a:cxn ang="0">
                  <a:pos x="412" y="244"/>
                </a:cxn>
                <a:cxn ang="0">
                  <a:pos x="194" y="309"/>
                </a:cxn>
                <a:cxn ang="0">
                  <a:pos x="96" y="549"/>
                </a:cxn>
                <a:cxn ang="0">
                  <a:pos x="772" y="833"/>
                </a:cxn>
                <a:cxn ang="0">
                  <a:pos x="1786" y="800"/>
                </a:cxn>
                <a:cxn ang="0">
                  <a:pos x="2386" y="702"/>
                </a:cxn>
                <a:cxn ang="0">
                  <a:pos x="2749" y="517"/>
                </a:cxn>
                <a:cxn ang="0">
                  <a:pos x="2894" y="309"/>
                </a:cxn>
                <a:cxn ang="0">
                  <a:pos x="2441" y="59"/>
                </a:cxn>
                <a:cxn ang="0">
                  <a:pos x="2037" y="15"/>
                </a:cxn>
                <a:cxn ang="0">
                  <a:pos x="1650" y="146"/>
                </a:cxn>
                <a:cxn ang="0">
                  <a:pos x="1844" y="364"/>
                </a:cxn>
                <a:cxn ang="0">
                  <a:pos x="1579" y="113"/>
                </a:cxn>
                <a:cxn ang="0">
                  <a:pos x="1350" y="26"/>
                </a:cxn>
                <a:cxn ang="0">
                  <a:pos x="1178" y="26"/>
                </a:cxn>
                <a:cxn ang="0">
                  <a:pos x="914" y="80"/>
                </a:cxn>
                <a:cxn ang="0">
                  <a:pos x="794" y="200"/>
                </a:cxn>
                <a:cxn ang="0">
                  <a:pos x="1274" y="440"/>
                </a:cxn>
              </a:cxnLst>
              <a:rect l="0" t="0" r="r" b="b"/>
              <a:pathLst>
                <a:path w="2945" h="875">
                  <a:moveTo>
                    <a:pt x="1274" y="440"/>
                  </a:moveTo>
                  <a:cubicBezTo>
                    <a:pt x="1319" y="458"/>
                    <a:pt x="1155" y="347"/>
                    <a:pt x="1066" y="309"/>
                  </a:cubicBezTo>
                  <a:cubicBezTo>
                    <a:pt x="977" y="271"/>
                    <a:pt x="848" y="222"/>
                    <a:pt x="739" y="211"/>
                  </a:cubicBezTo>
                  <a:cubicBezTo>
                    <a:pt x="630" y="200"/>
                    <a:pt x="503" y="228"/>
                    <a:pt x="412" y="244"/>
                  </a:cubicBezTo>
                  <a:cubicBezTo>
                    <a:pt x="321" y="260"/>
                    <a:pt x="247" y="258"/>
                    <a:pt x="194" y="309"/>
                  </a:cubicBezTo>
                  <a:cubicBezTo>
                    <a:pt x="141" y="360"/>
                    <a:pt x="0" y="462"/>
                    <a:pt x="96" y="549"/>
                  </a:cubicBezTo>
                  <a:cubicBezTo>
                    <a:pt x="192" y="636"/>
                    <a:pt x="490" y="791"/>
                    <a:pt x="772" y="833"/>
                  </a:cubicBezTo>
                  <a:cubicBezTo>
                    <a:pt x="1054" y="875"/>
                    <a:pt x="1517" y="822"/>
                    <a:pt x="1786" y="800"/>
                  </a:cubicBezTo>
                  <a:cubicBezTo>
                    <a:pt x="2055" y="778"/>
                    <a:pt x="2225" y="749"/>
                    <a:pt x="2386" y="702"/>
                  </a:cubicBezTo>
                  <a:cubicBezTo>
                    <a:pt x="2547" y="655"/>
                    <a:pt x="2664" y="582"/>
                    <a:pt x="2749" y="517"/>
                  </a:cubicBezTo>
                  <a:cubicBezTo>
                    <a:pt x="2834" y="452"/>
                    <a:pt x="2945" y="385"/>
                    <a:pt x="2894" y="309"/>
                  </a:cubicBezTo>
                  <a:cubicBezTo>
                    <a:pt x="2843" y="233"/>
                    <a:pt x="2584" y="108"/>
                    <a:pt x="2441" y="59"/>
                  </a:cubicBezTo>
                  <a:cubicBezTo>
                    <a:pt x="2298" y="10"/>
                    <a:pt x="2169" y="0"/>
                    <a:pt x="2037" y="15"/>
                  </a:cubicBezTo>
                  <a:cubicBezTo>
                    <a:pt x="1905" y="30"/>
                    <a:pt x="1682" y="88"/>
                    <a:pt x="1650" y="146"/>
                  </a:cubicBezTo>
                  <a:cubicBezTo>
                    <a:pt x="1618" y="204"/>
                    <a:pt x="1856" y="369"/>
                    <a:pt x="1844" y="364"/>
                  </a:cubicBezTo>
                  <a:cubicBezTo>
                    <a:pt x="1832" y="359"/>
                    <a:pt x="1661" y="169"/>
                    <a:pt x="1579" y="113"/>
                  </a:cubicBezTo>
                  <a:cubicBezTo>
                    <a:pt x="1497" y="57"/>
                    <a:pt x="1417" y="40"/>
                    <a:pt x="1350" y="26"/>
                  </a:cubicBezTo>
                  <a:cubicBezTo>
                    <a:pt x="1283" y="12"/>
                    <a:pt x="1251" y="17"/>
                    <a:pt x="1178" y="26"/>
                  </a:cubicBezTo>
                  <a:cubicBezTo>
                    <a:pt x="1105" y="35"/>
                    <a:pt x="978" y="51"/>
                    <a:pt x="914" y="80"/>
                  </a:cubicBezTo>
                  <a:cubicBezTo>
                    <a:pt x="850" y="109"/>
                    <a:pt x="738" y="140"/>
                    <a:pt x="794" y="200"/>
                  </a:cubicBezTo>
                  <a:cubicBezTo>
                    <a:pt x="850" y="260"/>
                    <a:pt x="1229" y="422"/>
                    <a:pt x="1274" y="44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18" name="Freeform 6"/>
            <p:cNvSpPr>
              <a:spLocks/>
            </p:cNvSpPr>
            <p:nvPr/>
          </p:nvSpPr>
          <p:spPr bwMode="auto">
            <a:xfrm>
              <a:off x="3673" y="2367"/>
              <a:ext cx="3133" cy="764"/>
            </a:xfrm>
            <a:custGeom>
              <a:avLst/>
              <a:gdLst/>
              <a:ahLst/>
              <a:cxnLst>
                <a:cxn ang="0">
                  <a:pos x="126" y="186"/>
                </a:cxn>
                <a:cxn ang="0">
                  <a:pos x="3" y="175"/>
                </a:cxn>
                <a:cxn ang="0">
                  <a:pos x="116" y="295"/>
                </a:cxn>
                <a:cxn ang="0">
                  <a:pos x="25" y="469"/>
                </a:cxn>
                <a:cxn ang="0">
                  <a:pos x="265" y="448"/>
                </a:cxn>
                <a:cxn ang="0">
                  <a:pos x="309" y="544"/>
                </a:cxn>
                <a:cxn ang="0">
                  <a:pos x="505" y="544"/>
                </a:cxn>
                <a:cxn ang="0">
                  <a:pos x="614" y="685"/>
                </a:cxn>
                <a:cxn ang="0">
                  <a:pos x="876" y="544"/>
                </a:cxn>
                <a:cxn ang="0">
                  <a:pos x="963" y="685"/>
                </a:cxn>
                <a:cxn ang="0">
                  <a:pos x="1105" y="685"/>
                </a:cxn>
                <a:cxn ang="0">
                  <a:pos x="1214" y="685"/>
                </a:cxn>
                <a:cxn ang="0">
                  <a:pos x="1304" y="764"/>
                </a:cxn>
                <a:cxn ang="0">
                  <a:pos x="1480" y="685"/>
                </a:cxn>
                <a:cxn ang="0">
                  <a:pos x="1607" y="611"/>
                </a:cxn>
                <a:cxn ang="0">
                  <a:pos x="1836" y="685"/>
                </a:cxn>
                <a:cxn ang="0">
                  <a:pos x="2087" y="611"/>
                </a:cxn>
                <a:cxn ang="0">
                  <a:pos x="2087" y="544"/>
                </a:cxn>
                <a:cxn ang="0">
                  <a:pos x="2294" y="685"/>
                </a:cxn>
                <a:cxn ang="0">
                  <a:pos x="2436" y="544"/>
                </a:cxn>
                <a:cxn ang="0">
                  <a:pos x="2556" y="544"/>
                </a:cxn>
                <a:cxn ang="0">
                  <a:pos x="2626" y="685"/>
                </a:cxn>
                <a:cxn ang="0">
                  <a:pos x="2743" y="480"/>
                </a:cxn>
                <a:cxn ang="0">
                  <a:pos x="2875" y="544"/>
                </a:cxn>
                <a:cxn ang="0">
                  <a:pos x="2939" y="404"/>
                </a:cxn>
                <a:cxn ang="0">
                  <a:pos x="3105" y="480"/>
                </a:cxn>
                <a:cxn ang="0">
                  <a:pos x="3105" y="317"/>
                </a:cxn>
                <a:cxn ang="0">
                  <a:pos x="3060" y="22"/>
                </a:cxn>
                <a:cxn ang="0">
                  <a:pos x="2875" y="186"/>
                </a:cxn>
                <a:cxn ang="0">
                  <a:pos x="2436" y="404"/>
                </a:cxn>
                <a:cxn ang="0">
                  <a:pos x="1776" y="544"/>
                </a:cxn>
                <a:cxn ang="0">
                  <a:pos x="996" y="544"/>
                </a:cxn>
                <a:cxn ang="0">
                  <a:pos x="505" y="426"/>
                </a:cxn>
                <a:cxn ang="0">
                  <a:pos x="126" y="186"/>
                </a:cxn>
              </a:cxnLst>
              <a:rect l="0" t="0" r="r" b="b"/>
              <a:pathLst>
                <a:path w="3133" h="764">
                  <a:moveTo>
                    <a:pt x="126" y="186"/>
                  </a:moveTo>
                  <a:cubicBezTo>
                    <a:pt x="42" y="144"/>
                    <a:pt x="5" y="157"/>
                    <a:pt x="3" y="175"/>
                  </a:cubicBezTo>
                  <a:cubicBezTo>
                    <a:pt x="1" y="193"/>
                    <a:pt x="112" y="246"/>
                    <a:pt x="116" y="295"/>
                  </a:cubicBezTo>
                  <a:cubicBezTo>
                    <a:pt x="120" y="344"/>
                    <a:pt x="0" y="444"/>
                    <a:pt x="25" y="469"/>
                  </a:cubicBezTo>
                  <a:cubicBezTo>
                    <a:pt x="50" y="494"/>
                    <a:pt x="218" y="436"/>
                    <a:pt x="265" y="448"/>
                  </a:cubicBezTo>
                  <a:cubicBezTo>
                    <a:pt x="312" y="460"/>
                    <a:pt x="269" y="528"/>
                    <a:pt x="309" y="544"/>
                  </a:cubicBezTo>
                  <a:cubicBezTo>
                    <a:pt x="349" y="560"/>
                    <a:pt x="454" y="521"/>
                    <a:pt x="505" y="544"/>
                  </a:cubicBezTo>
                  <a:cubicBezTo>
                    <a:pt x="556" y="567"/>
                    <a:pt x="552" y="685"/>
                    <a:pt x="614" y="685"/>
                  </a:cubicBezTo>
                  <a:cubicBezTo>
                    <a:pt x="676" y="685"/>
                    <a:pt x="818" y="544"/>
                    <a:pt x="876" y="544"/>
                  </a:cubicBezTo>
                  <a:cubicBezTo>
                    <a:pt x="934" y="544"/>
                    <a:pt x="925" y="662"/>
                    <a:pt x="963" y="685"/>
                  </a:cubicBezTo>
                  <a:cubicBezTo>
                    <a:pt x="1001" y="708"/>
                    <a:pt x="1063" y="685"/>
                    <a:pt x="1105" y="685"/>
                  </a:cubicBezTo>
                  <a:cubicBezTo>
                    <a:pt x="1147" y="685"/>
                    <a:pt x="1181" y="672"/>
                    <a:pt x="1214" y="685"/>
                  </a:cubicBezTo>
                  <a:cubicBezTo>
                    <a:pt x="1247" y="698"/>
                    <a:pt x="1260" y="764"/>
                    <a:pt x="1304" y="764"/>
                  </a:cubicBezTo>
                  <a:cubicBezTo>
                    <a:pt x="1348" y="764"/>
                    <a:pt x="1429" y="711"/>
                    <a:pt x="1480" y="685"/>
                  </a:cubicBezTo>
                  <a:cubicBezTo>
                    <a:pt x="1531" y="659"/>
                    <a:pt x="1548" y="611"/>
                    <a:pt x="1607" y="611"/>
                  </a:cubicBezTo>
                  <a:cubicBezTo>
                    <a:pt x="1666" y="611"/>
                    <a:pt x="1756" y="685"/>
                    <a:pt x="1836" y="685"/>
                  </a:cubicBezTo>
                  <a:cubicBezTo>
                    <a:pt x="1916" y="685"/>
                    <a:pt x="2045" y="634"/>
                    <a:pt x="2087" y="611"/>
                  </a:cubicBezTo>
                  <a:cubicBezTo>
                    <a:pt x="2129" y="588"/>
                    <a:pt x="2053" y="532"/>
                    <a:pt x="2087" y="544"/>
                  </a:cubicBezTo>
                  <a:cubicBezTo>
                    <a:pt x="2121" y="556"/>
                    <a:pt x="2236" y="685"/>
                    <a:pt x="2294" y="685"/>
                  </a:cubicBezTo>
                  <a:cubicBezTo>
                    <a:pt x="2352" y="685"/>
                    <a:pt x="2392" y="567"/>
                    <a:pt x="2436" y="544"/>
                  </a:cubicBezTo>
                  <a:cubicBezTo>
                    <a:pt x="2480" y="521"/>
                    <a:pt x="2524" y="521"/>
                    <a:pt x="2556" y="544"/>
                  </a:cubicBezTo>
                  <a:cubicBezTo>
                    <a:pt x="2588" y="567"/>
                    <a:pt x="2595" y="696"/>
                    <a:pt x="2626" y="685"/>
                  </a:cubicBezTo>
                  <a:cubicBezTo>
                    <a:pt x="2657" y="674"/>
                    <a:pt x="2702" y="503"/>
                    <a:pt x="2743" y="480"/>
                  </a:cubicBezTo>
                  <a:cubicBezTo>
                    <a:pt x="2784" y="457"/>
                    <a:pt x="2842" y="557"/>
                    <a:pt x="2875" y="544"/>
                  </a:cubicBezTo>
                  <a:cubicBezTo>
                    <a:pt x="2908" y="531"/>
                    <a:pt x="2901" y="415"/>
                    <a:pt x="2939" y="404"/>
                  </a:cubicBezTo>
                  <a:cubicBezTo>
                    <a:pt x="2977" y="393"/>
                    <a:pt x="3077" y="495"/>
                    <a:pt x="3105" y="480"/>
                  </a:cubicBezTo>
                  <a:cubicBezTo>
                    <a:pt x="3133" y="465"/>
                    <a:pt x="3113" y="393"/>
                    <a:pt x="3105" y="317"/>
                  </a:cubicBezTo>
                  <a:cubicBezTo>
                    <a:pt x="3097" y="241"/>
                    <a:pt x="3098" y="44"/>
                    <a:pt x="3060" y="22"/>
                  </a:cubicBezTo>
                  <a:cubicBezTo>
                    <a:pt x="3022" y="0"/>
                    <a:pt x="2979" y="122"/>
                    <a:pt x="2875" y="186"/>
                  </a:cubicBezTo>
                  <a:cubicBezTo>
                    <a:pt x="2771" y="250"/>
                    <a:pt x="2619" y="344"/>
                    <a:pt x="2436" y="404"/>
                  </a:cubicBezTo>
                  <a:cubicBezTo>
                    <a:pt x="2253" y="464"/>
                    <a:pt x="2016" y="521"/>
                    <a:pt x="1776" y="544"/>
                  </a:cubicBezTo>
                  <a:cubicBezTo>
                    <a:pt x="1536" y="567"/>
                    <a:pt x="1208" y="564"/>
                    <a:pt x="996" y="544"/>
                  </a:cubicBezTo>
                  <a:cubicBezTo>
                    <a:pt x="784" y="524"/>
                    <a:pt x="650" y="480"/>
                    <a:pt x="505" y="426"/>
                  </a:cubicBezTo>
                  <a:cubicBezTo>
                    <a:pt x="360" y="372"/>
                    <a:pt x="210" y="228"/>
                    <a:pt x="126" y="1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8919" name="Group 7"/>
          <p:cNvGrpSpPr>
            <a:grpSpLocks/>
          </p:cNvGrpSpPr>
          <p:nvPr/>
        </p:nvGrpSpPr>
        <p:grpSpPr bwMode="auto">
          <a:xfrm>
            <a:off x="7572396" y="1428736"/>
            <a:ext cx="1201738" cy="1289050"/>
            <a:chOff x="8649" y="11891"/>
            <a:chExt cx="1893" cy="2029"/>
          </a:xfrm>
        </p:grpSpPr>
        <p:sp>
          <p:nvSpPr>
            <p:cNvPr id="38920" name="Freeform 8"/>
            <p:cNvSpPr>
              <a:spLocks/>
            </p:cNvSpPr>
            <p:nvPr/>
          </p:nvSpPr>
          <p:spPr bwMode="auto">
            <a:xfrm>
              <a:off x="8649" y="11891"/>
              <a:ext cx="1893" cy="2029"/>
            </a:xfrm>
            <a:custGeom>
              <a:avLst/>
              <a:gdLst/>
              <a:ahLst/>
              <a:cxnLst>
                <a:cxn ang="0">
                  <a:pos x="731" y="1750"/>
                </a:cxn>
                <a:cxn ang="0">
                  <a:pos x="328" y="1630"/>
                </a:cxn>
                <a:cxn ang="0">
                  <a:pos x="20" y="1020"/>
                </a:cxn>
                <a:cxn ang="0">
                  <a:pos x="205" y="343"/>
                </a:cxn>
                <a:cxn ang="0">
                  <a:pos x="802" y="38"/>
                </a:cxn>
                <a:cxn ang="0">
                  <a:pos x="1379" y="114"/>
                </a:cxn>
                <a:cxn ang="0">
                  <a:pos x="1813" y="496"/>
                </a:cxn>
                <a:cxn ang="0">
                  <a:pos x="1835" y="1216"/>
                </a:cxn>
                <a:cxn ang="0">
                  <a:pos x="1464" y="1652"/>
                </a:cxn>
                <a:cxn ang="0">
                  <a:pos x="802" y="1772"/>
                </a:cxn>
              </a:cxnLst>
              <a:rect l="0" t="0" r="r" b="b"/>
              <a:pathLst>
                <a:path w="1893" h="1772">
                  <a:moveTo>
                    <a:pt x="731" y="1750"/>
                  </a:moveTo>
                  <a:cubicBezTo>
                    <a:pt x="588" y="1751"/>
                    <a:pt x="446" y="1752"/>
                    <a:pt x="328" y="1630"/>
                  </a:cubicBezTo>
                  <a:cubicBezTo>
                    <a:pt x="210" y="1508"/>
                    <a:pt x="40" y="1234"/>
                    <a:pt x="20" y="1020"/>
                  </a:cubicBezTo>
                  <a:cubicBezTo>
                    <a:pt x="0" y="806"/>
                    <a:pt x="75" y="507"/>
                    <a:pt x="205" y="343"/>
                  </a:cubicBezTo>
                  <a:cubicBezTo>
                    <a:pt x="335" y="179"/>
                    <a:pt x="606" y="76"/>
                    <a:pt x="802" y="38"/>
                  </a:cubicBezTo>
                  <a:cubicBezTo>
                    <a:pt x="998" y="0"/>
                    <a:pt x="1211" y="38"/>
                    <a:pt x="1379" y="114"/>
                  </a:cubicBezTo>
                  <a:cubicBezTo>
                    <a:pt x="1547" y="190"/>
                    <a:pt x="1737" y="312"/>
                    <a:pt x="1813" y="496"/>
                  </a:cubicBezTo>
                  <a:cubicBezTo>
                    <a:pt x="1889" y="680"/>
                    <a:pt x="1893" y="1023"/>
                    <a:pt x="1835" y="1216"/>
                  </a:cubicBezTo>
                  <a:cubicBezTo>
                    <a:pt x="1777" y="1409"/>
                    <a:pt x="1636" y="1559"/>
                    <a:pt x="1464" y="1652"/>
                  </a:cubicBezTo>
                  <a:cubicBezTo>
                    <a:pt x="1292" y="1745"/>
                    <a:pt x="1047" y="1758"/>
                    <a:pt x="802" y="1772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21" name="Freeform 9"/>
            <p:cNvSpPr>
              <a:spLocks/>
            </p:cNvSpPr>
            <p:nvPr/>
          </p:nvSpPr>
          <p:spPr bwMode="auto">
            <a:xfrm>
              <a:off x="8973" y="12295"/>
              <a:ext cx="1222" cy="1232"/>
            </a:xfrm>
            <a:custGeom>
              <a:avLst/>
              <a:gdLst/>
              <a:ahLst/>
              <a:cxnLst>
                <a:cxn ang="0">
                  <a:pos x="159" y="1047"/>
                </a:cxn>
                <a:cxn ang="0">
                  <a:pos x="4" y="632"/>
                </a:cxn>
                <a:cxn ang="0">
                  <a:pos x="134" y="207"/>
                </a:cxn>
                <a:cxn ang="0">
                  <a:pos x="593" y="0"/>
                </a:cxn>
                <a:cxn ang="0">
                  <a:pos x="1090" y="207"/>
                </a:cxn>
                <a:cxn ang="0">
                  <a:pos x="1194" y="534"/>
                </a:cxn>
                <a:cxn ang="0">
                  <a:pos x="1124" y="960"/>
                </a:cxn>
                <a:cxn ang="0">
                  <a:pos x="608" y="1221"/>
                </a:cxn>
                <a:cxn ang="0">
                  <a:pos x="159" y="1047"/>
                </a:cxn>
              </a:cxnLst>
              <a:rect l="0" t="0" r="r" b="b"/>
              <a:pathLst>
                <a:path w="1222" h="1232">
                  <a:moveTo>
                    <a:pt x="159" y="1047"/>
                  </a:moveTo>
                  <a:cubicBezTo>
                    <a:pt x="59" y="949"/>
                    <a:pt x="8" y="772"/>
                    <a:pt x="4" y="632"/>
                  </a:cubicBezTo>
                  <a:cubicBezTo>
                    <a:pt x="0" y="492"/>
                    <a:pt x="36" y="312"/>
                    <a:pt x="134" y="207"/>
                  </a:cubicBezTo>
                  <a:cubicBezTo>
                    <a:pt x="232" y="102"/>
                    <a:pt x="434" y="0"/>
                    <a:pt x="593" y="0"/>
                  </a:cubicBezTo>
                  <a:cubicBezTo>
                    <a:pt x="752" y="0"/>
                    <a:pt x="990" y="118"/>
                    <a:pt x="1090" y="207"/>
                  </a:cubicBezTo>
                  <a:cubicBezTo>
                    <a:pt x="1190" y="296"/>
                    <a:pt x="1188" y="409"/>
                    <a:pt x="1194" y="534"/>
                  </a:cubicBezTo>
                  <a:cubicBezTo>
                    <a:pt x="1200" y="659"/>
                    <a:pt x="1222" y="845"/>
                    <a:pt x="1124" y="960"/>
                  </a:cubicBezTo>
                  <a:cubicBezTo>
                    <a:pt x="1026" y="1075"/>
                    <a:pt x="773" y="1210"/>
                    <a:pt x="608" y="1221"/>
                  </a:cubicBezTo>
                  <a:cubicBezTo>
                    <a:pt x="443" y="1232"/>
                    <a:pt x="259" y="1145"/>
                    <a:pt x="159" y="1047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38922" name="AutoShape 10"/>
            <p:cNvCxnSpPr>
              <a:cxnSpLocks noChangeShapeType="1"/>
            </p:cNvCxnSpPr>
            <p:nvPr/>
          </p:nvCxnSpPr>
          <p:spPr bwMode="auto">
            <a:xfrm flipV="1">
              <a:off x="9566" y="12545"/>
              <a:ext cx="0" cy="382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8923" name="AutoShape 11"/>
            <p:cNvCxnSpPr>
              <a:cxnSpLocks noChangeShapeType="1"/>
            </p:cNvCxnSpPr>
            <p:nvPr/>
          </p:nvCxnSpPr>
          <p:spPr bwMode="auto">
            <a:xfrm>
              <a:off x="9581" y="12927"/>
              <a:ext cx="447" cy="29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38924" name="WordArt 12"/>
            <p:cNvSpPr>
              <a:spLocks noChangeArrowheads="1" noChangeShapeType="1" noTextEdit="1"/>
            </p:cNvSpPr>
            <p:nvPr/>
          </p:nvSpPr>
          <p:spPr bwMode="auto">
            <a:xfrm>
              <a:off x="9340" y="11913"/>
              <a:ext cx="411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12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38925" name="WordArt 13"/>
            <p:cNvSpPr>
              <a:spLocks noChangeArrowheads="1" noChangeShapeType="1" noTextEdit="1"/>
            </p:cNvSpPr>
            <p:nvPr/>
          </p:nvSpPr>
          <p:spPr bwMode="auto">
            <a:xfrm>
              <a:off x="10195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3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38926" name="WordArt 14"/>
            <p:cNvSpPr>
              <a:spLocks noChangeArrowheads="1" noChangeShapeType="1" noTextEdit="1"/>
            </p:cNvSpPr>
            <p:nvPr/>
          </p:nvSpPr>
          <p:spPr bwMode="auto">
            <a:xfrm>
              <a:off x="9454" y="13527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6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38927" name="WordArt 15"/>
            <p:cNvSpPr>
              <a:spLocks noChangeArrowheads="1" noChangeShapeType="1" noTextEdit="1"/>
            </p:cNvSpPr>
            <p:nvPr/>
          </p:nvSpPr>
          <p:spPr bwMode="auto">
            <a:xfrm>
              <a:off x="8704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9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</p:grpSp>
      <p:sp>
        <p:nvSpPr>
          <p:cNvPr id="83" name="82 CuadroTexto"/>
          <p:cNvSpPr txBox="1"/>
          <p:nvPr/>
        </p:nvSpPr>
        <p:spPr>
          <a:xfrm>
            <a:off x="2411760" y="1196752"/>
            <a:ext cx="42337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Después de comer, debo respetar el tiempo para hacer la digestión.</a:t>
            </a:r>
          </a:p>
        </p:txBody>
      </p:sp>
      <p:grpSp>
        <p:nvGrpSpPr>
          <p:cNvPr id="38928" name="Group 16"/>
          <p:cNvGrpSpPr>
            <a:grpSpLocks/>
          </p:cNvGrpSpPr>
          <p:nvPr/>
        </p:nvGrpSpPr>
        <p:grpSpPr bwMode="auto">
          <a:xfrm>
            <a:off x="1428728" y="2500306"/>
            <a:ext cx="1143008" cy="3190878"/>
            <a:chOff x="7256" y="1151"/>
            <a:chExt cx="1471" cy="4350"/>
          </a:xfrm>
        </p:grpSpPr>
        <p:sp>
          <p:nvSpPr>
            <p:cNvPr id="38929" name="Freeform 17"/>
            <p:cNvSpPr>
              <a:spLocks/>
            </p:cNvSpPr>
            <p:nvPr/>
          </p:nvSpPr>
          <p:spPr bwMode="auto">
            <a:xfrm>
              <a:off x="7468" y="4010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0" name="Freeform 18"/>
            <p:cNvSpPr>
              <a:spLocks/>
            </p:cNvSpPr>
            <p:nvPr/>
          </p:nvSpPr>
          <p:spPr bwMode="auto">
            <a:xfrm>
              <a:off x="7256" y="3455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1" name="Freeform 19"/>
            <p:cNvSpPr>
              <a:spLocks/>
            </p:cNvSpPr>
            <p:nvPr/>
          </p:nvSpPr>
          <p:spPr bwMode="auto">
            <a:xfrm>
              <a:off x="7256" y="2298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2" name="Freeform 20"/>
            <p:cNvSpPr>
              <a:spLocks/>
            </p:cNvSpPr>
            <p:nvPr/>
          </p:nvSpPr>
          <p:spPr bwMode="auto">
            <a:xfrm>
              <a:off x="7984" y="2878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33" name="Freeform 21"/>
            <p:cNvSpPr>
              <a:spLocks/>
            </p:cNvSpPr>
            <p:nvPr/>
          </p:nvSpPr>
          <p:spPr bwMode="auto">
            <a:xfrm>
              <a:off x="7553" y="2144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8934" name="Group 22"/>
            <p:cNvGrpSpPr>
              <a:grpSpLocks/>
            </p:cNvGrpSpPr>
            <p:nvPr/>
          </p:nvGrpSpPr>
          <p:grpSpPr bwMode="auto">
            <a:xfrm>
              <a:off x="7553" y="1151"/>
              <a:ext cx="1174" cy="1166"/>
              <a:chOff x="7553" y="1151"/>
              <a:chExt cx="1174" cy="1166"/>
            </a:xfrm>
          </p:grpSpPr>
          <p:sp>
            <p:nvSpPr>
              <p:cNvPr id="38935" name="Oval 23"/>
              <p:cNvSpPr>
                <a:spLocks noChangeArrowheads="1"/>
              </p:cNvSpPr>
              <p:nvPr/>
            </p:nvSpPr>
            <p:spPr bwMode="auto">
              <a:xfrm>
                <a:off x="7553" y="1329"/>
                <a:ext cx="852" cy="988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6" name="Freeform 24"/>
              <p:cNvSpPr>
                <a:spLocks/>
              </p:cNvSpPr>
              <p:nvPr/>
            </p:nvSpPr>
            <p:spPr bwMode="auto">
              <a:xfrm>
                <a:off x="7628" y="1151"/>
                <a:ext cx="695" cy="434"/>
              </a:xfrm>
              <a:custGeom>
                <a:avLst/>
                <a:gdLst/>
                <a:ahLst/>
                <a:cxnLst>
                  <a:cxn ang="0">
                    <a:pos x="416" y="390"/>
                  </a:cxn>
                  <a:cxn ang="0">
                    <a:pos x="82" y="390"/>
                  </a:cxn>
                  <a:cxn ang="0">
                    <a:pos x="63" y="83"/>
                  </a:cxn>
                  <a:cxn ang="0">
                    <a:pos x="463" y="51"/>
                  </a:cxn>
                  <a:cxn ang="0">
                    <a:pos x="537" y="390"/>
                  </a:cxn>
                  <a:cxn ang="0">
                    <a:pos x="416" y="390"/>
                  </a:cxn>
                </a:cxnLst>
                <a:rect l="0" t="0" r="r" b="b"/>
                <a:pathLst>
                  <a:path w="545" h="446">
                    <a:moveTo>
                      <a:pt x="416" y="390"/>
                    </a:moveTo>
                    <a:cubicBezTo>
                      <a:pt x="340" y="390"/>
                      <a:pt x="141" y="441"/>
                      <a:pt x="82" y="390"/>
                    </a:cubicBezTo>
                    <a:cubicBezTo>
                      <a:pt x="23" y="339"/>
                      <a:pt x="0" y="139"/>
                      <a:pt x="63" y="83"/>
                    </a:cubicBezTo>
                    <a:cubicBezTo>
                      <a:pt x="126" y="27"/>
                      <a:pt x="384" y="0"/>
                      <a:pt x="463" y="51"/>
                    </a:cubicBezTo>
                    <a:cubicBezTo>
                      <a:pt x="542" y="102"/>
                      <a:pt x="545" y="334"/>
                      <a:pt x="537" y="390"/>
                    </a:cubicBezTo>
                    <a:cubicBezTo>
                      <a:pt x="529" y="446"/>
                      <a:pt x="492" y="390"/>
                      <a:pt x="416" y="39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7" name="Freeform 25"/>
              <p:cNvSpPr>
                <a:spLocks/>
              </p:cNvSpPr>
              <p:nvPr/>
            </p:nvSpPr>
            <p:spPr bwMode="auto">
              <a:xfrm>
                <a:off x="7888" y="1473"/>
                <a:ext cx="839" cy="110"/>
              </a:xfrm>
              <a:custGeom>
                <a:avLst/>
                <a:gdLst/>
                <a:ahLst/>
                <a:cxnLst>
                  <a:cxn ang="0">
                    <a:pos x="121" y="17"/>
                  </a:cxn>
                  <a:cxn ang="0">
                    <a:pos x="435" y="17"/>
                  </a:cxn>
                  <a:cxn ang="0">
                    <a:pos x="687" y="17"/>
                  </a:cxn>
                  <a:cxn ang="0">
                    <a:pos x="725" y="118"/>
                  </a:cxn>
                  <a:cxn ang="0">
                    <a:pos x="0" y="71"/>
                  </a:cxn>
                </a:cxnLst>
                <a:rect l="0" t="0" r="r" b="b"/>
                <a:pathLst>
                  <a:path w="839" h="127">
                    <a:moveTo>
                      <a:pt x="121" y="17"/>
                    </a:moveTo>
                    <a:cubicBezTo>
                      <a:pt x="231" y="17"/>
                      <a:pt x="341" y="17"/>
                      <a:pt x="435" y="17"/>
                    </a:cubicBezTo>
                    <a:cubicBezTo>
                      <a:pt x="529" y="17"/>
                      <a:pt x="639" y="0"/>
                      <a:pt x="687" y="17"/>
                    </a:cubicBezTo>
                    <a:cubicBezTo>
                      <a:pt x="735" y="34"/>
                      <a:pt x="839" y="109"/>
                      <a:pt x="725" y="118"/>
                    </a:cubicBezTo>
                    <a:cubicBezTo>
                      <a:pt x="611" y="127"/>
                      <a:pt x="305" y="99"/>
                      <a:pt x="0" y="7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8" name="Freeform 26"/>
              <p:cNvSpPr>
                <a:spLocks/>
              </p:cNvSpPr>
              <p:nvPr/>
            </p:nvSpPr>
            <p:spPr bwMode="auto">
              <a:xfrm>
                <a:off x="7779" y="1561"/>
                <a:ext cx="220" cy="280"/>
              </a:xfrm>
              <a:custGeom>
                <a:avLst/>
                <a:gdLst/>
                <a:ahLst/>
                <a:cxnLst>
                  <a:cxn ang="0">
                    <a:pos x="220" y="152"/>
                  </a:cxn>
                  <a:cxn ang="0">
                    <a:pos x="174" y="22"/>
                  </a:cxn>
                  <a:cxn ang="0">
                    <a:pos x="25" y="22"/>
                  </a:cxn>
                  <a:cxn ang="0">
                    <a:pos x="25" y="152"/>
                  </a:cxn>
                  <a:cxn ang="0">
                    <a:pos x="25" y="263"/>
                  </a:cxn>
                  <a:cxn ang="0">
                    <a:pos x="127" y="256"/>
                  </a:cxn>
                  <a:cxn ang="0">
                    <a:pos x="211" y="225"/>
                  </a:cxn>
                </a:cxnLst>
                <a:rect l="0" t="0" r="r" b="b"/>
                <a:pathLst>
                  <a:path w="220" h="280">
                    <a:moveTo>
                      <a:pt x="220" y="152"/>
                    </a:moveTo>
                    <a:cubicBezTo>
                      <a:pt x="213" y="98"/>
                      <a:pt x="206" y="44"/>
                      <a:pt x="174" y="22"/>
                    </a:cubicBezTo>
                    <a:cubicBezTo>
                      <a:pt x="142" y="0"/>
                      <a:pt x="50" y="0"/>
                      <a:pt x="25" y="22"/>
                    </a:cubicBezTo>
                    <a:cubicBezTo>
                      <a:pt x="0" y="44"/>
                      <a:pt x="25" y="112"/>
                      <a:pt x="25" y="152"/>
                    </a:cubicBezTo>
                    <a:cubicBezTo>
                      <a:pt x="25" y="192"/>
                      <a:pt x="8" y="246"/>
                      <a:pt x="25" y="263"/>
                    </a:cubicBezTo>
                    <a:cubicBezTo>
                      <a:pt x="42" y="280"/>
                      <a:pt x="96" y="262"/>
                      <a:pt x="127" y="256"/>
                    </a:cubicBezTo>
                    <a:cubicBezTo>
                      <a:pt x="158" y="250"/>
                      <a:pt x="184" y="237"/>
                      <a:pt x="211" y="22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39" name="Freeform 27"/>
              <p:cNvSpPr>
                <a:spLocks/>
              </p:cNvSpPr>
              <p:nvPr/>
            </p:nvSpPr>
            <p:spPr bwMode="auto">
              <a:xfrm>
                <a:off x="7833" y="1661"/>
                <a:ext cx="55" cy="156"/>
              </a:xfrm>
              <a:custGeom>
                <a:avLst/>
                <a:gdLst/>
                <a:ahLst/>
                <a:cxnLst>
                  <a:cxn ang="0">
                    <a:pos x="55" y="83"/>
                  </a:cxn>
                  <a:cxn ang="0">
                    <a:pos x="18" y="0"/>
                  </a:cxn>
                  <a:cxn ang="0">
                    <a:pos x="0" y="83"/>
                  </a:cxn>
                  <a:cxn ang="0">
                    <a:pos x="18" y="156"/>
                  </a:cxn>
                  <a:cxn ang="0">
                    <a:pos x="55" y="83"/>
                  </a:cxn>
                </a:cxnLst>
                <a:rect l="0" t="0" r="r" b="b"/>
                <a:pathLst>
                  <a:path w="55" h="156">
                    <a:moveTo>
                      <a:pt x="55" y="83"/>
                    </a:moveTo>
                    <a:cubicBezTo>
                      <a:pt x="55" y="57"/>
                      <a:pt x="27" y="0"/>
                      <a:pt x="18" y="0"/>
                    </a:cubicBezTo>
                    <a:cubicBezTo>
                      <a:pt x="9" y="0"/>
                      <a:pt x="0" y="57"/>
                      <a:pt x="0" y="83"/>
                    </a:cubicBezTo>
                    <a:cubicBezTo>
                      <a:pt x="0" y="109"/>
                      <a:pt x="3" y="156"/>
                      <a:pt x="18" y="156"/>
                    </a:cubicBezTo>
                    <a:cubicBezTo>
                      <a:pt x="33" y="156"/>
                      <a:pt x="55" y="109"/>
                      <a:pt x="55" y="8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0" name="Oval 28"/>
              <p:cNvSpPr>
                <a:spLocks noChangeArrowheads="1"/>
              </p:cNvSpPr>
              <p:nvPr/>
            </p:nvSpPr>
            <p:spPr bwMode="auto">
              <a:xfrm rot="848060">
                <a:off x="8202" y="1786"/>
                <a:ext cx="225" cy="366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1" name="Oval 29"/>
              <p:cNvSpPr>
                <a:spLocks noChangeArrowheads="1"/>
              </p:cNvSpPr>
              <p:nvPr/>
            </p:nvSpPr>
            <p:spPr bwMode="auto">
              <a:xfrm>
                <a:off x="8284" y="1841"/>
                <a:ext cx="143" cy="143"/>
              </a:xfrm>
              <a:prstGeom prst="ellipse">
                <a:avLst/>
              </a:pr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2" name="Freeform 30"/>
              <p:cNvSpPr>
                <a:spLocks/>
              </p:cNvSpPr>
              <p:nvPr/>
            </p:nvSpPr>
            <p:spPr bwMode="auto">
              <a:xfrm>
                <a:off x="8284" y="2040"/>
                <a:ext cx="121" cy="87"/>
              </a:xfrm>
              <a:custGeom>
                <a:avLst/>
                <a:gdLst/>
                <a:ahLst/>
                <a:cxnLst>
                  <a:cxn ang="0">
                    <a:pos x="118" y="12"/>
                  </a:cxn>
                  <a:cxn ang="0">
                    <a:pos x="14" y="12"/>
                  </a:cxn>
                  <a:cxn ang="0">
                    <a:pos x="33" y="85"/>
                  </a:cxn>
                  <a:cxn ang="0">
                    <a:pos x="118" y="12"/>
                  </a:cxn>
                </a:cxnLst>
                <a:rect l="0" t="0" r="r" b="b"/>
                <a:pathLst>
                  <a:path w="121" h="87">
                    <a:moveTo>
                      <a:pt x="118" y="12"/>
                    </a:moveTo>
                    <a:cubicBezTo>
                      <a:pt x="115" y="0"/>
                      <a:pt x="28" y="0"/>
                      <a:pt x="14" y="12"/>
                    </a:cubicBezTo>
                    <a:cubicBezTo>
                      <a:pt x="0" y="24"/>
                      <a:pt x="16" y="83"/>
                      <a:pt x="33" y="85"/>
                    </a:cubicBezTo>
                    <a:cubicBezTo>
                      <a:pt x="50" y="87"/>
                      <a:pt x="121" y="24"/>
                      <a:pt x="118" y="12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3" name="Freeform 31"/>
              <p:cNvSpPr>
                <a:spLocks/>
              </p:cNvSpPr>
              <p:nvPr/>
            </p:nvSpPr>
            <p:spPr bwMode="auto">
              <a:xfrm>
                <a:off x="8124" y="1585"/>
                <a:ext cx="160" cy="216"/>
              </a:xfrm>
              <a:custGeom>
                <a:avLst/>
                <a:gdLst/>
                <a:ahLst/>
                <a:cxnLst>
                  <a:cxn ang="0">
                    <a:pos x="146" y="26"/>
                  </a:cxn>
                  <a:cxn ang="0">
                    <a:pos x="97" y="189"/>
                  </a:cxn>
                  <a:cxn ang="0">
                    <a:pos x="14" y="189"/>
                  </a:cxn>
                  <a:cxn ang="0">
                    <a:pos x="14" y="33"/>
                  </a:cxn>
                  <a:cxn ang="0">
                    <a:pos x="146" y="26"/>
                  </a:cxn>
                </a:cxnLst>
                <a:rect l="0" t="0" r="r" b="b"/>
                <a:pathLst>
                  <a:path w="160" h="216">
                    <a:moveTo>
                      <a:pt x="146" y="26"/>
                    </a:moveTo>
                    <a:cubicBezTo>
                      <a:pt x="160" y="52"/>
                      <a:pt x="119" y="162"/>
                      <a:pt x="97" y="189"/>
                    </a:cubicBezTo>
                    <a:cubicBezTo>
                      <a:pt x="75" y="216"/>
                      <a:pt x="28" y="215"/>
                      <a:pt x="14" y="189"/>
                    </a:cubicBezTo>
                    <a:cubicBezTo>
                      <a:pt x="0" y="163"/>
                      <a:pt x="0" y="59"/>
                      <a:pt x="14" y="33"/>
                    </a:cubicBezTo>
                    <a:cubicBezTo>
                      <a:pt x="28" y="7"/>
                      <a:pt x="132" y="0"/>
                      <a:pt x="146" y="26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44" name="Oval 32"/>
              <p:cNvSpPr>
                <a:spLocks noChangeArrowheads="1"/>
              </p:cNvSpPr>
              <p:nvPr/>
            </p:nvSpPr>
            <p:spPr bwMode="auto">
              <a:xfrm>
                <a:off x="8167" y="1697"/>
                <a:ext cx="93" cy="89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8945" name="Group 33"/>
              <p:cNvGrpSpPr>
                <a:grpSpLocks/>
              </p:cNvGrpSpPr>
              <p:nvPr/>
            </p:nvGrpSpPr>
            <p:grpSpPr bwMode="auto">
              <a:xfrm>
                <a:off x="7888" y="1169"/>
                <a:ext cx="429" cy="328"/>
                <a:chOff x="2752" y="836"/>
                <a:chExt cx="1126" cy="892"/>
              </a:xfrm>
            </p:grpSpPr>
            <p:grpSp>
              <p:nvGrpSpPr>
                <p:cNvPr id="38946" name="Group 34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38947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48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49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0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1" name="Freeform 39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2" name="Freeform 40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3" name="Freeform 41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4" name="Freeform 42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5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6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7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8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59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0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1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2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3" name="Freeform 51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4" name="Freeform 52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5" name="Freeform 53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6" name="Freeform 54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7" name="WordArt 55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8968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69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70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8971" name="Freeform 59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8972" name="Freeform 60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8973" name="Freeform 61"/>
            <p:cNvSpPr>
              <a:spLocks/>
            </p:cNvSpPr>
            <p:nvPr/>
          </p:nvSpPr>
          <p:spPr bwMode="auto">
            <a:xfrm>
              <a:off x="7572" y="2480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74" name="Freeform 62"/>
            <p:cNvSpPr>
              <a:spLocks/>
            </p:cNvSpPr>
            <p:nvPr/>
          </p:nvSpPr>
          <p:spPr bwMode="auto">
            <a:xfrm>
              <a:off x="8427" y="2963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75" name="Freeform 63"/>
            <p:cNvSpPr>
              <a:spLocks/>
            </p:cNvSpPr>
            <p:nvPr/>
          </p:nvSpPr>
          <p:spPr bwMode="auto">
            <a:xfrm>
              <a:off x="8405" y="3059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976" name="WordArt 64"/>
            <p:cNvSpPr>
              <a:spLocks noChangeArrowheads="1" noChangeShapeType="1" noTextEdit="1"/>
            </p:cNvSpPr>
            <p:nvPr/>
          </p:nvSpPr>
          <p:spPr bwMode="auto">
            <a:xfrm rot="5400000">
              <a:off x="7656" y="4066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8977" name="Group 65"/>
          <p:cNvGrpSpPr>
            <a:grpSpLocks/>
          </p:cNvGrpSpPr>
          <p:nvPr/>
        </p:nvGrpSpPr>
        <p:grpSpPr bwMode="auto">
          <a:xfrm>
            <a:off x="6500826" y="2143116"/>
            <a:ext cx="1000132" cy="1857388"/>
            <a:chOff x="8229" y="1193"/>
            <a:chExt cx="1455" cy="2677"/>
          </a:xfrm>
        </p:grpSpPr>
        <p:grpSp>
          <p:nvGrpSpPr>
            <p:cNvPr id="38978" name="Group 66"/>
            <p:cNvGrpSpPr>
              <a:grpSpLocks/>
            </p:cNvGrpSpPr>
            <p:nvPr/>
          </p:nvGrpSpPr>
          <p:grpSpPr bwMode="auto">
            <a:xfrm>
              <a:off x="8229" y="1248"/>
              <a:ext cx="1455" cy="2622"/>
              <a:chOff x="1676" y="2861"/>
              <a:chExt cx="3979" cy="6076"/>
            </a:xfrm>
          </p:grpSpPr>
          <p:sp>
            <p:nvSpPr>
              <p:cNvPr id="38979" name="Freeform 67"/>
              <p:cNvSpPr>
                <a:spLocks/>
              </p:cNvSpPr>
              <p:nvPr/>
            </p:nvSpPr>
            <p:spPr bwMode="auto">
              <a:xfrm>
                <a:off x="3923" y="7711"/>
                <a:ext cx="656" cy="73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0" name="Freeform 68"/>
              <p:cNvSpPr>
                <a:spLocks/>
              </p:cNvSpPr>
              <p:nvPr/>
            </p:nvSpPr>
            <p:spPr bwMode="auto">
              <a:xfrm>
                <a:off x="3865" y="8248"/>
                <a:ext cx="714" cy="624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1" name="Freeform 69"/>
              <p:cNvSpPr>
                <a:spLocks/>
              </p:cNvSpPr>
              <p:nvPr/>
            </p:nvSpPr>
            <p:spPr bwMode="auto">
              <a:xfrm>
                <a:off x="2489" y="8318"/>
                <a:ext cx="790" cy="619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2" name="Freeform 70"/>
              <p:cNvSpPr>
                <a:spLocks/>
              </p:cNvSpPr>
              <p:nvPr/>
            </p:nvSpPr>
            <p:spPr bwMode="auto">
              <a:xfrm>
                <a:off x="2632" y="7711"/>
                <a:ext cx="712" cy="775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3" name="Freeform 71"/>
              <p:cNvSpPr>
                <a:spLocks/>
              </p:cNvSpPr>
              <p:nvPr/>
            </p:nvSpPr>
            <p:spPr bwMode="auto">
              <a:xfrm>
                <a:off x="4339" y="5073"/>
                <a:ext cx="1316" cy="1946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4" name="Freeform 72"/>
              <p:cNvSpPr>
                <a:spLocks/>
              </p:cNvSpPr>
              <p:nvPr/>
            </p:nvSpPr>
            <p:spPr bwMode="auto">
              <a:xfrm>
                <a:off x="1676" y="5134"/>
                <a:ext cx="1208" cy="2034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85" name="Freeform 73"/>
              <p:cNvSpPr>
                <a:spLocks/>
              </p:cNvSpPr>
              <p:nvPr/>
            </p:nvSpPr>
            <p:spPr bwMode="auto">
              <a:xfrm>
                <a:off x="2531" y="4949"/>
                <a:ext cx="2226" cy="2159"/>
              </a:xfrm>
              <a:custGeom>
                <a:avLst/>
                <a:gdLst/>
                <a:ahLst/>
                <a:cxnLst>
                  <a:cxn ang="0">
                    <a:pos x="346" y="179"/>
                  </a:cxn>
                  <a:cxn ang="0">
                    <a:pos x="839" y="290"/>
                  </a:cxn>
                  <a:cxn ang="0">
                    <a:pos x="1350" y="253"/>
                  </a:cxn>
                  <a:cxn ang="0">
                    <a:pos x="1805" y="141"/>
                  </a:cxn>
                  <a:cxn ang="0">
                    <a:pos x="2037" y="1098"/>
                  </a:cxn>
                  <a:cxn ang="0">
                    <a:pos x="2093" y="1665"/>
                  </a:cxn>
                  <a:cxn ang="0">
                    <a:pos x="2130" y="2027"/>
                  </a:cxn>
                  <a:cxn ang="0">
                    <a:pos x="1517" y="2074"/>
                  </a:cxn>
                  <a:cxn ang="0">
                    <a:pos x="699" y="2083"/>
                  </a:cxn>
                  <a:cxn ang="0">
                    <a:pos x="263" y="2083"/>
                  </a:cxn>
                  <a:cxn ang="0">
                    <a:pos x="40" y="2074"/>
                  </a:cxn>
                  <a:cxn ang="0">
                    <a:pos x="21" y="1572"/>
                  </a:cxn>
                  <a:cxn ang="0">
                    <a:pos x="95" y="1070"/>
                  </a:cxn>
                  <a:cxn ang="0">
                    <a:pos x="188" y="587"/>
                  </a:cxn>
                  <a:cxn ang="0">
                    <a:pos x="346" y="179"/>
                  </a:cxn>
                </a:cxnLst>
                <a:rect l="0" t="0" r="r" b="b"/>
                <a:pathLst>
                  <a:path w="2226" h="2159">
                    <a:moveTo>
                      <a:pt x="346" y="179"/>
                    </a:moveTo>
                    <a:cubicBezTo>
                      <a:pt x="454" y="130"/>
                      <a:pt x="672" y="278"/>
                      <a:pt x="839" y="290"/>
                    </a:cubicBezTo>
                    <a:cubicBezTo>
                      <a:pt x="1006" y="302"/>
                      <a:pt x="1189" y="278"/>
                      <a:pt x="1350" y="253"/>
                    </a:cubicBezTo>
                    <a:cubicBezTo>
                      <a:pt x="1511" y="228"/>
                      <a:pt x="1691" y="0"/>
                      <a:pt x="1805" y="141"/>
                    </a:cubicBezTo>
                    <a:cubicBezTo>
                      <a:pt x="1919" y="282"/>
                      <a:pt x="1989" y="844"/>
                      <a:pt x="2037" y="1098"/>
                    </a:cubicBezTo>
                    <a:cubicBezTo>
                      <a:pt x="2085" y="1352"/>
                      <a:pt x="2078" y="1510"/>
                      <a:pt x="2093" y="1665"/>
                    </a:cubicBezTo>
                    <a:cubicBezTo>
                      <a:pt x="2108" y="1820"/>
                      <a:pt x="2226" y="1959"/>
                      <a:pt x="2130" y="2027"/>
                    </a:cubicBezTo>
                    <a:cubicBezTo>
                      <a:pt x="2034" y="2095"/>
                      <a:pt x="1755" y="2065"/>
                      <a:pt x="1517" y="2074"/>
                    </a:cubicBezTo>
                    <a:cubicBezTo>
                      <a:pt x="1279" y="2083"/>
                      <a:pt x="908" y="2082"/>
                      <a:pt x="699" y="2083"/>
                    </a:cubicBezTo>
                    <a:cubicBezTo>
                      <a:pt x="490" y="2084"/>
                      <a:pt x="373" y="2084"/>
                      <a:pt x="263" y="2083"/>
                    </a:cubicBezTo>
                    <a:cubicBezTo>
                      <a:pt x="153" y="2082"/>
                      <a:pt x="80" y="2159"/>
                      <a:pt x="40" y="2074"/>
                    </a:cubicBezTo>
                    <a:cubicBezTo>
                      <a:pt x="0" y="1989"/>
                      <a:pt x="12" y="1739"/>
                      <a:pt x="21" y="1572"/>
                    </a:cubicBezTo>
                    <a:cubicBezTo>
                      <a:pt x="30" y="1405"/>
                      <a:pt x="67" y="1234"/>
                      <a:pt x="95" y="1070"/>
                    </a:cubicBezTo>
                    <a:cubicBezTo>
                      <a:pt x="123" y="906"/>
                      <a:pt x="154" y="734"/>
                      <a:pt x="188" y="587"/>
                    </a:cubicBezTo>
                    <a:cubicBezTo>
                      <a:pt x="222" y="440"/>
                      <a:pt x="238" y="228"/>
                      <a:pt x="346" y="179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8986" name="Group 7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149" y="2861"/>
                <a:chExt cx="3054" cy="2392"/>
              </a:xfrm>
            </p:grpSpPr>
            <p:sp>
              <p:nvSpPr>
                <p:cNvPr id="38987" name="Freeform 75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8988" name="Group 76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38989" name="Freeform 77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0" name="Freeform 78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1" name="Freeform 79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2" name="Freeform 80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3" name="Freeform 81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4" name="Oval 82"/>
                  <p:cNvSpPr>
                    <a:spLocks noChangeArrowheads="1"/>
                  </p:cNvSpPr>
                  <p:nvPr/>
                </p:nvSpPr>
                <p:spPr bwMode="auto">
                  <a:xfrm>
                    <a:off x="3577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5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6" name="Freeform 84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8997" name="Freeform 85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38998" name="Freeform 86"/>
              <p:cNvSpPr>
                <a:spLocks/>
              </p:cNvSpPr>
              <p:nvPr/>
            </p:nvSpPr>
            <p:spPr bwMode="auto">
              <a:xfrm>
                <a:off x="2884" y="5751"/>
                <a:ext cx="571" cy="7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8999" name="Freeform 87"/>
              <p:cNvSpPr>
                <a:spLocks/>
              </p:cNvSpPr>
              <p:nvPr/>
            </p:nvSpPr>
            <p:spPr bwMode="auto">
              <a:xfrm>
                <a:off x="3670" y="5751"/>
                <a:ext cx="669" cy="7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000" name="Oval 88"/>
              <p:cNvSpPr>
                <a:spLocks noChangeArrowheads="1"/>
              </p:cNvSpPr>
              <p:nvPr/>
            </p:nvSpPr>
            <p:spPr bwMode="auto">
              <a:xfrm>
                <a:off x="3530" y="6633"/>
                <a:ext cx="143" cy="15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001" name="Freeform 89"/>
              <p:cNvSpPr>
                <a:spLocks/>
              </p:cNvSpPr>
              <p:nvPr/>
            </p:nvSpPr>
            <p:spPr bwMode="auto">
              <a:xfrm>
                <a:off x="2418" y="6926"/>
                <a:ext cx="2442" cy="923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9002" name="Group 90"/>
            <p:cNvGrpSpPr>
              <a:grpSpLocks/>
            </p:cNvGrpSpPr>
            <p:nvPr/>
          </p:nvGrpSpPr>
          <p:grpSpPr bwMode="auto">
            <a:xfrm>
              <a:off x="8387" y="1193"/>
              <a:ext cx="1086" cy="441"/>
              <a:chOff x="8387" y="1193"/>
              <a:chExt cx="1086" cy="441"/>
            </a:xfrm>
          </p:grpSpPr>
          <p:sp>
            <p:nvSpPr>
              <p:cNvPr id="39003" name="Freeform 91"/>
              <p:cNvSpPr>
                <a:spLocks/>
              </p:cNvSpPr>
              <p:nvPr/>
            </p:nvSpPr>
            <p:spPr bwMode="auto">
              <a:xfrm>
                <a:off x="8387" y="1238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004" name="Freeform 92"/>
              <p:cNvSpPr>
                <a:spLocks/>
              </p:cNvSpPr>
              <p:nvPr/>
            </p:nvSpPr>
            <p:spPr bwMode="auto">
              <a:xfrm>
                <a:off x="8757" y="1193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9005" name="Group 93"/>
          <p:cNvGrpSpPr>
            <a:grpSpLocks/>
          </p:cNvGrpSpPr>
          <p:nvPr/>
        </p:nvGrpSpPr>
        <p:grpSpPr bwMode="auto">
          <a:xfrm>
            <a:off x="3357554" y="3000372"/>
            <a:ext cx="3086100" cy="2143125"/>
            <a:chOff x="703" y="991"/>
            <a:chExt cx="4860" cy="3375"/>
          </a:xfrm>
        </p:grpSpPr>
        <p:sp>
          <p:nvSpPr>
            <p:cNvPr id="39006" name="Freeform 94"/>
            <p:cNvSpPr>
              <a:spLocks/>
            </p:cNvSpPr>
            <p:nvPr/>
          </p:nvSpPr>
          <p:spPr bwMode="auto">
            <a:xfrm>
              <a:off x="703" y="991"/>
              <a:ext cx="4860" cy="3375"/>
            </a:xfrm>
            <a:custGeom>
              <a:avLst/>
              <a:gdLst/>
              <a:ahLst/>
              <a:cxnLst>
                <a:cxn ang="0">
                  <a:pos x="2660" y="0"/>
                </a:cxn>
                <a:cxn ang="0">
                  <a:pos x="3831" y="263"/>
                </a:cxn>
                <a:cxn ang="0">
                  <a:pos x="4806" y="585"/>
                </a:cxn>
                <a:cxn ang="0">
                  <a:pos x="4156" y="1161"/>
                </a:cxn>
                <a:cxn ang="0">
                  <a:pos x="3794" y="1412"/>
                </a:cxn>
                <a:cxn ang="0">
                  <a:pos x="4398" y="1672"/>
                </a:cxn>
                <a:cxn ang="0">
                  <a:pos x="4558" y="1839"/>
                </a:cxn>
                <a:cxn ang="0">
                  <a:pos x="4558" y="2053"/>
                </a:cxn>
                <a:cxn ang="0">
                  <a:pos x="3032" y="3233"/>
                </a:cxn>
                <a:cxn ang="0">
                  <a:pos x="1731" y="2904"/>
                </a:cxn>
                <a:cxn ang="0">
                  <a:pos x="610" y="2313"/>
                </a:cxn>
                <a:cxn ang="0">
                  <a:pos x="13" y="1895"/>
                </a:cxn>
                <a:cxn ang="0">
                  <a:pos x="691" y="1508"/>
                </a:cxn>
                <a:cxn ang="0">
                  <a:pos x="1072" y="1403"/>
                </a:cxn>
                <a:cxn ang="0">
                  <a:pos x="375" y="1040"/>
                </a:cxn>
                <a:cxn ang="0">
                  <a:pos x="1722" y="263"/>
                </a:cxn>
                <a:cxn ang="0">
                  <a:pos x="2595" y="0"/>
                </a:cxn>
              </a:cxnLst>
              <a:rect l="0" t="0" r="r" b="b"/>
              <a:pathLst>
                <a:path w="4860" h="3375">
                  <a:moveTo>
                    <a:pt x="2660" y="0"/>
                  </a:moveTo>
                  <a:cubicBezTo>
                    <a:pt x="3066" y="82"/>
                    <a:pt x="3473" y="165"/>
                    <a:pt x="3831" y="263"/>
                  </a:cubicBezTo>
                  <a:cubicBezTo>
                    <a:pt x="4189" y="361"/>
                    <a:pt x="4752" y="435"/>
                    <a:pt x="4806" y="585"/>
                  </a:cubicBezTo>
                  <a:cubicBezTo>
                    <a:pt x="4860" y="735"/>
                    <a:pt x="4325" y="1023"/>
                    <a:pt x="4156" y="1161"/>
                  </a:cubicBezTo>
                  <a:cubicBezTo>
                    <a:pt x="3987" y="1299"/>
                    <a:pt x="3754" y="1327"/>
                    <a:pt x="3794" y="1412"/>
                  </a:cubicBezTo>
                  <a:cubicBezTo>
                    <a:pt x="3834" y="1497"/>
                    <a:pt x="4271" y="1601"/>
                    <a:pt x="4398" y="1672"/>
                  </a:cubicBezTo>
                  <a:cubicBezTo>
                    <a:pt x="4525" y="1743"/>
                    <a:pt x="4531" y="1776"/>
                    <a:pt x="4558" y="1839"/>
                  </a:cubicBezTo>
                  <a:cubicBezTo>
                    <a:pt x="4585" y="1902"/>
                    <a:pt x="4812" y="1821"/>
                    <a:pt x="4558" y="2053"/>
                  </a:cubicBezTo>
                  <a:cubicBezTo>
                    <a:pt x="4304" y="2285"/>
                    <a:pt x="3503" y="3091"/>
                    <a:pt x="3032" y="3233"/>
                  </a:cubicBezTo>
                  <a:cubicBezTo>
                    <a:pt x="2561" y="3375"/>
                    <a:pt x="2135" y="3057"/>
                    <a:pt x="1731" y="2904"/>
                  </a:cubicBezTo>
                  <a:cubicBezTo>
                    <a:pt x="1327" y="2751"/>
                    <a:pt x="896" y="2481"/>
                    <a:pt x="610" y="2313"/>
                  </a:cubicBezTo>
                  <a:cubicBezTo>
                    <a:pt x="324" y="2145"/>
                    <a:pt x="0" y="2029"/>
                    <a:pt x="13" y="1895"/>
                  </a:cubicBezTo>
                  <a:cubicBezTo>
                    <a:pt x="26" y="1761"/>
                    <a:pt x="515" y="1590"/>
                    <a:pt x="691" y="1508"/>
                  </a:cubicBezTo>
                  <a:cubicBezTo>
                    <a:pt x="867" y="1426"/>
                    <a:pt x="1125" y="1481"/>
                    <a:pt x="1072" y="1403"/>
                  </a:cubicBezTo>
                  <a:cubicBezTo>
                    <a:pt x="1019" y="1325"/>
                    <a:pt x="267" y="1230"/>
                    <a:pt x="375" y="1040"/>
                  </a:cubicBezTo>
                  <a:cubicBezTo>
                    <a:pt x="483" y="850"/>
                    <a:pt x="1352" y="436"/>
                    <a:pt x="1722" y="263"/>
                  </a:cubicBezTo>
                  <a:cubicBezTo>
                    <a:pt x="2092" y="90"/>
                    <a:pt x="2343" y="45"/>
                    <a:pt x="2595" y="0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07" name="Freeform 95"/>
            <p:cNvSpPr>
              <a:spLocks/>
            </p:cNvSpPr>
            <p:nvPr/>
          </p:nvSpPr>
          <p:spPr bwMode="auto">
            <a:xfrm>
              <a:off x="1313" y="1254"/>
              <a:ext cx="3735" cy="2641"/>
            </a:xfrm>
            <a:custGeom>
              <a:avLst/>
              <a:gdLst/>
              <a:ahLst/>
              <a:cxnLst>
                <a:cxn ang="0">
                  <a:pos x="1177" y="1149"/>
                </a:cxn>
                <a:cxn ang="0">
                  <a:pos x="406" y="750"/>
                </a:cxn>
                <a:cxn ang="0">
                  <a:pos x="1214" y="350"/>
                </a:cxn>
                <a:cxn ang="0">
                  <a:pos x="2190" y="16"/>
                </a:cxn>
                <a:cxn ang="0">
                  <a:pos x="3658" y="443"/>
                </a:cxn>
                <a:cxn ang="0">
                  <a:pos x="2654" y="1214"/>
                </a:cxn>
                <a:cxn ang="0">
                  <a:pos x="3509" y="1679"/>
                </a:cxn>
                <a:cxn ang="0">
                  <a:pos x="2459" y="2413"/>
                </a:cxn>
                <a:cxn ang="0">
                  <a:pos x="2125" y="2608"/>
                </a:cxn>
                <a:cxn ang="0">
                  <a:pos x="1251" y="2217"/>
                </a:cxn>
                <a:cxn ang="0">
                  <a:pos x="127" y="1660"/>
                </a:cxn>
                <a:cxn ang="0">
                  <a:pos x="490" y="1381"/>
                </a:cxn>
                <a:cxn ang="0">
                  <a:pos x="1177" y="1149"/>
                </a:cxn>
              </a:cxnLst>
              <a:rect l="0" t="0" r="r" b="b"/>
              <a:pathLst>
                <a:path w="3735" h="2641">
                  <a:moveTo>
                    <a:pt x="1177" y="1149"/>
                  </a:moveTo>
                  <a:cubicBezTo>
                    <a:pt x="1163" y="1044"/>
                    <a:pt x="400" y="883"/>
                    <a:pt x="406" y="750"/>
                  </a:cubicBezTo>
                  <a:cubicBezTo>
                    <a:pt x="412" y="617"/>
                    <a:pt x="917" y="472"/>
                    <a:pt x="1214" y="350"/>
                  </a:cubicBezTo>
                  <a:cubicBezTo>
                    <a:pt x="1511" y="228"/>
                    <a:pt x="1783" y="0"/>
                    <a:pt x="2190" y="16"/>
                  </a:cubicBezTo>
                  <a:cubicBezTo>
                    <a:pt x="2597" y="32"/>
                    <a:pt x="3581" y="243"/>
                    <a:pt x="3658" y="443"/>
                  </a:cubicBezTo>
                  <a:cubicBezTo>
                    <a:pt x="3735" y="643"/>
                    <a:pt x="2679" y="1008"/>
                    <a:pt x="2654" y="1214"/>
                  </a:cubicBezTo>
                  <a:cubicBezTo>
                    <a:pt x="2629" y="1420"/>
                    <a:pt x="3542" y="1479"/>
                    <a:pt x="3509" y="1679"/>
                  </a:cubicBezTo>
                  <a:cubicBezTo>
                    <a:pt x="3476" y="1879"/>
                    <a:pt x="2690" y="2258"/>
                    <a:pt x="2459" y="2413"/>
                  </a:cubicBezTo>
                  <a:cubicBezTo>
                    <a:pt x="2228" y="2568"/>
                    <a:pt x="2326" y="2641"/>
                    <a:pt x="2125" y="2608"/>
                  </a:cubicBezTo>
                  <a:cubicBezTo>
                    <a:pt x="1924" y="2575"/>
                    <a:pt x="1584" y="2375"/>
                    <a:pt x="1251" y="2217"/>
                  </a:cubicBezTo>
                  <a:cubicBezTo>
                    <a:pt x="918" y="2059"/>
                    <a:pt x="254" y="1799"/>
                    <a:pt x="127" y="1660"/>
                  </a:cubicBezTo>
                  <a:cubicBezTo>
                    <a:pt x="0" y="1521"/>
                    <a:pt x="320" y="1466"/>
                    <a:pt x="490" y="1381"/>
                  </a:cubicBezTo>
                  <a:cubicBezTo>
                    <a:pt x="660" y="1296"/>
                    <a:pt x="1191" y="1254"/>
                    <a:pt x="1177" y="1149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08" name="Freeform 96"/>
            <p:cNvSpPr>
              <a:spLocks/>
            </p:cNvSpPr>
            <p:nvPr/>
          </p:nvSpPr>
          <p:spPr bwMode="auto">
            <a:xfrm>
              <a:off x="2890" y="1716"/>
              <a:ext cx="1681" cy="123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325" y="9"/>
                </a:cxn>
                <a:cxn ang="0">
                  <a:pos x="343" y="92"/>
                </a:cxn>
                <a:cxn ang="0">
                  <a:pos x="622" y="0"/>
                </a:cxn>
                <a:cxn ang="0">
                  <a:pos x="659" y="92"/>
                </a:cxn>
                <a:cxn ang="0">
                  <a:pos x="984" y="27"/>
                </a:cxn>
                <a:cxn ang="0">
                  <a:pos x="984" y="83"/>
                </a:cxn>
                <a:cxn ang="0">
                  <a:pos x="1288" y="46"/>
                </a:cxn>
                <a:cxn ang="0">
                  <a:pos x="1288" y="111"/>
                </a:cxn>
                <a:cxn ang="0">
                  <a:pos x="1681" y="120"/>
                </a:cxn>
              </a:cxnLst>
              <a:rect l="0" t="0" r="r" b="b"/>
              <a:pathLst>
                <a:path w="1681" h="123">
                  <a:moveTo>
                    <a:pt x="0" y="102"/>
                  </a:moveTo>
                  <a:cubicBezTo>
                    <a:pt x="134" y="56"/>
                    <a:pt x="268" y="11"/>
                    <a:pt x="325" y="9"/>
                  </a:cubicBezTo>
                  <a:cubicBezTo>
                    <a:pt x="382" y="7"/>
                    <a:pt x="294" y="93"/>
                    <a:pt x="343" y="92"/>
                  </a:cubicBezTo>
                  <a:cubicBezTo>
                    <a:pt x="392" y="91"/>
                    <a:pt x="569" y="0"/>
                    <a:pt x="622" y="0"/>
                  </a:cubicBezTo>
                  <a:cubicBezTo>
                    <a:pt x="675" y="0"/>
                    <a:pt x="599" y="88"/>
                    <a:pt x="659" y="92"/>
                  </a:cubicBezTo>
                  <a:cubicBezTo>
                    <a:pt x="719" y="96"/>
                    <a:pt x="930" y="28"/>
                    <a:pt x="984" y="27"/>
                  </a:cubicBezTo>
                  <a:cubicBezTo>
                    <a:pt x="1038" y="26"/>
                    <a:pt x="933" y="80"/>
                    <a:pt x="984" y="83"/>
                  </a:cubicBezTo>
                  <a:cubicBezTo>
                    <a:pt x="1035" y="86"/>
                    <a:pt x="1237" y="41"/>
                    <a:pt x="1288" y="46"/>
                  </a:cubicBezTo>
                  <a:cubicBezTo>
                    <a:pt x="1339" y="51"/>
                    <a:pt x="1223" y="99"/>
                    <a:pt x="1288" y="111"/>
                  </a:cubicBezTo>
                  <a:cubicBezTo>
                    <a:pt x="1353" y="123"/>
                    <a:pt x="1517" y="121"/>
                    <a:pt x="1681" y="120"/>
                  </a:cubicBezTo>
                </a:path>
              </a:pathLst>
            </a:custGeom>
            <a:solidFill>
              <a:srgbClr val="007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09" name="Freeform 97"/>
            <p:cNvSpPr>
              <a:spLocks/>
            </p:cNvSpPr>
            <p:nvPr/>
          </p:nvSpPr>
          <p:spPr bwMode="auto">
            <a:xfrm>
              <a:off x="2472" y="2035"/>
              <a:ext cx="761" cy="179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176" y="6"/>
                </a:cxn>
                <a:cxn ang="0">
                  <a:pos x="176" y="117"/>
                </a:cxn>
                <a:cxn ang="0">
                  <a:pos x="418" y="43"/>
                </a:cxn>
                <a:cxn ang="0">
                  <a:pos x="464" y="164"/>
                </a:cxn>
                <a:cxn ang="0">
                  <a:pos x="761" y="136"/>
                </a:cxn>
              </a:cxnLst>
              <a:rect l="0" t="0" r="r" b="b"/>
              <a:pathLst>
                <a:path w="761" h="179">
                  <a:moveTo>
                    <a:pt x="0" y="80"/>
                  </a:moveTo>
                  <a:cubicBezTo>
                    <a:pt x="73" y="40"/>
                    <a:pt x="147" y="0"/>
                    <a:pt x="176" y="6"/>
                  </a:cubicBezTo>
                  <a:cubicBezTo>
                    <a:pt x="205" y="12"/>
                    <a:pt x="136" y="111"/>
                    <a:pt x="176" y="117"/>
                  </a:cubicBezTo>
                  <a:cubicBezTo>
                    <a:pt x="216" y="123"/>
                    <a:pt x="370" y="35"/>
                    <a:pt x="418" y="43"/>
                  </a:cubicBezTo>
                  <a:cubicBezTo>
                    <a:pt x="466" y="51"/>
                    <a:pt x="407" y="149"/>
                    <a:pt x="464" y="164"/>
                  </a:cubicBezTo>
                  <a:cubicBezTo>
                    <a:pt x="521" y="179"/>
                    <a:pt x="641" y="157"/>
                    <a:pt x="761" y="136"/>
                  </a:cubicBezTo>
                </a:path>
              </a:pathLst>
            </a:custGeom>
            <a:solidFill>
              <a:srgbClr val="007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9010" name="Freeform 98"/>
            <p:cNvSpPr>
              <a:spLocks/>
            </p:cNvSpPr>
            <p:nvPr/>
          </p:nvSpPr>
          <p:spPr bwMode="auto">
            <a:xfrm>
              <a:off x="2602" y="3100"/>
              <a:ext cx="1532" cy="164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464" y="46"/>
                </a:cxn>
                <a:cxn ang="0">
                  <a:pos x="557" y="130"/>
                </a:cxn>
                <a:cxn ang="0">
                  <a:pos x="910" y="37"/>
                </a:cxn>
                <a:cxn ang="0">
                  <a:pos x="947" y="158"/>
                </a:cxn>
                <a:cxn ang="0">
                  <a:pos x="1288" y="0"/>
                </a:cxn>
                <a:cxn ang="0">
                  <a:pos x="1532" y="158"/>
                </a:cxn>
              </a:cxnLst>
              <a:rect l="0" t="0" r="r" b="b"/>
              <a:pathLst>
                <a:path w="1532" h="164">
                  <a:moveTo>
                    <a:pt x="0" y="121"/>
                  </a:moveTo>
                  <a:cubicBezTo>
                    <a:pt x="185" y="83"/>
                    <a:pt x="371" y="45"/>
                    <a:pt x="464" y="46"/>
                  </a:cubicBezTo>
                  <a:cubicBezTo>
                    <a:pt x="557" y="47"/>
                    <a:pt x="483" y="132"/>
                    <a:pt x="557" y="130"/>
                  </a:cubicBezTo>
                  <a:cubicBezTo>
                    <a:pt x="631" y="128"/>
                    <a:pt x="845" y="32"/>
                    <a:pt x="910" y="37"/>
                  </a:cubicBezTo>
                  <a:cubicBezTo>
                    <a:pt x="975" y="42"/>
                    <a:pt x="884" y="164"/>
                    <a:pt x="947" y="158"/>
                  </a:cubicBezTo>
                  <a:cubicBezTo>
                    <a:pt x="1010" y="152"/>
                    <a:pt x="1191" y="0"/>
                    <a:pt x="1288" y="0"/>
                  </a:cubicBezTo>
                  <a:cubicBezTo>
                    <a:pt x="1385" y="0"/>
                    <a:pt x="1458" y="79"/>
                    <a:pt x="1532" y="158"/>
                  </a:cubicBezTo>
                </a:path>
              </a:pathLst>
            </a:custGeom>
            <a:solidFill>
              <a:srgbClr val="007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70" name="169 Rectángulo"/>
          <p:cNvSpPr/>
          <p:nvPr/>
        </p:nvSpPr>
        <p:spPr>
          <a:xfrm>
            <a:off x="285720" y="3857628"/>
            <a:ext cx="1071570" cy="214314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1" name="170 Rectángulo"/>
          <p:cNvSpPr/>
          <p:nvPr/>
        </p:nvSpPr>
        <p:spPr>
          <a:xfrm>
            <a:off x="357158" y="4071942"/>
            <a:ext cx="285752" cy="1500198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3" name="172 Rectángulo"/>
          <p:cNvSpPr/>
          <p:nvPr/>
        </p:nvSpPr>
        <p:spPr>
          <a:xfrm>
            <a:off x="357158" y="3000372"/>
            <a:ext cx="214314" cy="857256"/>
          </a:xfrm>
          <a:prstGeom prst="rect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9014" name="Group 102"/>
          <p:cNvGrpSpPr>
            <a:grpSpLocks/>
          </p:cNvGrpSpPr>
          <p:nvPr/>
        </p:nvGrpSpPr>
        <p:grpSpPr bwMode="auto">
          <a:xfrm>
            <a:off x="0" y="4286256"/>
            <a:ext cx="1423988" cy="2036762"/>
            <a:chOff x="7751" y="10893"/>
            <a:chExt cx="2242" cy="3207"/>
          </a:xfrm>
        </p:grpSpPr>
        <p:sp>
          <p:nvSpPr>
            <p:cNvPr id="39015" name="Freeform 103"/>
            <p:cNvSpPr>
              <a:spLocks/>
            </p:cNvSpPr>
            <p:nvPr/>
          </p:nvSpPr>
          <p:spPr bwMode="auto">
            <a:xfrm rot="2749161">
              <a:off x="7779" y="11833"/>
              <a:ext cx="3144" cy="1285"/>
            </a:xfrm>
            <a:custGeom>
              <a:avLst/>
              <a:gdLst/>
              <a:ahLst/>
              <a:cxnLst>
                <a:cxn ang="0">
                  <a:pos x="107" y="196"/>
                </a:cxn>
                <a:cxn ang="0">
                  <a:pos x="301" y="18"/>
                </a:cxn>
                <a:cxn ang="0">
                  <a:pos x="1156" y="306"/>
                </a:cxn>
                <a:cxn ang="0">
                  <a:pos x="1990" y="566"/>
                </a:cxn>
                <a:cxn ang="0">
                  <a:pos x="3000" y="731"/>
                </a:cxn>
                <a:cxn ang="0">
                  <a:pos x="2854" y="1216"/>
                </a:cxn>
                <a:cxn ang="0">
                  <a:pos x="1805" y="1142"/>
                </a:cxn>
                <a:cxn ang="0">
                  <a:pos x="891" y="844"/>
                </a:cxn>
                <a:cxn ang="0">
                  <a:pos x="127" y="613"/>
                </a:cxn>
                <a:cxn ang="0">
                  <a:pos x="107" y="196"/>
                </a:cxn>
              </a:cxnLst>
              <a:rect l="0" t="0" r="r" b="b"/>
              <a:pathLst>
                <a:path w="3144" h="1285">
                  <a:moveTo>
                    <a:pt x="107" y="196"/>
                  </a:moveTo>
                  <a:cubicBezTo>
                    <a:pt x="136" y="97"/>
                    <a:pt x="126" y="0"/>
                    <a:pt x="301" y="18"/>
                  </a:cubicBezTo>
                  <a:cubicBezTo>
                    <a:pt x="476" y="36"/>
                    <a:pt x="875" y="215"/>
                    <a:pt x="1156" y="306"/>
                  </a:cubicBezTo>
                  <a:cubicBezTo>
                    <a:pt x="1437" y="397"/>
                    <a:pt x="1683" y="495"/>
                    <a:pt x="1990" y="566"/>
                  </a:cubicBezTo>
                  <a:cubicBezTo>
                    <a:pt x="2297" y="637"/>
                    <a:pt x="2856" y="623"/>
                    <a:pt x="3000" y="731"/>
                  </a:cubicBezTo>
                  <a:cubicBezTo>
                    <a:pt x="3144" y="839"/>
                    <a:pt x="3053" y="1147"/>
                    <a:pt x="2854" y="1216"/>
                  </a:cubicBezTo>
                  <a:cubicBezTo>
                    <a:pt x="2655" y="1285"/>
                    <a:pt x="2132" y="1204"/>
                    <a:pt x="1805" y="1142"/>
                  </a:cubicBezTo>
                  <a:cubicBezTo>
                    <a:pt x="1478" y="1080"/>
                    <a:pt x="1171" y="932"/>
                    <a:pt x="891" y="844"/>
                  </a:cubicBezTo>
                  <a:cubicBezTo>
                    <a:pt x="611" y="756"/>
                    <a:pt x="254" y="721"/>
                    <a:pt x="127" y="613"/>
                  </a:cubicBezTo>
                  <a:cubicBezTo>
                    <a:pt x="0" y="505"/>
                    <a:pt x="78" y="295"/>
                    <a:pt x="107" y="19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9016" name="Group 104"/>
            <p:cNvGrpSpPr>
              <a:grpSpLocks/>
            </p:cNvGrpSpPr>
            <p:nvPr/>
          </p:nvGrpSpPr>
          <p:grpSpPr bwMode="auto">
            <a:xfrm>
              <a:off x="7751" y="10893"/>
              <a:ext cx="1719" cy="3207"/>
              <a:chOff x="7751" y="10893"/>
              <a:chExt cx="1719" cy="3207"/>
            </a:xfrm>
          </p:grpSpPr>
          <p:sp>
            <p:nvSpPr>
              <p:cNvPr id="39017" name="WordArt 105"/>
              <p:cNvSpPr>
                <a:spLocks noChangeArrowheads="1" noChangeShapeType="1" noTextEdit="1"/>
              </p:cNvSpPr>
              <p:nvPr/>
            </p:nvSpPr>
            <p:spPr bwMode="auto">
              <a:xfrm rot="3861782">
                <a:off x="8248" y="12346"/>
                <a:ext cx="2116" cy="328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dirty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 dirty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39018" name="Freeform 106"/>
              <p:cNvSpPr>
                <a:spLocks/>
              </p:cNvSpPr>
              <p:nvPr/>
            </p:nvSpPr>
            <p:spPr bwMode="auto">
              <a:xfrm>
                <a:off x="7751" y="10893"/>
                <a:ext cx="1345" cy="3207"/>
              </a:xfrm>
              <a:custGeom>
                <a:avLst/>
                <a:gdLst/>
                <a:ahLst/>
                <a:cxnLst>
                  <a:cxn ang="0">
                    <a:pos x="791" y="306"/>
                  </a:cxn>
                  <a:cxn ang="0">
                    <a:pos x="555" y="101"/>
                  </a:cxn>
                  <a:cxn ang="0">
                    <a:pos x="34" y="169"/>
                  </a:cxn>
                  <a:cxn ang="0">
                    <a:pos x="349" y="1117"/>
                  </a:cxn>
                  <a:cxn ang="0">
                    <a:pos x="1301" y="2619"/>
                  </a:cxn>
                  <a:cxn ang="0">
                    <a:pos x="613" y="2966"/>
                  </a:cxn>
                  <a:cxn ang="0">
                    <a:pos x="397" y="1170"/>
                  </a:cxn>
                </a:cxnLst>
                <a:rect l="0" t="0" r="r" b="b"/>
                <a:pathLst>
                  <a:path w="1345" h="3207">
                    <a:moveTo>
                      <a:pt x="791" y="306"/>
                    </a:moveTo>
                    <a:cubicBezTo>
                      <a:pt x="736" y="215"/>
                      <a:pt x="681" y="124"/>
                      <a:pt x="555" y="101"/>
                    </a:cubicBezTo>
                    <a:cubicBezTo>
                      <a:pt x="429" y="78"/>
                      <a:pt x="68" y="0"/>
                      <a:pt x="34" y="169"/>
                    </a:cubicBezTo>
                    <a:cubicBezTo>
                      <a:pt x="0" y="338"/>
                      <a:pt x="138" y="709"/>
                      <a:pt x="349" y="1117"/>
                    </a:cubicBezTo>
                    <a:cubicBezTo>
                      <a:pt x="560" y="1525"/>
                      <a:pt x="1257" y="2311"/>
                      <a:pt x="1301" y="2619"/>
                    </a:cubicBezTo>
                    <a:cubicBezTo>
                      <a:pt x="1345" y="2927"/>
                      <a:pt x="764" y="3207"/>
                      <a:pt x="613" y="2966"/>
                    </a:cubicBezTo>
                    <a:cubicBezTo>
                      <a:pt x="462" y="2725"/>
                      <a:pt x="429" y="1947"/>
                      <a:pt x="397" y="1170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9218" name="Group 2"/>
          <p:cNvGrpSpPr>
            <a:grpSpLocks/>
          </p:cNvGrpSpPr>
          <p:nvPr/>
        </p:nvGrpSpPr>
        <p:grpSpPr bwMode="auto">
          <a:xfrm>
            <a:off x="2500298" y="3571876"/>
            <a:ext cx="1285884" cy="2171705"/>
            <a:chOff x="6834" y="7004"/>
            <a:chExt cx="1235" cy="2296"/>
          </a:xfrm>
        </p:grpSpPr>
        <p:sp>
          <p:nvSpPr>
            <p:cNvPr id="9219" name="Freeform 3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9220" name="Group 4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9221" name="Freeform 5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2" name="Freeform 6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3" name="Freeform 7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4" name="Freeform 8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5" name="Freeform 9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6" name="Freeform 10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7" name="Freeform 11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28" name="Group 12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9229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9230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9231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9232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923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9234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923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1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3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5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9246" name="Oval 30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47" name="Freeform 31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050" name="Freeform 2"/>
          <p:cNvSpPr>
            <a:spLocks/>
          </p:cNvSpPr>
          <p:nvPr/>
        </p:nvSpPr>
        <p:spPr bwMode="auto">
          <a:xfrm>
            <a:off x="4071934" y="4071942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051" name="Freeform 3"/>
          <p:cNvSpPr>
            <a:spLocks/>
          </p:cNvSpPr>
          <p:nvPr/>
        </p:nvSpPr>
        <p:spPr bwMode="auto">
          <a:xfrm>
            <a:off x="4286248" y="4143380"/>
            <a:ext cx="587375" cy="569913"/>
          </a:xfrm>
          <a:custGeom>
            <a:avLst/>
            <a:gdLst/>
            <a:ahLst/>
            <a:cxnLst>
              <a:cxn ang="0">
                <a:pos x="2" y="534"/>
              </a:cxn>
              <a:cxn ang="0">
                <a:pos x="193" y="229"/>
              </a:cxn>
              <a:cxn ang="0">
                <a:pos x="365" y="115"/>
              </a:cxn>
              <a:cxn ang="0">
                <a:pos x="720" y="39"/>
              </a:cxn>
              <a:cxn ang="0">
                <a:pos x="894" y="348"/>
              </a:cxn>
              <a:cxn ang="0">
                <a:pos x="894" y="635"/>
              </a:cxn>
              <a:cxn ang="0">
                <a:pos x="894" y="875"/>
              </a:cxn>
              <a:cxn ang="0">
                <a:pos x="777" y="766"/>
              </a:cxn>
              <a:cxn ang="0">
                <a:pos x="736" y="428"/>
              </a:cxn>
              <a:cxn ang="0">
                <a:pos x="674" y="229"/>
              </a:cxn>
              <a:cxn ang="0">
                <a:pos x="402" y="229"/>
              </a:cxn>
              <a:cxn ang="0">
                <a:pos x="241" y="428"/>
              </a:cxn>
              <a:cxn ang="0">
                <a:pos x="206" y="525"/>
              </a:cxn>
              <a:cxn ang="0">
                <a:pos x="2" y="534"/>
              </a:cxn>
            </a:cxnLst>
            <a:rect l="0" t="0" r="r" b="b"/>
            <a:pathLst>
              <a:path w="923" h="897">
                <a:moveTo>
                  <a:pt x="2" y="534"/>
                </a:moveTo>
                <a:cubicBezTo>
                  <a:pt x="0" y="485"/>
                  <a:pt x="133" y="299"/>
                  <a:pt x="193" y="229"/>
                </a:cubicBezTo>
                <a:cubicBezTo>
                  <a:pt x="253" y="159"/>
                  <a:pt x="277" y="147"/>
                  <a:pt x="365" y="115"/>
                </a:cubicBezTo>
                <a:cubicBezTo>
                  <a:pt x="453" y="83"/>
                  <a:pt x="632" y="0"/>
                  <a:pt x="720" y="39"/>
                </a:cubicBezTo>
                <a:cubicBezTo>
                  <a:pt x="808" y="78"/>
                  <a:pt x="865" y="249"/>
                  <a:pt x="894" y="348"/>
                </a:cubicBezTo>
                <a:cubicBezTo>
                  <a:pt x="923" y="447"/>
                  <a:pt x="894" y="547"/>
                  <a:pt x="894" y="635"/>
                </a:cubicBezTo>
                <a:cubicBezTo>
                  <a:pt x="894" y="723"/>
                  <a:pt x="913" y="853"/>
                  <a:pt x="894" y="875"/>
                </a:cubicBezTo>
                <a:cubicBezTo>
                  <a:pt x="875" y="897"/>
                  <a:pt x="803" y="841"/>
                  <a:pt x="777" y="766"/>
                </a:cubicBezTo>
                <a:cubicBezTo>
                  <a:pt x="751" y="691"/>
                  <a:pt x="753" y="517"/>
                  <a:pt x="736" y="428"/>
                </a:cubicBezTo>
                <a:cubicBezTo>
                  <a:pt x="719" y="339"/>
                  <a:pt x="730" y="262"/>
                  <a:pt x="674" y="229"/>
                </a:cubicBezTo>
                <a:cubicBezTo>
                  <a:pt x="618" y="196"/>
                  <a:pt x="474" y="196"/>
                  <a:pt x="402" y="229"/>
                </a:cubicBezTo>
                <a:cubicBezTo>
                  <a:pt x="330" y="262"/>
                  <a:pt x="274" y="379"/>
                  <a:pt x="241" y="428"/>
                </a:cubicBezTo>
                <a:cubicBezTo>
                  <a:pt x="208" y="477"/>
                  <a:pt x="243" y="507"/>
                  <a:pt x="206" y="525"/>
                </a:cubicBezTo>
                <a:cubicBezTo>
                  <a:pt x="169" y="543"/>
                  <a:pt x="4" y="583"/>
                  <a:pt x="2" y="534"/>
                </a:cubicBezTo>
                <a:close/>
              </a:path>
            </a:pathLst>
          </a:cu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571472" y="1500174"/>
            <a:ext cx="1647824" cy="714380"/>
            <a:chOff x="1814" y="9094"/>
            <a:chExt cx="3256" cy="2143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6" name="Group 141"/>
          <p:cNvGrpSpPr>
            <a:grpSpLocks/>
          </p:cNvGrpSpPr>
          <p:nvPr/>
        </p:nvGrpSpPr>
        <p:grpSpPr bwMode="auto">
          <a:xfrm>
            <a:off x="370781" y="260648"/>
            <a:ext cx="1340584" cy="1025212"/>
            <a:chOff x="2904" y="8552"/>
            <a:chExt cx="1493" cy="1547"/>
          </a:xfrm>
        </p:grpSpPr>
        <p:sp>
          <p:nvSpPr>
            <p:cNvPr id="19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84" name="183 Forma libre"/>
          <p:cNvSpPr/>
          <p:nvPr/>
        </p:nvSpPr>
        <p:spPr>
          <a:xfrm>
            <a:off x="8143900" y="4929198"/>
            <a:ext cx="183847" cy="319315"/>
          </a:xfrm>
          <a:custGeom>
            <a:avLst/>
            <a:gdLst>
              <a:gd name="connsiteX0" fmla="*/ 67733 w 183847"/>
              <a:gd name="connsiteY0" fmla="*/ 0 h 319315"/>
              <a:gd name="connsiteX1" fmla="*/ 9676 w 183847"/>
              <a:gd name="connsiteY1" fmla="*/ 174172 h 319315"/>
              <a:gd name="connsiteX2" fmla="*/ 125790 w 183847"/>
              <a:gd name="connsiteY2" fmla="*/ 319315 h 319315"/>
              <a:gd name="connsiteX3" fmla="*/ 169333 w 183847"/>
              <a:gd name="connsiteY3" fmla="*/ 174172 h 319315"/>
              <a:gd name="connsiteX4" fmla="*/ 67733 w 183847"/>
              <a:gd name="connsiteY4" fmla="*/ 0 h 31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847" h="319315">
                <a:moveTo>
                  <a:pt x="67733" y="0"/>
                </a:moveTo>
                <a:cubicBezTo>
                  <a:pt x="41124" y="0"/>
                  <a:pt x="0" y="120953"/>
                  <a:pt x="9676" y="174172"/>
                </a:cubicBezTo>
                <a:cubicBezTo>
                  <a:pt x="19352" y="227391"/>
                  <a:pt x="99181" y="319315"/>
                  <a:pt x="125790" y="319315"/>
                </a:cubicBezTo>
                <a:cubicBezTo>
                  <a:pt x="152399" y="319315"/>
                  <a:pt x="183847" y="224972"/>
                  <a:pt x="169333" y="174172"/>
                </a:cubicBezTo>
                <a:cubicBezTo>
                  <a:pt x="154819" y="123372"/>
                  <a:pt x="94342" y="0"/>
                  <a:pt x="67733" y="0"/>
                </a:cubicBez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85" name="184 Forma libre"/>
          <p:cNvSpPr/>
          <p:nvPr/>
        </p:nvSpPr>
        <p:spPr>
          <a:xfrm>
            <a:off x="8358214" y="5072074"/>
            <a:ext cx="135466" cy="338666"/>
          </a:xfrm>
          <a:custGeom>
            <a:avLst/>
            <a:gdLst>
              <a:gd name="connsiteX0" fmla="*/ 12095 w 135466"/>
              <a:gd name="connsiteY0" fmla="*/ 24190 h 338666"/>
              <a:gd name="connsiteX1" fmla="*/ 128209 w 135466"/>
              <a:gd name="connsiteY1" fmla="*/ 169333 h 338666"/>
              <a:gd name="connsiteX2" fmla="*/ 55638 w 135466"/>
              <a:gd name="connsiteY2" fmla="*/ 314476 h 338666"/>
              <a:gd name="connsiteX3" fmla="*/ 12095 w 135466"/>
              <a:gd name="connsiteY3" fmla="*/ 24190 h 33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466" h="338666">
                <a:moveTo>
                  <a:pt x="12095" y="24190"/>
                </a:moveTo>
                <a:cubicBezTo>
                  <a:pt x="24190" y="0"/>
                  <a:pt x="120952" y="120952"/>
                  <a:pt x="128209" y="169333"/>
                </a:cubicBezTo>
                <a:cubicBezTo>
                  <a:pt x="135466" y="217714"/>
                  <a:pt x="72571" y="338666"/>
                  <a:pt x="55638" y="314476"/>
                </a:cubicBezTo>
                <a:cubicBezTo>
                  <a:pt x="38705" y="290286"/>
                  <a:pt x="0" y="48381"/>
                  <a:pt x="12095" y="24190"/>
                </a:cubicBez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8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8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398121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9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357686" y="3071810"/>
            <a:ext cx="4409371" cy="83099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DEBO HACER CON LOS RESTOS DE COMIDA Y BEBIDA?</a:t>
            </a: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276 Forma libre"/>
          <p:cNvSpPr/>
          <p:nvPr/>
        </p:nvSpPr>
        <p:spPr>
          <a:xfrm>
            <a:off x="244324" y="1569962"/>
            <a:ext cx="8846457" cy="4804228"/>
          </a:xfrm>
          <a:custGeom>
            <a:avLst/>
            <a:gdLst>
              <a:gd name="connsiteX0" fmla="*/ 16933 w 8846457"/>
              <a:gd name="connsiteY0" fmla="*/ 4526038 h 4804228"/>
              <a:gd name="connsiteX1" fmla="*/ 31447 w 8846457"/>
              <a:gd name="connsiteY1" fmla="*/ 4279295 h 4804228"/>
              <a:gd name="connsiteX2" fmla="*/ 45962 w 8846457"/>
              <a:gd name="connsiteY2" fmla="*/ 2276324 h 4804228"/>
              <a:gd name="connsiteX3" fmla="*/ 60476 w 8846457"/>
              <a:gd name="connsiteY3" fmla="*/ 1347409 h 4804228"/>
              <a:gd name="connsiteX4" fmla="*/ 118533 w 8846457"/>
              <a:gd name="connsiteY4" fmla="*/ 1245809 h 4804228"/>
              <a:gd name="connsiteX5" fmla="*/ 771676 w 8846457"/>
              <a:gd name="connsiteY5" fmla="*/ 1071638 h 4804228"/>
              <a:gd name="connsiteX6" fmla="*/ 1105505 w 8846457"/>
              <a:gd name="connsiteY6" fmla="*/ 708781 h 4804228"/>
              <a:gd name="connsiteX7" fmla="*/ 1366762 w 8846457"/>
              <a:gd name="connsiteY7" fmla="*/ 462038 h 4804228"/>
              <a:gd name="connsiteX8" fmla="*/ 4037390 w 8846457"/>
              <a:gd name="connsiteY8" fmla="*/ 418495 h 4804228"/>
              <a:gd name="connsiteX9" fmla="*/ 7114419 w 8846457"/>
              <a:gd name="connsiteY9" fmla="*/ 418495 h 4804228"/>
              <a:gd name="connsiteX10" fmla="*/ 8551333 w 8846457"/>
              <a:gd name="connsiteY10" fmla="*/ 578152 h 4804228"/>
              <a:gd name="connsiteX11" fmla="*/ 8391676 w 8846457"/>
              <a:gd name="connsiteY11" fmla="*/ 3887409 h 4804228"/>
              <a:gd name="connsiteX12" fmla="*/ 8449733 w 8846457"/>
              <a:gd name="connsiteY12" fmla="*/ 4555067 h 4804228"/>
              <a:gd name="connsiteX13" fmla="*/ 6011333 w 8846457"/>
              <a:gd name="connsiteY13" fmla="*/ 4787295 h 4804228"/>
              <a:gd name="connsiteX14" fmla="*/ 3122990 w 8846457"/>
              <a:gd name="connsiteY14" fmla="*/ 4656667 h 4804228"/>
              <a:gd name="connsiteX15" fmla="*/ 728133 w 8846457"/>
              <a:gd name="connsiteY15" fmla="*/ 4656667 h 4804228"/>
              <a:gd name="connsiteX16" fmla="*/ 2419 w 8846457"/>
              <a:gd name="connsiteY16" fmla="*/ 4598609 h 4804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846457" h="4804228">
                <a:moveTo>
                  <a:pt x="16933" y="4526038"/>
                </a:moveTo>
                <a:cubicBezTo>
                  <a:pt x="21771" y="4590142"/>
                  <a:pt x="26609" y="4654247"/>
                  <a:pt x="31447" y="4279295"/>
                </a:cubicBezTo>
                <a:cubicBezTo>
                  <a:pt x="36285" y="3904343"/>
                  <a:pt x="41124" y="2764972"/>
                  <a:pt x="45962" y="2276324"/>
                </a:cubicBezTo>
                <a:cubicBezTo>
                  <a:pt x="50800" y="1787676"/>
                  <a:pt x="48381" y="1519161"/>
                  <a:pt x="60476" y="1347409"/>
                </a:cubicBezTo>
                <a:cubicBezTo>
                  <a:pt x="72571" y="1175657"/>
                  <a:pt x="0" y="1291771"/>
                  <a:pt x="118533" y="1245809"/>
                </a:cubicBezTo>
                <a:cubicBezTo>
                  <a:pt x="237066" y="1199847"/>
                  <a:pt x="607181" y="1161143"/>
                  <a:pt x="771676" y="1071638"/>
                </a:cubicBezTo>
                <a:cubicBezTo>
                  <a:pt x="936171" y="982133"/>
                  <a:pt x="1006324" y="810381"/>
                  <a:pt x="1105505" y="708781"/>
                </a:cubicBezTo>
                <a:cubicBezTo>
                  <a:pt x="1204686" y="607181"/>
                  <a:pt x="878115" y="510419"/>
                  <a:pt x="1366762" y="462038"/>
                </a:cubicBezTo>
                <a:cubicBezTo>
                  <a:pt x="1855410" y="413657"/>
                  <a:pt x="4037390" y="418495"/>
                  <a:pt x="4037390" y="418495"/>
                </a:cubicBezTo>
                <a:cubicBezTo>
                  <a:pt x="4995333" y="411238"/>
                  <a:pt x="6362095" y="391886"/>
                  <a:pt x="7114419" y="418495"/>
                </a:cubicBezTo>
                <a:cubicBezTo>
                  <a:pt x="7866743" y="445104"/>
                  <a:pt x="8338457" y="0"/>
                  <a:pt x="8551333" y="578152"/>
                </a:cubicBezTo>
                <a:cubicBezTo>
                  <a:pt x="8764209" y="1156304"/>
                  <a:pt x="8408609" y="3224590"/>
                  <a:pt x="8391676" y="3887409"/>
                </a:cubicBezTo>
                <a:cubicBezTo>
                  <a:pt x="8374743" y="4550228"/>
                  <a:pt x="8846457" y="4405086"/>
                  <a:pt x="8449733" y="4555067"/>
                </a:cubicBezTo>
                <a:cubicBezTo>
                  <a:pt x="8053009" y="4705048"/>
                  <a:pt x="6899123" y="4770362"/>
                  <a:pt x="6011333" y="4787295"/>
                </a:cubicBezTo>
                <a:cubicBezTo>
                  <a:pt x="5123543" y="4804228"/>
                  <a:pt x="4003523" y="4678438"/>
                  <a:pt x="3122990" y="4656667"/>
                </a:cubicBezTo>
                <a:cubicBezTo>
                  <a:pt x="2242457" y="4634896"/>
                  <a:pt x="1248228" y="4666343"/>
                  <a:pt x="728133" y="4656667"/>
                </a:cubicBezTo>
                <a:cubicBezTo>
                  <a:pt x="208038" y="4646991"/>
                  <a:pt x="105228" y="4622800"/>
                  <a:pt x="2419" y="4598609"/>
                </a:cubicBezTo>
              </a:path>
            </a:pathLst>
          </a:custGeom>
          <a:solidFill>
            <a:schemeClr val="tx1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26"/>
          <p:cNvGrpSpPr>
            <a:grpSpLocks/>
          </p:cNvGrpSpPr>
          <p:nvPr/>
        </p:nvGrpSpPr>
        <p:grpSpPr bwMode="auto">
          <a:xfrm>
            <a:off x="6357950" y="2071678"/>
            <a:ext cx="2428892" cy="1436690"/>
            <a:chOff x="1922" y="8806"/>
            <a:chExt cx="3073" cy="1812"/>
          </a:xfrm>
        </p:grpSpPr>
        <p:sp>
          <p:nvSpPr>
            <p:cNvPr id="149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0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151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2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153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4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155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56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57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58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59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0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1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2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4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5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6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7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68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2" name="Group 2"/>
          <p:cNvGrpSpPr>
            <a:grpSpLocks/>
          </p:cNvGrpSpPr>
          <p:nvPr/>
        </p:nvGrpSpPr>
        <p:grpSpPr bwMode="auto">
          <a:xfrm rot="2706562">
            <a:off x="362140" y="3844517"/>
            <a:ext cx="2243759" cy="2084131"/>
            <a:chOff x="4684" y="925"/>
            <a:chExt cx="3334" cy="2188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 rot="292197">
              <a:off x="5370" y="2065"/>
              <a:ext cx="965" cy="289"/>
            </a:xfrm>
            <a:custGeom>
              <a:avLst/>
              <a:gdLst/>
              <a:ahLst/>
              <a:cxnLst>
                <a:cxn ang="0">
                  <a:pos x="745" y="171"/>
                </a:cxn>
                <a:cxn ang="0">
                  <a:pos x="1265" y="236"/>
                </a:cxn>
                <a:cxn ang="0">
                  <a:pos x="2177" y="171"/>
                </a:cxn>
                <a:cxn ang="0">
                  <a:pos x="3068" y="1"/>
                </a:cxn>
                <a:cxn ang="0">
                  <a:pos x="2944" y="162"/>
                </a:cxn>
                <a:cxn ang="0">
                  <a:pos x="2334" y="282"/>
                </a:cxn>
                <a:cxn ang="0">
                  <a:pos x="782" y="431"/>
                </a:cxn>
                <a:cxn ang="0">
                  <a:pos x="39" y="189"/>
                </a:cxn>
                <a:cxn ang="0">
                  <a:pos x="550" y="301"/>
                </a:cxn>
                <a:cxn ang="0">
                  <a:pos x="745" y="171"/>
                </a:cxn>
              </a:cxnLst>
              <a:rect l="0" t="0" r="r" b="b"/>
              <a:pathLst>
                <a:path w="3196" h="446">
                  <a:moveTo>
                    <a:pt x="745" y="171"/>
                  </a:moveTo>
                  <a:cubicBezTo>
                    <a:pt x="864" y="160"/>
                    <a:pt x="1026" y="236"/>
                    <a:pt x="1265" y="236"/>
                  </a:cubicBezTo>
                  <a:cubicBezTo>
                    <a:pt x="1504" y="236"/>
                    <a:pt x="1877" y="210"/>
                    <a:pt x="2177" y="171"/>
                  </a:cubicBezTo>
                  <a:cubicBezTo>
                    <a:pt x="2477" y="132"/>
                    <a:pt x="2940" y="2"/>
                    <a:pt x="3068" y="1"/>
                  </a:cubicBezTo>
                  <a:cubicBezTo>
                    <a:pt x="3196" y="0"/>
                    <a:pt x="3066" y="115"/>
                    <a:pt x="2944" y="162"/>
                  </a:cubicBezTo>
                  <a:cubicBezTo>
                    <a:pt x="2822" y="209"/>
                    <a:pt x="2694" y="237"/>
                    <a:pt x="2334" y="282"/>
                  </a:cubicBezTo>
                  <a:cubicBezTo>
                    <a:pt x="1974" y="327"/>
                    <a:pt x="1164" y="446"/>
                    <a:pt x="782" y="431"/>
                  </a:cubicBezTo>
                  <a:cubicBezTo>
                    <a:pt x="400" y="416"/>
                    <a:pt x="78" y="211"/>
                    <a:pt x="39" y="189"/>
                  </a:cubicBezTo>
                  <a:cubicBezTo>
                    <a:pt x="0" y="167"/>
                    <a:pt x="426" y="301"/>
                    <a:pt x="550" y="301"/>
                  </a:cubicBezTo>
                  <a:cubicBezTo>
                    <a:pt x="674" y="301"/>
                    <a:pt x="626" y="182"/>
                    <a:pt x="745" y="171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4684" y="1992"/>
              <a:ext cx="1552" cy="111"/>
            </a:xfrm>
            <a:custGeom>
              <a:avLst/>
              <a:gdLst/>
              <a:ahLst/>
              <a:cxnLst>
                <a:cxn ang="0">
                  <a:pos x="637" y="371"/>
                </a:cxn>
                <a:cxn ang="0">
                  <a:pos x="1105" y="139"/>
                </a:cxn>
                <a:cxn ang="0">
                  <a:pos x="1607" y="272"/>
                </a:cxn>
                <a:cxn ang="0">
                  <a:pos x="2328" y="27"/>
                </a:cxn>
                <a:cxn ang="0">
                  <a:pos x="3036" y="436"/>
                </a:cxn>
                <a:cxn ang="0">
                  <a:pos x="3750" y="511"/>
                </a:cxn>
                <a:cxn ang="0">
                  <a:pos x="4487" y="561"/>
                </a:cxn>
                <a:cxn ang="0">
                  <a:pos x="5030" y="390"/>
                </a:cxn>
                <a:cxn ang="0">
                  <a:pos x="4478" y="641"/>
                </a:cxn>
                <a:cxn ang="0">
                  <a:pos x="3282" y="650"/>
                </a:cxn>
                <a:cxn ang="0">
                  <a:pos x="2411" y="436"/>
                </a:cxn>
                <a:cxn ang="0">
                  <a:pos x="1895" y="436"/>
                </a:cxn>
                <a:cxn ang="0">
                  <a:pos x="1477" y="483"/>
                </a:cxn>
                <a:cxn ang="0">
                  <a:pos x="1161" y="334"/>
                </a:cxn>
                <a:cxn ang="0">
                  <a:pos x="147" y="703"/>
                </a:cxn>
                <a:cxn ang="0">
                  <a:pos x="281" y="272"/>
                </a:cxn>
                <a:cxn ang="0">
                  <a:pos x="706" y="353"/>
                </a:cxn>
              </a:cxnLst>
              <a:rect l="0" t="0" r="r" b="b"/>
              <a:pathLst>
                <a:path w="5032" h="713">
                  <a:moveTo>
                    <a:pt x="637" y="371"/>
                  </a:moveTo>
                  <a:cubicBezTo>
                    <a:pt x="790" y="263"/>
                    <a:pt x="943" y="155"/>
                    <a:pt x="1105" y="139"/>
                  </a:cubicBezTo>
                  <a:cubicBezTo>
                    <a:pt x="1267" y="123"/>
                    <a:pt x="1403" y="291"/>
                    <a:pt x="1607" y="272"/>
                  </a:cubicBezTo>
                  <a:cubicBezTo>
                    <a:pt x="1811" y="253"/>
                    <a:pt x="2090" y="0"/>
                    <a:pt x="2328" y="27"/>
                  </a:cubicBezTo>
                  <a:cubicBezTo>
                    <a:pt x="2566" y="54"/>
                    <a:pt x="2799" y="355"/>
                    <a:pt x="3036" y="436"/>
                  </a:cubicBezTo>
                  <a:cubicBezTo>
                    <a:pt x="3273" y="517"/>
                    <a:pt x="3508" y="490"/>
                    <a:pt x="3750" y="511"/>
                  </a:cubicBezTo>
                  <a:cubicBezTo>
                    <a:pt x="3992" y="532"/>
                    <a:pt x="4274" y="581"/>
                    <a:pt x="4487" y="561"/>
                  </a:cubicBezTo>
                  <a:cubicBezTo>
                    <a:pt x="4700" y="541"/>
                    <a:pt x="5032" y="377"/>
                    <a:pt x="5030" y="390"/>
                  </a:cubicBezTo>
                  <a:cubicBezTo>
                    <a:pt x="5028" y="403"/>
                    <a:pt x="4769" y="598"/>
                    <a:pt x="4478" y="641"/>
                  </a:cubicBezTo>
                  <a:cubicBezTo>
                    <a:pt x="4187" y="684"/>
                    <a:pt x="3626" y="684"/>
                    <a:pt x="3282" y="650"/>
                  </a:cubicBezTo>
                  <a:cubicBezTo>
                    <a:pt x="2938" y="616"/>
                    <a:pt x="2642" y="472"/>
                    <a:pt x="2411" y="436"/>
                  </a:cubicBezTo>
                  <a:cubicBezTo>
                    <a:pt x="2180" y="400"/>
                    <a:pt x="2051" y="428"/>
                    <a:pt x="1895" y="436"/>
                  </a:cubicBezTo>
                  <a:cubicBezTo>
                    <a:pt x="1739" y="444"/>
                    <a:pt x="1599" y="500"/>
                    <a:pt x="1477" y="483"/>
                  </a:cubicBezTo>
                  <a:cubicBezTo>
                    <a:pt x="1355" y="466"/>
                    <a:pt x="1383" y="297"/>
                    <a:pt x="1161" y="334"/>
                  </a:cubicBezTo>
                  <a:cubicBezTo>
                    <a:pt x="939" y="371"/>
                    <a:pt x="294" y="713"/>
                    <a:pt x="147" y="703"/>
                  </a:cubicBezTo>
                  <a:cubicBezTo>
                    <a:pt x="0" y="693"/>
                    <a:pt x="188" y="330"/>
                    <a:pt x="281" y="272"/>
                  </a:cubicBezTo>
                  <a:cubicBezTo>
                    <a:pt x="374" y="214"/>
                    <a:pt x="540" y="283"/>
                    <a:pt x="706" y="353"/>
                  </a:cubicBezTo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5055" y="1756"/>
              <a:ext cx="1756" cy="237"/>
            </a:xfrm>
            <a:custGeom>
              <a:avLst/>
              <a:gdLst/>
              <a:ahLst/>
              <a:cxnLst>
                <a:cxn ang="0">
                  <a:pos x="5572" y="765"/>
                </a:cxn>
                <a:cxn ang="0">
                  <a:pos x="5247" y="608"/>
                </a:cxn>
                <a:cxn ang="0">
                  <a:pos x="4634" y="404"/>
                </a:cxn>
                <a:cxn ang="0">
                  <a:pos x="3668" y="710"/>
                </a:cxn>
                <a:cxn ang="0">
                  <a:pos x="1726" y="51"/>
                </a:cxn>
                <a:cxn ang="0">
                  <a:pos x="1011" y="404"/>
                </a:cxn>
                <a:cxn ang="0">
                  <a:pos x="147" y="264"/>
                </a:cxn>
                <a:cxn ang="0">
                  <a:pos x="128" y="645"/>
                </a:cxn>
                <a:cxn ang="0">
                  <a:pos x="481" y="682"/>
                </a:cxn>
                <a:cxn ang="0">
                  <a:pos x="1113" y="765"/>
                </a:cxn>
                <a:cxn ang="0">
                  <a:pos x="1745" y="422"/>
                </a:cxn>
                <a:cxn ang="0">
                  <a:pos x="3129" y="859"/>
                </a:cxn>
                <a:cxn ang="0">
                  <a:pos x="3918" y="998"/>
                </a:cxn>
                <a:cxn ang="0">
                  <a:pos x="4745" y="506"/>
                </a:cxn>
                <a:cxn ang="0">
                  <a:pos x="5554" y="831"/>
                </a:cxn>
                <a:cxn ang="0">
                  <a:pos x="5572" y="765"/>
                </a:cxn>
              </a:cxnLst>
              <a:rect l="0" t="0" r="r" b="b"/>
              <a:pathLst>
                <a:path w="5692" h="1057">
                  <a:moveTo>
                    <a:pt x="5572" y="765"/>
                  </a:moveTo>
                  <a:cubicBezTo>
                    <a:pt x="5521" y="728"/>
                    <a:pt x="5403" y="668"/>
                    <a:pt x="5247" y="608"/>
                  </a:cubicBezTo>
                  <a:cubicBezTo>
                    <a:pt x="5091" y="548"/>
                    <a:pt x="4897" y="387"/>
                    <a:pt x="4634" y="404"/>
                  </a:cubicBezTo>
                  <a:cubicBezTo>
                    <a:pt x="4371" y="421"/>
                    <a:pt x="4153" y="769"/>
                    <a:pt x="3668" y="710"/>
                  </a:cubicBezTo>
                  <a:cubicBezTo>
                    <a:pt x="3183" y="651"/>
                    <a:pt x="2169" y="102"/>
                    <a:pt x="1726" y="51"/>
                  </a:cubicBezTo>
                  <a:cubicBezTo>
                    <a:pt x="1283" y="0"/>
                    <a:pt x="1274" y="369"/>
                    <a:pt x="1011" y="404"/>
                  </a:cubicBezTo>
                  <a:cubicBezTo>
                    <a:pt x="748" y="439"/>
                    <a:pt x="294" y="224"/>
                    <a:pt x="147" y="264"/>
                  </a:cubicBezTo>
                  <a:cubicBezTo>
                    <a:pt x="0" y="304"/>
                    <a:pt x="72" y="575"/>
                    <a:pt x="128" y="645"/>
                  </a:cubicBezTo>
                  <a:cubicBezTo>
                    <a:pt x="184" y="715"/>
                    <a:pt x="317" y="662"/>
                    <a:pt x="481" y="682"/>
                  </a:cubicBezTo>
                  <a:cubicBezTo>
                    <a:pt x="645" y="702"/>
                    <a:pt x="902" y="808"/>
                    <a:pt x="1113" y="765"/>
                  </a:cubicBezTo>
                  <a:cubicBezTo>
                    <a:pt x="1324" y="722"/>
                    <a:pt x="1409" y="406"/>
                    <a:pt x="1745" y="422"/>
                  </a:cubicBezTo>
                  <a:cubicBezTo>
                    <a:pt x="2081" y="438"/>
                    <a:pt x="2767" y="763"/>
                    <a:pt x="3129" y="859"/>
                  </a:cubicBezTo>
                  <a:cubicBezTo>
                    <a:pt x="3491" y="955"/>
                    <a:pt x="3649" y="1057"/>
                    <a:pt x="3918" y="998"/>
                  </a:cubicBezTo>
                  <a:cubicBezTo>
                    <a:pt x="4187" y="939"/>
                    <a:pt x="4472" y="534"/>
                    <a:pt x="4745" y="506"/>
                  </a:cubicBezTo>
                  <a:cubicBezTo>
                    <a:pt x="5018" y="478"/>
                    <a:pt x="5416" y="788"/>
                    <a:pt x="5554" y="831"/>
                  </a:cubicBezTo>
                  <a:cubicBezTo>
                    <a:pt x="5692" y="874"/>
                    <a:pt x="5623" y="802"/>
                    <a:pt x="5572" y="765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6130" y="925"/>
              <a:ext cx="1888" cy="2188"/>
              <a:chOff x="7957" y="726"/>
              <a:chExt cx="1888" cy="2188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7967" y="726"/>
                <a:ext cx="1878" cy="2188"/>
                <a:chOff x="7967" y="726"/>
                <a:chExt cx="1878" cy="2188"/>
              </a:xfrm>
            </p:grpSpPr>
            <p:sp>
              <p:nvSpPr>
                <p:cNvPr id="1032" name="Oval 8"/>
                <p:cNvSpPr>
                  <a:spLocks noChangeArrowheads="1"/>
                </p:cNvSpPr>
                <p:nvPr/>
              </p:nvSpPr>
              <p:spPr bwMode="auto">
                <a:xfrm>
                  <a:off x="7967" y="1336"/>
                  <a:ext cx="1386" cy="1335"/>
                </a:xfrm>
                <a:prstGeom prst="ellipse">
                  <a:avLst/>
                </a:pr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Oval 9"/>
                <p:cNvSpPr>
                  <a:spLocks noChangeArrowheads="1"/>
                </p:cNvSpPr>
                <p:nvPr/>
              </p:nvSpPr>
              <p:spPr bwMode="auto">
                <a:xfrm>
                  <a:off x="8249" y="1594"/>
                  <a:ext cx="838" cy="864"/>
                </a:xfrm>
                <a:prstGeom prst="ellipse">
                  <a:avLst/>
                </a:prstGeom>
                <a:solidFill>
                  <a:schemeClr val="tx1">
                    <a:lumMod val="75000"/>
                  </a:schemeClr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5" name="Group 10"/>
                <p:cNvGrpSpPr>
                  <a:grpSpLocks/>
                </p:cNvGrpSpPr>
                <p:nvPr/>
              </p:nvGrpSpPr>
              <p:grpSpPr bwMode="auto">
                <a:xfrm>
                  <a:off x="8243" y="726"/>
                  <a:ext cx="1602" cy="2188"/>
                  <a:chOff x="8243" y="726"/>
                  <a:chExt cx="1602" cy="2188"/>
                </a:xfrm>
              </p:grpSpPr>
              <p:sp>
                <p:nvSpPr>
                  <p:cNvPr id="1035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8567" y="1777"/>
                    <a:ext cx="213" cy="276"/>
                  </a:xfrm>
                  <a:prstGeom prst="ellipse">
                    <a:avLst/>
                  </a:pr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6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1967"/>
                    <a:ext cx="71" cy="78"/>
                  </a:xfrm>
                  <a:prstGeom prst="ellipse">
                    <a:avLst/>
                  </a:pr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7" name="Freeform 13"/>
                  <p:cNvSpPr>
                    <a:spLocks/>
                  </p:cNvSpPr>
                  <p:nvPr/>
                </p:nvSpPr>
                <p:spPr bwMode="auto">
                  <a:xfrm>
                    <a:off x="8733" y="1789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8" name="Freeform 14"/>
                  <p:cNvSpPr>
                    <a:spLocks/>
                  </p:cNvSpPr>
                  <p:nvPr/>
                </p:nvSpPr>
                <p:spPr bwMode="auto">
                  <a:xfrm>
                    <a:off x="8253" y="1967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9" name="Freeform 15"/>
                  <p:cNvSpPr>
                    <a:spLocks/>
                  </p:cNvSpPr>
                  <p:nvPr/>
                </p:nvSpPr>
                <p:spPr bwMode="auto">
                  <a:xfrm>
                    <a:off x="8321" y="2245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726"/>
                    <a:ext cx="71" cy="116"/>
                  </a:xfrm>
                  <a:prstGeom prst="ellipse">
                    <a:avLst/>
                  </a:pr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Freeform 17"/>
                  <p:cNvSpPr>
                    <a:spLocks/>
                  </p:cNvSpPr>
                  <p:nvPr/>
                </p:nvSpPr>
                <p:spPr bwMode="auto">
                  <a:xfrm>
                    <a:off x="8396" y="864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Freeform 18"/>
                  <p:cNvSpPr>
                    <a:spLocks/>
                  </p:cNvSpPr>
                  <p:nvPr/>
                </p:nvSpPr>
                <p:spPr bwMode="auto">
                  <a:xfrm>
                    <a:off x="8461" y="887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Freeform 19"/>
                  <p:cNvSpPr>
                    <a:spLocks/>
                  </p:cNvSpPr>
                  <p:nvPr/>
                </p:nvSpPr>
                <p:spPr bwMode="auto">
                  <a:xfrm>
                    <a:off x="8626" y="887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8757" y="887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WordArt 2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8257" y="1544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D8D8D8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D8D8D8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8243" y="1612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6" name="Group 23"/>
              <p:cNvGrpSpPr>
                <a:grpSpLocks/>
              </p:cNvGrpSpPr>
              <p:nvPr/>
            </p:nvGrpSpPr>
            <p:grpSpPr bwMode="auto">
              <a:xfrm>
                <a:off x="7957" y="1336"/>
                <a:ext cx="1427" cy="890"/>
                <a:chOff x="7957" y="1336"/>
                <a:chExt cx="1427" cy="890"/>
              </a:xfrm>
            </p:grpSpPr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8528" y="1336"/>
                  <a:ext cx="252" cy="123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224" y="16"/>
                    </a:cxn>
                    <a:cxn ang="0">
                      <a:pos x="201" y="101"/>
                    </a:cxn>
                    <a:cxn ang="0">
                      <a:pos x="94" y="112"/>
                    </a:cxn>
                    <a:cxn ang="0">
                      <a:pos x="35" y="112"/>
                    </a:cxn>
                    <a:cxn ang="0">
                      <a:pos x="31" y="16"/>
                    </a:cxn>
                  </a:cxnLst>
                  <a:rect l="0" t="0" r="r" b="b"/>
                  <a:pathLst>
                    <a:path w="252" h="123">
                      <a:moveTo>
                        <a:pt x="31" y="16"/>
                      </a:moveTo>
                      <a:cubicBezTo>
                        <a:pt x="62" y="0"/>
                        <a:pt x="196" y="2"/>
                        <a:pt x="224" y="16"/>
                      </a:cubicBezTo>
                      <a:cubicBezTo>
                        <a:pt x="252" y="30"/>
                        <a:pt x="223" y="85"/>
                        <a:pt x="201" y="101"/>
                      </a:cubicBezTo>
                      <a:cubicBezTo>
                        <a:pt x="179" y="117"/>
                        <a:pt x="122" y="110"/>
                        <a:pt x="94" y="112"/>
                      </a:cubicBezTo>
                      <a:cubicBezTo>
                        <a:pt x="66" y="114"/>
                        <a:pt x="45" y="123"/>
                        <a:pt x="35" y="112"/>
                      </a:cubicBezTo>
                      <a:cubicBezTo>
                        <a:pt x="25" y="101"/>
                        <a:pt x="0" y="32"/>
                        <a:pt x="31" y="16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8546" y="1442"/>
                  <a:ext cx="234" cy="134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159" y="17"/>
                    </a:cxn>
                    <a:cxn ang="0">
                      <a:pos x="207" y="114"/>
                    </a:cxn>
                    <a:cxn ang="0">
                      <a:pos x="32" y="118"/>
                    </a:cxn>
                    <a:cxn ang="0">
                      <a:pos x="32" y="17"/>
                    </a:cxn>
                  </a:cxnLst>
                  <a:rect l="0" t="0" r="r" b="b"/>
                  <a:pathLst>
                    <a:path w="228" h="134">
                      <a:moveTo>
                        <a:pt x="32" y="17"/>
                      </a:moveTo>
                      <a:cubicBezTo>
                        <a:pt x="53" y="0"/>
                        <a:pt x="130" y="1"/>
                        <a:pt x="159" y="17"/>
                      </a:cubicBezTo>
                      <a:cubicBezTo>
                        <a:pt x="188" y="33"/>
                        <a:pt x="228" y="97"/>
                        <a:pt x="207" y="114"/>
                      </a:cubicBezTo>
                      <a:cubicBezTo>
                        <a:pt x="186" y="131"/>
                        <a:pt x="64" y="134"/>
                        <a:pt x="32" y="118"/>
                      </a:cubicBezTo>
                      <a:cubicBezTo>
                        <a:pt x="0" y="102"/>
                        <a:pt x="11" y="34"/>
                        <a:pt x="32" y="17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8547" y="1544"/>
                  <a:ext cx="221" cy="93"/>
                </a:xfrm>
                <a:custGeom>
                  <a:avLst/>
                  <a:gdLst/>
                  <a:ahLst/>
                  <a:cxnLst>
                    <a:cxn ang="0">
                      <a:pos x="31" y="12"/>
                    </a:cxn>
                    <a:cxn ang="0">
                      <a:pos x="158" y="12"/>
                    </a:cxn>
                    <a:cxn ang="0">
                      <a:pos x="209" y="66"/>
                    </a:cxn>
                    <a:cxn ang="0">
                      <a:pos x="87" y="84"/>
                    </a:cxn>
                    <a:cxn ang="0">
                      <a:pos x="12" y="84"/>
                    </a:cxn>
                    <a:cxn ang="0">
                      <a:pos x="31" y="12"/>
                    </a:cxn>
                  </a:cxnLst>
                  <a:rect l="0" t="0" r="r" b="b"/>
                  <a:pathLst>
                    <a:path w="221" h="93">
                      <a:moveTo>
                        <a:pt x="31" y="12"/>
                      </a:moveTo>
                      <a:cubicBezTo>
                        <a:pt x="55" y="0"/>
                        <a:pt x="128" y="3"/>
                        <a:pt x="158" y="12"/>
                      </a:cubicBezTo>
                      <a:cubicBezTo>
                        <a:pt x="188" y="21"/>
                        <a:pt x="221" y="54"/>
                        <a:pt x="209" y="66"/>
                      </a:cubicBezTo>
                      <a:cubicBezTo>
                        <a:pt x="197" y="78"/>
                        <a:pt x="120" y="81"/>
                        <a:pt x="87" y="84"/>
                      </a:cubicBezTo>
                      <a:cubicBezTo>
                        <a:pt x="54" y="87"/>
                        <a:pt x="24" y="93"/>
                        <a:pt x="12" y="84"/>
                      </a:cubicBezTo>
                      <a:cubicBezTo>
                        <a:pt x="0" y="75"/>
                        <a:pt x="7" y="24"/>
                        <a:pt x="31" y="12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049" y="1839"/>
                  <a:ext cx="335" cy="12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118" y="16"/>
                    </a:cxn>
                    <a:cxn ang="0">
                      <a:pos x="304" y="16"/>
                    </a:cxn>
                    <a:cxn ang="0">
                      <a:pos x="304" y="112"/>
                    </a:cxn>
                    <a:cxn ang="0">
                      <a:pos x="155" y="112"/>
                    </a:cxn>
                    <a:cxn ang="0">
                      <a:pos x="38" y="112"/>
                    </a:cxn>
                    <a:cxn ang="0">
                      <a:pos x="38" y="56"/>
                    </a:cxn>
                  </a:cxnLst>
                  <a:rect l="0" t="0" r="r" b="b"/>
                  <a:pathLst>
                    <a:path w="335" h="128">
                      <a:moveTo>
                        <a:pt x="0" y="16"/>
                      </a:moveTo>
                      <a:cubicBezTo>
                        <a:pt x="33" y="16"/>
                        <a:pt x="67" y="16"/>
                        <a:pt x="118" y="16"/>
                      </a:cubicBezTo>
                      <a:cubicBezTo>
                        <a:pt x="169" y="16"/>
                        <a:pt x="273" y="0"/>
                        <a:pt x="304" y="16"/>
                      </a:cubicBezTo>
                      <a:cubicBezTo>
                        <a:pt x="335" y="32"/>
                        <a:pt x="329" y="96"/>
                        <a:pt x="304" y="112"/>
                      </a:cubicBezTo>
                      <a:cubicBezTo>
                        <a:pt x="279" y="128"/>
                        <a:pt x="199" y="112"/>
                        <a:pt x="155" y="112"/>
                      </a:cubicBezTo>
                      <a:cubicBezTo>
                        <a:pt x="111" y="112"/>
                        <a:pt x="57" y="121"/>
                        <a:pt x="38" y="112"/>
                      </a:cubicBezTo>
                      <a:cubicBezTo>
                        <a:pt x="19" y="103"/>
                        <a:pt x="28" y="79"/>
                        <a:pt x="38" y="56"/>
                      </a:cubicBezTo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Freeform 28"/>
                <p:cNvSpPr>
                  <a:spLocks/>
                </p:cNvSpPr>
                <p:nvPr/>
              </p:nvSpPr>
              <p:spPr bwMode="auto">
                <a:xfrm>
                  <a:off x="9043" y="1919"/>
                  <a:ext cx="329" cy="174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160" y="22"/>
                    </a:cxn>
                    <a:cxn ang="0">
                      <a:pos x="290" y="22"/>
                    </a:cxn>
                    <a:cxn ang="0">
                      <a:pos x="309" y="152"/>
                    </a:cxn>
                    <a:cxn ang="0">
                      <a:pos x="169" y="152"/>
                    </a:cxn>
                    <a:cxn ang="0">
                      <a:pos x="24" y="152"/>
                    </a:cxn>
                    <a:cxn ang="0">
                      <a:pos x="24" y="22"/>
                    </a:cxn>
                  </a:cxnLst>
                  <a:rect l="0" t="0" r="r" b="b"/>
                  <a:pathLst>
                    <a:path w="329" h="174">
                      <a:moveTo>
                        <a:pt x="24" y="22"/>
                      </a:moveTo>
                      <a:cubicBezTo>
                        <a:pt x="47" y="0"/>
                        <a:pt x="116" y="22"/>
                        <a:pt x="160" y="22"/>
                      </a:cubicBezTo>
                      <a:cubicBezTo>
                        <a:pt x="204" y="22"/>
                        <a:pt x="265" y="0"/>
                        <a:pt x="290" y="22"/>
                      </a:cubicBezTo>
                      <a:cubicBezTo>
                        <a:pt x="315" y="44"/>
                        <a:pt x="329" y="130"/>
                        <a:pt x="309" y="152"/>
                      </a:cubicBezTo>
                      <a:cubicBezTo>
                        <a:pt x="289" y="174"/>
                        <a:pt x="216" y="152"/>
                        <a:pt x="169" y="152"/>
                      </a:cubicBezTo>
                      <a:cubicBezTo>
                        <a:pt x="122" y="152"/>
                        <a:pt x="48" y="171"/>
                        <a:pt x="24" y="152"/>
                      </a:cubicBezTo>
                      <a:cubicBezTo>
                        <a:pt x="0" y="133"/>
                        <a:pt x="1" y="44"/>
                        <a:pt x="24" y="22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Freeform 29"/>
                <p:cNvSpPr>
                  <a:spLocks/>
                </p:cNvSpPr>
                <p:nvPr/>
              </p:nvSpPr>
              <p:spPr bwMode="auto">
                <a:xfrm>
                  <a:off x="9028" y="2062"/>
                  <a:ext cx="355" cy="164"/>
                </a:xfrm>
                <a:custGeom>
                  <a:avLst/>
                  <a:gdLst/>
                  <a:ahLst/>
                  <a:cxnLst>
                    <a:cxn ang="0">
                      <a:pos x="59" y="20"/>
                    </a:cxn>
                    <a:cxn ang="0">
                      <a:pos x="167" y="20"/>
                    </a:cxn>
                    <a:cxn ang="0">
                      <a:pos x="325" y="20"/>
                    </a:cxn>
                    <a:cxn ang="0">
                      <a:pos x="325" y="110"/>
                    </a:cxn>
                    <a:cxn ang="0">
                      <a:pos x="148" y="159"/>
                    </a:cxn>
                    <a:cxn ang="0">
                      <a:pos x="21" y="139"/>
                    </a:cxn>
                    <a:cxn ang="0">
                      <a:pos x="59" y="20"/>
                    </a:cxn>
                  </a:cxnLst>
                  <a:rect l="0" t="0" r="r" b="b"/>
                  <a:pathLst>
                    <a:path w="355" h="164">
                      <a:moveTo>
                        <a:pt x="59" y="20"/>
                      </a:moveTo>
                      <a:cubicBezTo>
                        <a:pt x="83" y="0"/>
                        <a:pt x="123" y="20"/>
                        <a:pt x="167" y="20"/>
                      </a:cubicBezTo>
                      <a:cubicBezTo>
                        <a:pt x="211" y="20"/>
                        <a:pt x="299" y="5"/>
                        <a:pt x="325" y="20"/>
                      </a:cubicBezTo>
                      <a:cubicBezTo>
                        <a:pt x="351" y="35"/>
                        <a:pt x="355" y="87"/>
                        <a:pt x="325" y="110"/>
                      </a:cubicBezTo>
                      <a:cubicBezTo>
                        <a:pt x="295" y="133"/>
                        <a:pt x="199" y="154"/>
                        <a:pt x="148" y="159"/>
                      </a:cubicBezTo>
                      <a:cubicBezTo>
                        <a:pt x="97" y="164"/>
                        <a:pt x="42" y="160"/>
                        <a:pt x="21" y="139"/>
                      </a:cubicBezTo>
                      <a:cubicBezTo>
                        <a:pt x="0" y="118"/>
                        <a:pt x="35" y="40"/>
                        <a:pt x="59" y="20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Freeform 30"/>
                <p:cNvSpPr>
                  <a:spLocks/>
                </p:cNvSpPr>
                <p:nvPr/>
              </p:nvSpPr>
              <p:spPr bwMode="auto">
                <a:xfrm>
                  <a:off x="7967" y="1840"/>
                  <a:ext cx="353" cy="153"/>
                </a:xfrm>
                <a:custGeom>
                  <a:avLst/>
                  <a:gdLst/>
                  <a:ahLst/>
                  <a:cxnLst>
                    <a:cxn ang="0">
                      <a:pos x="19" y="59"/>
                    </a:cxn>
                    <a:cxn ang="0">
                      <a:pos x="96" y="19"/>
                    </a:cxn>
                    <a:cxn ang="0">
                      <a:pos x="316" y="19"/>
                    </a:cxn>
                    <a:cxn ang="0">
                      <a:pos x="316" y="134"/>
                    </a:cxn>
                    <a:cxn ang="0">
                      <a:pos x="195" y="134"/>
                    </a:cxn>
                    <a:cxn ang="0">
                      <a:pos x="0" y="143"/>
                    </a:cxn>
                  </a:cxnLst>
                  <a:rect l="0" t="0" r="r" b="b"/>
                  <a:pathLst>
                    <a:path w="353" h="153">
                      <a:moveTo>
                        <a:pt x="19" y="59"/>
                      </a:moveTo>
                      <a:cubicBezTo>
                        <a:pt x="33" y="42"/>
                        <a:pt x="47" y="26"/>
                        <a:pt x="96" y="19"/>
                      </a:cubicBezTo>
                      <a:cubicBezTo>
                        <a:pt x="145" y="12"/>
                        <a:pt x="279" y="0"/>
                        <a:pt x="316" y="19"/>
                      </a:cubicBezTo>
                      <a:cubicBezTo>
                        <a:pt x="353" y="38"/>
                        <a:pt x="336" y="115"/>
                        <a:pt x="316" y="134"/>
                      </a:cubicBezTo>
                      <a:cubicBezTo>
                        <a:pt x="296" y="153"/>
                        <a:pt x="248" y="133"/>
                        <a:pt x="195" y="134"/>
                      </a:cubicBezTo>
                      <a:cubicBezTo>
                        <a:pt x="142" y="135"/>
                        <a:pt x="32" y="146"/>
                        <a:pt x="0" y="143"/>
                      </a:cubicBezTo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Freeform 31"/>
                <p:cNvSpPr>
                  <a:spLocks/>
                </p:cNvSpPr>
                <p:nvPr/>
              </p:nvSpPr>
              <p:spPr bwMode="auto">
                <a:xfrm>
                  <a:off x="7957" y="2066"/>
                  <a:ext cx="318" cy="159"/>
                </a:xfrm>
                <a:custGeom>
                  <a:avLst/>
                  <a:gdLst/>
                  <a:ahLst/>
                  <a:cxnLst>
                    <a:cxn ang="0">
                      <a:pos x="29" y="47"/>
                    </a:cxn>
                    <a:cxn ang="0">
                      <a:pos x="205" y="20"/>
                    </a:cxn>
                    <a:cxn ang="0">
                      <a:pos x="300" y="20"/>
                    </a:cxn>
                    <a:cxn ang="0">
                      <a:pos x="286" y="139"/>
                    </a:cxn>
                    <a:cxn ang="0">
                      <a:pos x="106" y="139"/>
                    </a:cxn>
                    <a:cxn ang="0">
                      <a:pos x="29" y="139"/>
                    </a:cxn>
                    <a:cxn ang="0">
                      <a:pos x="29" y="47"/>
                    </a:cxn>
                  </a:cxnLst>
                  <a:rect l="0" t="0" r="r" b="b"/>
                  <a:pathLst>
                    <a:path w="318" h="159">
                      <a:moveTo>
                        <a:pt x="29" y="47"/>
                      </a:moveTo>
                      <a:cubicBezTo>
                        <a:pt x="58" y="27"/>
                        <a:pt x="160" y="24"/>
                        <a:pt x="205" y="20"/>
                      </a:cubicBezTo>
                      <a:cubicBezTo>
                        <a:pt x="250" y="16"/>
                        <a:pt x="287" y="0"/>
                        <a:pt x="300" y="20"/>
                      </a:cubicBezTo>
                      <a:cubicBezTo>
                        <a:pt x="313" y="40"/>
                        <a:pt x="318" y="119"/>
                        <a:pt x="286" y="139"/>
                      </a:cubicBezTo>
                      <a:cubicBezTo>
                        <a:pt x="254" y="159"/>
                        <a:pt x="149" y="139"/>
                        <a:pt x="106" y="139"/>
                      </a:cubicBezTo>
                      <a:cubicBezTo>
                        <a:pt x="63" y="139"/>
                        <a:pt x="44" y="150"/>
                        <a:pt x="29" y="139"/>
                      </a:cubicBezTo>
                      <a:cubicBezTo>
                        <a:pt x="14" y="128"/>
                        <a:pt x="0" y="67"/>
                        <a:pt x="29" y="47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7973" y="1968"/>
                  <a:ext cx="306" cy="145"/>
                </a:xfrm>
                <a:custGeom>
                  <a:avLst/>
                  <a:gdLst/>
                  <a:ahLst/>
                  <a:cxnLst>
                    <a:cxn ang="0">
                      <a:pos x="13" y="25"/>
                    </a:cxn>
                    <a:cxn ang="0">
                      <a:pos x="90" y="25"/>
                    </a:cxn>
                    <a:cxn ang="0">
                      <a:pos x="270" y="15"/>
                    </a:cxn>
                    <a:cxn ang="0">
                      <a:pos x="276" y="118"/>
                    </a:cxn>
                    <a:cxn ang="0">
                      <a:pos x="90" y="129"/>
                    </a:cxn>
                    <a:cxn ang="0">
                      <a:pos x="13" y="129"/>
                    </a:cxn>
                    <a:cxn ang="0">
                      <a:pos x="13" y="25"/>
                    </a:cxn>
                  </a:cxnLst>
                  <a:rect l="0" t="0" r="r" b="b"/>
                  <a:pathLst>
                    <a:path w="306" h="145">
                      <a:moveTo>
                        <a:pt x="13" y="25"/>
                      </a:moveTo>
                      <a:cubicBezTo>
                        <a:pt x="26" y="8"/>
                        <a:pt x="47" y="27"/>
                        <a:pt x="90" y="25"/>
                      </a:cubicBezTo>
                      <a:cubicBezTo>
                        <a:pt x="133" y="23"/>
                        <a:pt x="239" y="0"/>
                        <a:pt x="270" y="15"/>
                      </a:cubicBezTo>
                      <a:cubicBezTo>
                        <a:pt x="301" y="30"/>
                        <a:pt x="306" y="99"/>
                        <a:pt x="276" y="118"/>
                      </a:cubicBezTo>
                      <a:cubicBezTo>
                        <a:pt x="246" y="137"/>
                        <a:pt x="134" y="127"/>
                        <a:pt x="90" y="129"/>
                      </a:cubicBezTo>
                      <a:cubicBezTo>
                        <a:pt x="46" y="131"/>
                        <a:pt x="26" y="145"/>
                        <a:pt x="13" y="129"/>
                      </a:cubicBezTo>
                      <a:cubicBezTo>
                        <a:pt x="0" y="113"/>
                        <a:pt x="0" y="42"/>
                        <a:pt x="13" y="25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7" name="205 Grupo"/>
          <p:cNvGrpSpPr/>
          <p:nvPr/>
        </p:nvGrpSpPr>
        <p:grpSpPr>
          <a:xfrm>
            <a:off x="0" y="1428736"/>
            <a:ext cx="1357290" cy="2571768"/>
            <a:chOff x="0" y="285728"/>
            <a:chExt cx="1571604" cy="2708285"/>
          </a:xfrm>
        </p:grpSpPr>
        <p:grpSp>
          <p:nvGrpSpPr>
            <p:cNvPr id="8" name="Group 89"/>
            <p:cNvGrpSpPr>
              <a:grpSpLocks/>
            </p:cNvGrpSpPr>
            <p:nvPr/>
          </p:nvGrpSpPr>
          <p:grpSpPr bwMode="auto">
            <a:xfrm>
              <a:off x="0" y="285728"/>
              <a:ext cx="1571604" cy="2708285"/>
              <a:chOff x="4622" y="7327"/>
              <a:chExt cx="3136" cy="3385"/>
            </a:xfrm>
          </p:grpSpPr>
          <p:sp>
            <p:nvSpPr>
              <p:cNvPr id="1114" name="Freeform 90"/>
              <p:cNvSpPr>
                <a:spLocks/>
              </p:cNvSpPr>
              <p:nvPr/>
            </p:nvSpPr>
            <p:spPr bwMode="auto">
              <a:xfrm>
                <a:off x="4622" y="9541"/>
                <a:ext cx="3136" cy="1171"/>
              </a:xfrm>
              <a:custGeom>
                <a:avLst/>
                <a:gdLst/>
                <a:ahLst/>
                <a:cxnLst>
                  <a:cxn ang="0">
                    <a:pos x="1249" y="158"/>
                  </a:cxn>
                  <a:cxn ang="0">
                    <a:pos x="2099" y="56"/>
                  </a:cxn>
                  <a:cxn ang="0">
                    <a:pos x="2940" y="493"/>
                  </a:cxn>
                  <a:cxn ang="0">
                    <a:pos x="2857" y="994"/>
                  </a:cxn>
                  <a:cxn ang="0">
                    <a:pos x="1268" y="1149"/>
                  </a:cxn>
                  <a:cxn ang="0">
                    <a:pos x="97" y="864"/>
                  </a:cxn>
                  <a:cxn ang="0">
                    <a:pos x="683" y="214"/>
                  </a:cxn>
                  <a:cxn ang="0">
                    <a:pos x="1315" y="158"/>
                  </a:cxn>
                </a:cxnLst>
                <a:rect l="0" t="0" r="r" b="b"/>
                <a:pathLst>
                  <a:path w="3136" h="1171">
                    <a:moveTo>
                      <a:pt x="1249" y="158"/>
                    </a:moveTo>
                    <a:cubicBezTo>
                      <a:pt x="1533" y="79"/>
                      <a:pt x="1817" y="0"/>
                      <a:pt x="2099" y="56"/>
                    </a:cubicBezTo>
                    <a:cubicBezTo>
                      <a:pt x="2381" y="112"/>
                      <a:pt x="2814" y="337"/>
                      <a:pt x="2940" y="493"/>
                    </a:cubicBezTo>
                    <a:cubicBezTo>
                      <a:pt x="3066" y="649"/>
                      <a:pt x="3136" y="885"/>
                      <a:pt x="2857" y="994"/>
                    </a:cubicBezTo>
                    <a:cubicBezTo>
                      <a:pt x="2578" y="1103"/>
                      <a:pt x="1728" y="1171"/>
                      <a:pt x="1268" y="1149"/>
                    </a:cubicBezTo>
                    <a:cubicBezTo>
                      <a:pt x="808" y="1127"/>
                      <a:pt x="194" y="1020"/>
                      <a:pt x="97" y="864"/>
                    </a:cubicBezTo>
                    <a:cubicBezTo>
                      <a:pt x="0" y="708"/>
                      <a:pt x="480" y="332"/>
                      <a:pt x="683" y="214"/>
                    </a:cubicBezTo>
                    <a:cubicBezTo>
                      <a:pt x="886" y="96"/>
                      <a:pt x="1100" y="127"/>
                      <a:pt x="1315" y="158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5" name="Freeform 91"/>
              <p:cNvSpPr>
                <a:spLocks/>
              </p:cNvSpPr>
              <p:nvPr/>
            </p:nvSpPr>
            <p:spPr bwMode="auto">
              <a:xfrm>
                <a:off x="5295" y="7327"/>
                <a:ext cx="1523" cy="2498"/>
              </a:xfrm>
              <a:custGeom>
                <a:avLst/>
                <a:gdLst/>
                <a:ahLst/>
                <a:cxnLst>
                  <a:cxn ang="0">
                    <a:pos x="0" y="2409"/>
                  </a:cxn>
                  <a:cxn ang="0">
                    <a:pos x="177" y="2084"/>
                  </a:cxn>
                  <a:cxn ang="0">
                    <a:pos x="268" y="505"/>
                  </a:cxn>
                  <a:cxn ang="0">
                    <a:pos x="642" y="59"/>
                  </a:cxn>
                  <a:cxn ang="0">
                    <a:pos x="1129" y="152"/>
                  </a:cxn>
                  <a:cxn ang="0">
                    <a:pos x="1191" y="361"/>
                  </a:cxn>
                  <a:cxn ang="0">
                    <a:pos x="1453" y="626"/>
                  </a:cxn>
                  <a:cxn ang="0">
                    <a:pos x="772" y="663"/>
                  </a:cxn>
                  <a:cxn ang="0">
                    <a:pos x="960" y="449"/>
                  </a:cxn>
                  <a:cxn ang="0">
                    <a:pos x="892" y="219"/>
                  </a:cxn>
                  <a:cxn ang="0">
                    <a:pos x="703" y="219"/>
                  </a:cxn>
                  <a:cxn ang="0">
                    <a:pos x="406" y="551"/>
                  </a:cxn>
                  <a:cxn ang="0">
                    <a:pos x="406" y="1341"/>
                  </a:cxn>
                  <a:cxn ang="0">
                    <a:pos x="474" y="2140"/>
                  </a:cxn>
                  <a:cxn ang="0">
                    <a:pos x="642" y="2456"/>
                  </a:cxn>
                  <a:cxn ang="0">
                    <a:pos x="84" y="2391"/>
                  </a:cxn>
                </a:cxnLst>
                <a:rect l="0" t="0" r="r" b="b"/>
                <a:pathLst>
                  <a:path w="1523" h="2498">
                    <a:moveTo>
                      <a:pt x="0" y="2409"/>
                    </a:moveTo>
                    <a:cubicBezTo>
                      <a:pt x="66" y="2405"/>
                      <a:pt x="132" y="2401"/>
                      <a:pt x="177" y="2084"/>
                    </a:cubicBezTo>
                    <a:cubicBezTo>
                      <a:pt x="222" y="1767"/>
                      <a:pt x="191" y="842"/>
                      <a:pt x="268" y="505"/>
                    </a:cubicBezTo>
                    <a:cubicBezTo>
                      <a:pt x="345" y="168"/>
                      <a:pt x="499" y="118"/>
                      <a:pt x="642" y="59"/>
                    </a:cubicBezTo>
                    <a:cubicBezTo>
                      <a:pt x="785" y="0"/>
                      <a:pt x="1038" y="102"/>
                      <a:pt x="1129" y="152"/>
                    </a:cubicBezTo>
                    <a:cubicBezTo>
                      <a:pt x="1220" y="202"/>
                      <a:pt x="1137" y="282"/>
                      <a:pt x="1191" y="361"/>
                    </a:cubicBezTo>
                    <a:cubicBezTo>
                      <a:pt x="1245" y="440"/>
                      <a:pt x="1523" y="576"/>
                      <a:pt x="1453" y="626"/>
                    </a:cubicBezTo>
                    <a:cubicBezTo>
                      <a:pt x="1383" y="676"/>
                      <a:pt x="854" y="693"/>
                      <a:pt x="772" y="663"/>
                    </a:cubicBezTo>
                    <a:cubicBezTo>
                      <a:pt x="690" y="633"/>
                      <a:pt x="940" y="523"/>
                      <a:pt x="960" y="449"/>
                    </a:cubicBezTo>
                    <a:cubicBezTo>
                      <a:pt x="980" y="375"/>
                      <a:pt x="935" y="257"/>
                      <a:pt x="892" y="219"/>
                    </a:cubicBezTo>
                    <a:cubicBezTo>
                      <a:pt x="849" y="181"/>
                      <a:pt x="784" y="164"/>
                      <a:pt x="703" y="219"/>
                    </a:cubicBezTo>
                    <a:cubicBezTo>
                      <a:pt x="622" y="274"/>
                      <a:pt x="455" y="364"/>
                      <a:pt x="406" y="551"/>
                    </a:cubicBezTo>
                    <a:cubicBezTo>
                      <a:pt x="357" y="738"/>
                      <a:pt x="395" y="1076"/>
                      <a:pt x="406" y="1341"/>
                    </a:cubicBezTo>
                    <a:cubicBezTo>
                      <a:pt x="417" y="1606"/>
                      <a:pt x="435" y="1954"/>
                      <a:pt x="474" y="2140"/>
                    </a:cubicBezTo>
                    <a:cubicBezTo>
                      <a:pt x="513" y="2326"/>
                      <a:pt x="707" y="2414"/>
                      <a:pt x="642" y="2456"/>
                    </a:cubicBezTo>
                    <a:cubicBezTo>
                      <a:pt x="577" y="2498"/>
                      <a:pt x="330" y="2444"/>
                      <a:pt x="84" y="2391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6" name="Freeform 92"/>
              <p:cNvSpPr>
                <a:spLocks/>
              </p:cNvSpPr>
              <p:nvPr/>
            </p:nvSpPr>
            <p:spPr bwMode="auto">
              <a:xfrm>
                <a:off x="5679" y="8465"/>
                <a:ext cx="211" cy="399"/>
              </a:xfrm>
              <a:custGeom>
                <a:avLst/>
                <a:gdLst/>
                <a:ahLst/>
                <a:cxnLst>
                  <a:cxn ang="0">
                    <a:pos x="22" y="101"/>
                  </a:cxn>
                  <a:cxn ang="0">
                    <a:pos x="100" y="8"/>
                  </a:cxn>
                  <a:cxn ang="0">
                    <a:pos x="202" y="147"/>
                  </a:cxn>
                  <a:cxn ang="0">
                    <a:pos x="155" y="324"/>
                  </a:cxn>
                  <a:cxn ang="0">
                    <a:pos x="22" y="370"/>
                  </a:cxn>
                  <a:cxn ang="0">
                    <a:pos x="22" y="101"/>
                  </a:cxn>
                </a:cxnLst>
                <a:rect l="0" t="0" r="r" b="b"/>
                <a:pathLst>
                  <a:path w="211" h="399">
                    <a:moveTo>
                      <a:pt x="22" y="101"/>
                    </a:moveTo>
                    <a:cubicBezTo>
                      <a:pt x="35" y="41"/>
                      <a:pt x="70" y="0"/>
                      <a:pt x="100" y="8"/>
                    </a:cubicBezTo>
                    <a:cubicBezTo>
                      <a:pt x="130" y="16"/>
                      <a:pt x="193" y="94"/>
                      <a:pt x="202" y="147"/>
                    </a:cubicBezTo>
                    <a:cubicBezTo>
                      <a:pt x="211" y="200"/>
                      <a:pt x="185" y="287"/>
                      <a:pt x="155" y="324"/>
                    </a:cubicBezTo>
                    <a:cubicBezTo>
                      <a:pt x="125" y="361"/>
                      <a:pt x="44" y="399"/>
                      <a:pt x="22" y="370"/>
                    </a:cubicBezTo>
                    <a:cubicBezTo>
                      <a:pt x="0" y="341"/>
                      <a:pt x="9" y="161"/>
                      <a:pt x="22" y="101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5" name="204 Elipse"/>
            <p:cNvSpPr/>
            <p:nvPr/>
          </p:nvSpPr>
          <p:spPr>
            <a:xfrm>
              <a:off x="642910" y="2285992"/>
              <a:ext cx="285752" cy="14287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211" name="210 CuadroTexto"/>
          <p:cNvSpPr txBox="1"/>
          <p:nvPr/>
        </p:nvSpPr>
        <p:spPr>
          <a:xfrm>
            <a:off x="2786050" y="428604"/>
            <a:ext cx="5695255" cy="830997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¿QUÉ DEBO HACER CON LOS RESTOS DE COMIDA Y BEBIDA?</a:t>
            </a:r>
          </a:p>
        </p:txBody>
      </p:sp>
      <p:grpSp>
        <p:nvGrpSpPr>
          <p:cNvPr id="17" name="Group 198"/>
          <p:cNvGrpSpPr>
            <a:grpSpLocks/>
          </p:cNvGrpSpPr>
          <p:nvPr/>
        </p:nvGrpSpPr>
        <p:grpSpPr bwMode="auto">
          <a:xfrm>
            <a:off x="1428728" y="1857364"/>
            <a:ext cx="846138" cy="2430462"/>
            <a:chOff x="1639" y="1133"/>
            <a:chExt cx="1334" cy="3828"/>
          </a:xfrm>
        </p:grpSpPr>
        <p:sp>
          <p:nvSpPr>
            <p:cNvPr id="202" name="Freeform 199"/>
            <p:cNvSpPr>
              <a:spLocks/>
            </p:cNvSpPr>
            <p:nvPr/>
          </p:nvSpPr>
          <p:spPr bwMode="auto">
            <a:xfrm>
              <a:off x="2562" y="2178"/>
              <a:ext cx="411" cy="787"/>
            </a:xfrm>
            <a:custGeom>
              <a:avLst/>
              <a:gdLst/>
              <a:ahLst/>
              <a:cxnLst>
                <a:cxn ang="0">
                  <a:pos x="58" y="465"/>
                </a:cxn>
                <a:cxn ang="0">
                  <a:pos x="95" y="229"/>
                </a:cxn>
                <a:cxn ang="0">
                  <a:pos x="212" y="220"/>
                </a:cxn>
                <a:cxn ang="0">
                  <a:pos x="212" y="20"/>
                </a:cxn>
                <a:cxn ang="0">
                  <a:pos x="344" y="99"/>
                </a:cxn>
                <a:cxn ang="0">
                  <a:pos x="272" y="230"/>
                </a:cxn>
                <a:cxn ang="0">
                  <a:pos x="411" y="324"/>
                </a:cxn>
                <a:cxn ang="0">
                  <a:pos x="272" y="721"/>
                </a:cxn>
                <a:cxn ang="0">
                  <a:pos x="39" y="721"/>
                </a:cxn>
                <a:cxn ang="0">
                  <a:pos x="39" y="529"/>
                </a:cxn>
              </a:cxnLst>
              <a:rect l="0" t="0" r="r" b="b"/>
              <a:pathLst>
                <a:path w="411" h="787">
                  <a:moveTo>
                    <a:pt x="58" y="465"/>
                  </a:moveTo>
                  <a:cubicBezTo>
                    <a:pt x="63" y="367"/>
                    <a:pt x="69" y="270"/>
                    <a:pt x="95" y="229"/>
                  </a:cubicBezTo>
                  <a:cubicBezTo>
                    <a:pt x="121" y="188"/>
                    <a:pt x="192" y="255"/>
                    <a:pt x="212" y="220"/>
                  </a:cubicBezTo>
                  <a:cubicBezTo>
                    <a:pt x="232" y="185"/>
                    <a:pt x="190" y="40"/>
                    <a:pt x="212" y="20"/>
                  </a:cubicBezTo>
                  <a:cubicBezTo>
                    <a:pt x="234" y="0"/>
                    <a:pt x="334" y="64"/>
                    <a:pt x="344" y="99"/>
                  </a:cubicBezTo>
                  <a:cubicBezTo>
                    <a:pt x="354" y="134"/>
                    <a:pt x="261" y="193"/>
                    <a:pt x="272" y="230"/>
                  </a:cubicBezTo>
                  <a:cubicBezTo>
                    <a:pt x="283" y="267"/>
                    <a:pt x="411" y="242"/>
                    <a:pt x="411" y="324"/>
                  </a:cubicBezTo>
                  <a:cubicBezTo>
                    <a:pt x="411" y="406"/>
                    <a:pt x="334" y="655"/>
                    <a:pt x="272" y="721"/>
                  </a:cubicBezTo>
                  <a:cubicBezTo>
                    <a:pt x="210" y="787"/>
                    <a:pt x="78" y="753"/>
                    <a:pt x="39" y="721"/>
                  </a:cubicBezTo>
                  <a:cubicBezTo>
                    <a:pt x="0" y="689"/>
                    <a:pt x="19" y="609"/>
                    <a:pt x="39" y="52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8" name="Group 200"/>
            <p:cNvGrpSpPr>
              <a:grpSpLocks/>
            </p:cNvGrpSpPr>
            <p:nvPr/>
          </p:nvGrpSpPr>
          <p:grpSpPr bwMode="auto">
            <a:xfrm>
              <a:off x="1639" y="1133"/>
              <a:ext cx="906" cy="1065"/>
              <a:chOff x="2660" y="2850"/>
              <a:chExt cx="3054" cy="2392"/>
            </a:xfrm>
          </p:grpSpPr>
          <p:sp>
            <p:nvSpPr>
              <p:cNvPr id="214" name="Freeform 201"/>
              <p:cNvSpPr>
                <a:spLocks/>
              </p:cNvSpPr>
              <p:nvPr/>
            </p:nvSpPr>
            <p:spPr bwMode="auto">
              <a:xfrm>
                <a:off x="2929" y="3327"/>
                <a:ext cx="2586" cy="1915"/>
              </a:xfrm>
              <a:custGeom>
                <a:avLst/>
                <a:gdLst/>
                <a:ahLst/>
                <a:cxnLst>
                  <a:cxn ang="0">
                    <a:pos x="128" y="1504"/>
                  </a:cxn>
                  <a:cxn ang="0">
                    <a:pos x="44" y="1207"/>
                  </a:cxn>
                  <a:cxn ang="0">
                    <a:pos x="25" y="779"/>
                  </a:cxn>
                  <a:cxn ang="0">
                    <a:pos x="25" y="603"/>
                  </a:cxn>
                  <a:cxn ang="0">
                    <a:pos x="174" y="110"/>
                  </a:cxn>
                  <a:cxn ang="0">
                    <a:pos x="165" y="584"/>
                  </a:cxn>
                  <a:cxn ang="0">
                    <a:pos x="425" y="686"/>
                  </a:cxn>
                  <a:cxn ang="0">
                    <a:pos x="564" y="631"/>
                  </a:cxn>
                  <a:cxn ang="0">
                    <a:pos x="350" y="138"/>
                  </a:cxn>
                  <a:cxn ang="0">
                    <a:pos x="1010" y="668"/>
                  </a:cxn>
                  <a:cxn ang="0">
                    <a:pos x="1410" y="668"/>
                  </a:cxn>
                  <a:cxn ang="0">
                    <a:pos x="676" y="36"/>
                  </a:cxn>
                  <a:cxn ang="0">
                    <a:pos x="1707" y="454"/>
                  </a:cxn>
                  <a:cxn ang="0">
                    <a:pos x="2209" y="714"/>
                  </a:cxn>
                  <a:cxn ang="0">
                    <a:pos x="1530" y="64"/>
                  </a:cxn>
                  <a:cxn ang="0">
                    <a:pos x="2450" y="566"/>
                  </a:cxn>
                  <a:cxn ang="0">
                    <a:pos x="2348" y="389"/>
                  </a:cxn>
                  <a:cxn ang="0">
                    <a:pos x="2534" y="761"/>
                  </a:cxn>
                  <a:cxn ang="0">
                    <a:pos x="2413" y="1207"/>
                  </a:cxn>
                  <a:cxn ang="0">
                    <a:pos x="2366" y="1541"/>
                  </a:cxn>
                  <a:cxn ang="0">
                    <a:pos x="1921" y="1801"/>
                  </a:cxn>
                  <a:cxn ang="0">
                    <a:pos x="1252" y="1903"/>
                  </a:cxn>
                  <a:cxn ang="0">
                    <a:pos x="713" y="1876"/>
                  </a:cxn>
                  <a:cxn ang="0">
                    <a:pos x="350" y="1764"/>
                  </a:cxn>
                  <a:cxn ang="0">
                    <a:pos x="128" y="1504"/>
                  </a:cxn>
                </a:cxnLst>
                <a:rect l="0" t="0" r="r" b="b"/>
                <a:pathLst>
                  <a:path w="2586" h="1915">
                    <a:moveTo>
                      <a:pt x="128" y="1504"/>
                    </a:moveTo>
                    <a:cubicBezTo>
                      <a:pt x="77" y="1411"/>
                      <a:pt x="61" y="1328"/>
                      <a:pt x="44" y="1207"/>
                    </a:cubicBezTo>
                    <a:cubicBezTo>
                      <a:pt x="27" y="1086"/>
                      <a:pt x="28" y="880"/>
                      <a:pt x="25" y="779"/>
                    </a:cubicBezTo>
                    <a:cubicBezTo>
                      <a:pt x="22" y="678"/>
                      <a:pt x="0" y="714"/>
                      <a:pt x="25" y="603"/>
                    </a:cubicBezTo>
                    <a:cubicBezTo>
                      <a:pt x="50" y="492"/>
                      <a:pt x="151" y="113"/>
                      <a:pt x="174" y="110"/>
                    </a:cubicBezTo>
                    <a:cubicBezTo>
                      <a:pt x="197" y="107"/>
                      <a:pt x="123" y="488"/>
                      <a:pt x="165" y="584"/>
                    </a:cubicBezTo>
                    <a:cubicBezTo>
                      <a:pt x="207" y="680"/>
                      <a:pt x="359" y="678"/>
                      <a:pt x="425" y="686"/>
                    </a:cubicBezTo>
                    <a:cubicBezTo>
                      <a:pt x="491" y="694"/>
                      <a:pt x="576" y="722"/>
                      <a:pt x="564" y="631"/>
                    </a:cubicBezTo>
                    <a:cubicBezTo>
                      <a:pt x="552" y="540"/>
                      <a:pt x="276" y="132"/>
                      <a:pt x="350" y="138"/>
                    </a:cubicBezTo>
                    <a:cubicBezTo>
                      <a:pt x="424" y="144"/>
                      <a:pt x="833" y="580"/>
                      <a:pt x="1010" y="668"/>
                    </a:cubicBezTo>
                    <a:cubicBezTo>
                      <a:pt x="1187" y="756"/>
                      <a:pt x="1466" y="773"/>
                      <a:pt x="1410" y="668"/>
                    </a:cubicBezTo>
                    <a:cubicBezTo>
                      <a:pt x="1354" y="563"/>
                      <a:pt x="627" y="72"/>
                      <a:pt x="676" y="36"/>
                    </a:cubicBezTo>
                    <a:cubicBezTo>
                      <a:pt x="725" y="0"/>
                      <a:pt x="1452" y="341"/>
                      <a:pt x="1707" y="454"/>
                    </a:cubicBezTo>
                    <a:cubicBezTo>
                      <a:pt x="1962" y="567"/>
                      <a:pt x="2239" y="779"/>
                      <a:pt x="2209" y="714"/>
                    </a:cubicBezTo>
                    <a:cubicBezTo>
                      <a:pt x="2179" y="649"/>
                      <a:pt x="1490" y="89"/>
                      <a:pt x="1530" y="64"/>
                    </a:cubicBezTo>
                    <a:cubicBezTo>
                      <a:pt x="1570" y="39"/>
                      <a:pt x="2314" y="512"/>
                      <a:pt x="2450" y="566"/>
                    </a:cubicBezTo>
                    <a:cubicBezTo>
                      <a:pt x="2586" y="620"/>
                      <a:pt x="2334" y="357"/>
                      <a:pt x="2348" y="389"/>
                    </a:cubicBezTo>
                    <a:cubicBezTo>
                      <a:pt x="2362" y="421"/>
                      <a:pt x="2523" y="625"/>
                      <a:pt x="2534" y="761"/>
                    </a:cubicBezTo>
                    <a:cubicBezTo>
                      <a:pt x="2545" y="897"/>
                      <a:pt x="2441" y="1077"/>
                      <a:pt x="2413" y="1207"/>
                    </a:cubicBezTo>
                    <a:cubicBezTo>
                      <a:pt x="2385" y="1337"/>
                      <a:pt x="2448" y="1442"/>
                      <a:pt x="2366" y="1541"/>
                    </a:cubicBezTo>
                    <a:cubicBezTo>
                      <a:pt x="2284" y="1640"/>
                      <a:pt x="2107" y="1741"/>
                      <a:pt x="1921" y="1801"/>
                    </a:cubicBezTo>
                    <a:cubicBezTo>
                      <a:pt x="1735" y="1861"/>
                      <a:pt x="1453" y="1891"/>
                      <a:pt x="1252" y="1903"/>
                    </a:cubicBezTo>
                    <a:cubicBezTo>
                      <a:pt x="1051" y="1915"/>
                      <a:pt x="863" y="1899"/>
                      <a:pt x="713" y="1876"/>
                    </a:cubicBezTo>
                    <a:cubicBezTo>
                      <a:pt x="563" y="1853"/>
                      <a:pt x="443" y="1826"/>
                      <a:pt x="350" y="1764"/>
                    </a:cubicBezTo>
                    <a:cubicBezTo>
                      <a:pt x="257" y="1702"/>
                      <a:pt x="179" y="1597"/>
                      <a:pt x="128" y="1504"/>
                    </a:cubicBezTo>
                    <a:close/>
                  </a:path>
                </a:pathLst>
              </a:custGeom>
              <a:solidFill>
                <a:srgbClr val="F7994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02"/>
              <p:cNvSpPr>
                <a:spLocks/>
              </p:cNvSpPr>
              <p:nvPr/>
            </p:nvSpPr>
            <p:spPr bwMode="auto">
              <a:xfrm>
                <a:off x="2710" y="4204"/>
                <a:ext cx="332" cy="604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03"/>
              <p:cNvSpPr>
                <a:spLocks/>
              </p:cNvSpPr>
              <p:nvPr/>
            </p:nvSpPr>
            <p:spPr bwMode="auto">
              <a:xfrm>
                <a:off x="2660" y="2850"/>
                <a:ext cx="3054" cy="1953"/>
              </a:xfrm>
              <a:custGeom>
                <a:avLst/>
                <a:gdLst/>
                <a:ahLst/>
                <a:cxnLst>
                  <a:cxn ang="0">
                    <a:pos x="182" y="1899"/>
                  </a:cxn>
                  <a:cxn ang="0">
                    <a:pos x="43" y="1563"/>
                  </a:cxn>
                  <a:cxn ang="0">
                    <a:pos x="43" y="903"/>
                  </a:cxn>
                  <a:cxn ang="0">
                    <a:pos x="303" y="272"/>
                  </a:cxn>
                  <a:cxn ang="0">
                    <a:pos x="1176" y="39"/>
                  </a:cxn>
                  <a:cxn ang="0">
                    <a:pos x="1724" y="39"/>
                  </a:cxn>
                  <a:cxn ang="0">
                    <a:pos x="2338" y="141"/>
                  </a:cxn>
                  <a:cxn ang="0">
                    <a:pos x="2778" y="374"/>
                  </a:cxn>
                  <a:cxn ang="0">
                    <a:pos x="3111" y="1033"/>
                  </a:cxn>
                  <a:cxn ang="0">
                    <a:pos x="3224" y="1275"/>
                  </a:cxn>
                  <a:cxn ang="0">
                    <a:pos x="3111" y="1730"/>
                  </a:cxn>
                  <a:cxn ang="0">
                    <a:pos x="3014" y="1899"/>
                  </a:cxn>
                  <a:cxn ang="0">
                    <a:pos x="2830" y="1899"/>
                  </a:cxn>
                  <a:cxn ang="0">
                    <a:pos x="3014" y="1572"/>
                  </a:cxn>
                  <a:cxn ang="0">
                    <a:pos x="2938" y="1275"/>
                  </a:cxn>
                  <a:cxn ang="0">
                    <a:pos x="2892" y="1219"/>
                  </a:cxn>
                  <a:cxn ang="0">
                    <a:pos x="2778" y="1033"/>
                  </a:cxn>
                  <a:cxn ang="0">
                    <a:pos x="2393" y="848"/>
                  </a:cxn>
                  <a:cxn ang="0">
                    <a:pos x="2022" y="569"/>
                  </a:cxn>
                  <a:cxn ang="0">
                    <a:pos x="1836" y="560"/>
                  </a:cxn>
                  <a:cxn ang="0">
                    <a:pos x="2551" y="1182"/>
                  </a:cxn>
                  <a:cxn ang="0">
                    <a:pos x="2365" y="1108"/>
                  </a:cxn>
                  <a:cxn ang="0">
                    <a:pos x="1789" y="792"/>
                  </a:cxn>
                  <a:cxn ang="0">
                    <a:pos x="1316" y="578"/>
                  </a:cxn>
                  <a:cxn ang="0">
                    <a:pos x="1028" y="477"/>
                  </a:cxn>
                  <a:cxn ang="0">
                    <a:pos x="1501" y="931"/>
                  </a:cxn>
                  <a:cxn ang="0">
                    <a:pos x="1715" y="1191"/>
                  </a:cxn>
                  <a:cxn ang="0">
                    <a:pos x="1641" y="1275"/>
                  </a:cxn>
                  <a:cxn ang="0">
                    <a:pos x="1056" y="931"/>
                  </a:cxn>
                  <a:cxn ang="0">
                    <a:pos x="814" y="690"/>
                  </a:cxn>
                  <a:cxn ang="0">
                    <a:pos x="740" y="662"/>
                  </a:cxn>
                  <a:cxn ang="0">
                    <a:pos x="879" y="1005"/>
                  </a:cxn>
                  <a:cxn ang="0">
                    <a:pos x="925" y="1163"/>
                  </a:cxn>
                  <a:cxn ang="0">
                    <a:pos x="619" y="1136"/>
                  </a:cxn>
                  <a:cxn ang="0">
                    <a:pos x="535" y="968"/>
                  </a:cxn>
                  <a:cxn ang="0">
                    <a:pos x="591" y="477"/>
                  </a:cxn>
                  <a:cxn ang="0">
                    <a:pos x="465" y="838"/>
                  </a:cxn>
                  <a:cxn ang="0">
                    <a:pos x="352" y="1173"/>
                  </a:cxn>
                  <a:cxn ang="0">
                    <a:pos x="352" y="1354"/>
                  </a:cxn>
                  <a:cxn ang="0">
                    <a:pos x="284" y="1354"/>
                  </a:cxn>
                  <a:cxn ang="0">
                    <a:pos x="182" y="1414"/>
                  </a:cxn>
                  <a:cxn ang="0">
                    <a:pos x="133" y="1516"/>
                  </a:cxn>
                  <a:cxn ang="0">
                    <a:pos x="133" y="1693"/>
                  </a:cxn>
                  <a:cxn ang="0">
                    <a:pos x="133" y="1842"/>
                  </a:cxn>
                </a:cxnLst>
                <a:rect l="0" t="0" r="r" b="b"/>
                <a:pathLst>
                  <a:path w="3224" h="1953">
                    <a:moveTo>
                      <a:pt x="182" y="1899"/>
                    </a:moveTo>
                    <a:cubicBezTo>
                      <a:pt x="124" y="1814"/>
                      <a:pt x="66" y="1729"/>
                      <a:pt x="43" y="1563"/>
                    </a:cubicBezTo>
                    <a:cubicBezTo>
                      <a:pt x="20" y="1397"/>
                      <a:pt x="0" y="1118"/>
                      <a:pt x="43" y="903"/>
                    </a:cubicBezTo>
                    <a:cubicBezTo>
                      <a:pt x="86" y="688"/>
                      <a:pt x="114" y="416"/>
                      <a:pt x="303" y="272"/>
                    </a:cubicBezTo>
                    <a:cubicBezTo>
                      <a:pt x="492" y="128"/>
                      <a:pt x="939" y="78"/>
                      <a:pt x="1176" y="39"/>
                    </a:cubicBezTo>
                    <a:cubicBezTo>
                      <a:pt x="1413" y="0"/>
                      <a:pt x="1530" y="22"/>
                      <a:pt x="1724" y="39"/>
                    </a:cubicBezTo>
                    <a:cubicBezTo>
                      <a:pt x="1918" y="56"/>
                      <a:pt x="2162" y="85"/>
                      <a:pt x="2338" y="141"/>
                    </a:cubicBezTo>
                    <a:cubicBezTo>
                      <a:pt x="2514" y="197"/>
                      <a:pt x="2649" y="225"/>
                      <a:pt x="2778" y="374"/>
                    </a:cubicBezTo>
                    <a:cubicBezTo>
                      <a:pt x="2907" y="523"/>
                      <a:pt x="3037" y="883"/>
                      <a:pt x="3111" y="1033"/>
                    </a:cubicBezTo>
                    <a:cubicBezTo>
                      <a:pt x="3185" y="1183"/>
                      <a:pt x="3224" y="1159"/>
                      <a:pt x="3224" y="1275"/>
                    </a:cubicBezTo>
                    <a:cubicBezTo>
                      <a:pt x="3224" y="1391"/>
                      <a:pt x="3146" y="1626"/>
                      <a:pt x="3111" y="1730"/>
                    </a:cubicBezTo>
                    <a:cubicBezTo>
                      <a:pt x="3076" y="1834"/>
                      <a:pt x="3061" y="1871"/>
                      <a:pt x="3014" y="1899"/>
                    </a:cubicBezTo>
                    <a:cubicBezTo>
                      <a:pt x="2967" y="1927"/>
                      <a:pt x="2830" y="1953"/>
                      <a:pt x="2830" y="1899"/>
                    </a:cubicBezTo>
                    <a:cubicBezTo>
                      <a:pt x="2830" y="1845"/>
                      <a:pt x="2996" y="1676"/>
                      <a:pt x="3014" y="1572"/>
                    </a:cubicBezTo>
                    <a:cubicBezTo>
                      <a:pt x="3032" y="1468"/>
                      <a:pt x="2958" y="1334"/>
                      <a:pt x="2938" y="1275"/>
                    </a:cubicBezTo>
                    <a:cubicBezTo>
                      <a:pt x="2918" y="1216"/>
                      <a:pt x="2919" y="1259"/>
                      <a:pt x="2892" y="1219"/>
                    </a:cubicBezTo>
                    <a:cubicBezTo>
                      <a:pt x="2865" y="1179"/>
                      <a:pt x="2861" y="1095"/>
                      <a:pt x="2778" y="1033"/>
                    </a:cubicBezTo>
                    <a:cubicBezTo>
                      <a:pt x="2695" y="971"/>
                      <a:pt x="2519" y="925"/>
                      <a:pt x="2393" y="848"/>
                    </a:cubicBezTo>
                    <a:cubicBezTo>
                      <a:pt x="2267" y="771"/>
                      <a:pt x="2115" y="617"/>
                      <a:pt x="2022" y="569"/>
                    </a:cubicBezTo>
                    <a:cubicBezTo>
                      <a:pt x="1929" y="521"/>
                      <a:pt x="1748" y="458"/>
                      <a:pt x="1836" y="560"/>
                    </a:cubicBezTo>
                    <a:cubicBezTo>
                      <a:pt x="1924" y="662"/>
                      <a:pt x="2463" y="1091"/>
                      <a:pt x="2551" y="1182"/>
                    </a:cubicBezTo>
                    <a:cubicBezTo>
                      <a:pt x="2639" y="1273"/>
                      <a:pt x="2492" y="1173"/>
                      <a:pt x="2365" y="1108"/>
                    </a:cubicBezTo>
                    <a:cubicBezTo>
                      <a:pt x="2238" y="1043"/>
                      <a:pt x="1964" y="880"/>
                      <a:pt x="1789" y="792"/>
                    </a:cubicBezTo>
                    <a:cubicBezTo>
                      <a:pt x="1614" y="704"/>
                      <a:pt x="1443" y="630"/>
                      <a:pt x="1316" y="578"/>
                    </a:cubicBezTo>
                    <a:cubicBezTo>
                      <a:pt x="1189" y="526"/>
                      <a:pt x="997" y="418"/>
                      <a:pt x="1028" y="477"/>
                    </a:cubicBezTo>
                    <a:cubicBezTo>
                      <a:pt x="1059" y="536"/>
                      <a:pt x="1387" y="812"/>
                      <a:pt x="1501" y="931"/>
                    </a:cubicBezTo>
                    <a:cubicBezTo>
                      <a:pt x="1615" y="1050"/>
                      <a:pt x="1692" y="1134"/>
                      <a:pt x="1715" y="1191"/>
                    </a:cubicBezTo>
                    <a:cubicBezTo>
                      <a:pt x="1738" y="1248"/>
                      <a:pt x="1751" y="1318"/>
                      <a:pt x="1641" y="1275"/>
                    </a:cubicBezTo>
                    <a:cubicBezTo>
                      <a:pt x="1531" y="1232"/>
                      <a:pt x="1194" y="1028"/>
                      <a:pt x="1056" y="931"/>
                    </a:cubicBezTo>
                    <a:cubicBezTo>
                      <a:pt x="918" y="834"/>
                      <a:pt x="867" y="735"/>
                      <a:pt x="814" y="690"/>
                    </a:cubicBezTo>
                    <a:cubicBezTo>
                      <a:pt x="761" y="645"/>
                      <a:pt x="729" y="610"/>
                      <a:pt x="740" y="662"/>
                    </a:cubicBezTo>
                    <a:cubicBezTo>
                      <a:pt x="751" y="714"/>
                      <a:pt x="848" y="922"/>
                      <a:pt x="879" y="1005"/>
                    </a:cubicBezTo>
                    <a:cubicBezTo>
                      <a:pt x="910" y="1088"/>
                      <a:pt x="968" y="1141"/>
                      <a:pt x="925" y="1163"/>
                    </a:cubicBezTo>
                    <a:cubicBezTo>
                      <a:pt x="882" y="1185"/>
                      <a:pt x="684" y="1168"/>
                      <a:pt x="619" y="1136"/>
                    </a:cubicBezTo>
                    <a:cubicBezTo>
                      <a:pt x="554" y="1104"/>
                      <a:pt x="540" y="1078"/>
                      <a:pt x="535" y="968"/>
                    </a:cubicBezTo>
                    <a:cubicBezTo>
                      <a:pt x="530" y="858"/>
                      <a:pt x="603" y="498"/>
                      <a:pt x="591" y="477"/>
                    </a:cubicBezTo>
                    <a:cubicBezTo>
                      <a:pt x="579" y="456"/>
                      <a:pt x="505" y="722"/>
                      <a:pt x="465" y="838"/>
                    </a:cubicBezTo>
                    <a:cubicBezTo>
                      <a:pt x="425" y="954"/>
                      <a:pt x="371" y="1087"/>
                      <a:pt x="352" y="1173"/>
                    </a:cubicBezTo>
                    <a:cubicBezTo>
                      <a:pt x="333" y="1259"/>
                      <a:pt x="363" y="1324"/>
                      <a:pt x="352" y="1354"/>
                    </a:cubicBezTo>
                    <a:cubicBezTo>
                      <a:pt x="341" y="1384"/>
                      <a:pt x="312" y="1344"/>
                      <a:pt x="284" y="1354"/>
                    </a:cubicBezTo>
                    <a:cubicBezTo>
                      <a:pt x="256" y="1364"/>
                      <a:pt x="207" y="1387"/>
                      <a:pt x="182" y="1414"/>
                    </a:cubicBezTo>
                    <a:cubicBezTo>
                      <a:pt x="157" y="1441"/>
                      <a:pt x="141" y="1470"/>
                      <a:pt x="133" y="1516"/>
                    </a:cubicBezTo>
                    <a:cubicBezTo>
                      <a:pt x="125" y="1562"/>
                      <a:pt x="133" y="1639"/>
                      <a:pt x="133" y="1693"/>
                    </a:cubicBezTo>
                    <a:cubicBezTo>
                      <a:pt x="133" y="1747"/>
                      <a:pt x="133" y="1794"/>
                      <a:pt x="133" y="1842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04"/>
              <p:cNvSpPr>
                <a:spLocks/>
              </p:cNvSpPr>
              <p:nvPr/>
            </p:nvSpPr>
            <p:spPr bwMode="auto">
              <a:xfrm>
                <a:off x="2829" y="4226"/>
                <a:ext cx="171" cy="418"/>
              </a:xfrm>
              <a:custGeom>
                <a:avLst/>
                <a:gdLst/>
                <a:ahLst/>
                <a:cxnLst>
                  <a:cxn ang="0">
                    <a:pos x="100" y="298"/>
                  </a:cxn>
                  <a:cxn ang="0">
                    <a:pos x="100" y="29"/>
                  </a:cxn>
                  <a:cxn ang="0">
                    <a:pos x="14" y="122"/>
                  </a:cxn>
                  <a:cxn ang="0">
                    <a:pos x="14" y="271"/>
                  </a:cxn>
                  <a:cxn ang="0">
                    <a:pos x="42" y="373"/>
                  </a:cxn>
                  <a:cxn ang="0">
                    <a:pos x="153" y="410"/>
                  </a:cxn>
                  <a:cxn ang="0">
                    <a:pos x="153" y="326"/>
                  </a:cxn>
                  <a:cxn ang="0">
                    <a:pos x="100" y="243"/>
                  </a:cxn>
                </a:cxnLst>
                <a:rect l="0" t="0" r="r" b="b"/>
                <a:pathLst>
                  <a:path w="171" h="418">
                    <a:moveTo>
                      <a:pt x="100" y="298"/>
                    </a:moveTo>
                    <a:cubicBezTo>
                      <a:pt x="107" y="178"/>
                      <a:pt x="114" y="58"/>
                      <a:pt x="100" y="29"/>
                    </a:cubicBezTo>
                    <a:cubicBezTo>
                      <a:pt x="86" y="0"/>
                      <a:pt x="28" y="82"/>
                      <a:pt x="14" y="122"/>
                    </a:cubicBezTo>
                    <a:cubicBezTo>
                      <a:pt x="0" y="162"/>
                      <a:pt x="9" y="229"/>
                      <a:pt x="14" y="271"/>
                    </a:cubicBezTo>
                    <a:cubicBezTo>
                      <a:pt x="19" y="313"/>
                      <a:pt x="19" y="350"/>
                      <a:pt x="42" y="373"/>
                    </a:cubicBezTo>
                    <a:cubicBezTo>
                      <a:pt x="65" y="396"/>
                      <a:pt x="135" y="418"/>
                      <a:pt x="153" y="410"/>
                    </a:cubicBezTo>
                    <a:cubicBezTo>
                      <a:pt x="171" y="402"/>
                      <a:pt x="162" y="354"/>
                      <a:pt x="153" y="326"/>
                    </a:cubicBezTo>
                    <a:cubicBezTo>
                      <a:pt x="144" y="298"/>
                      <a:pt x="122" y="270"/>
                      <a:pt x="100" y="243"/>
                    </a:cubicBezTo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05"/>
              <p:cNvSpPr>
                <a:spLocks/>
              </p:cNvSpPr>
              <p:nvPr/>
            </p:nvSpPr>
            <p:spPr bwMode="auto">
              <a:xfrm>
                <a:off x="5337" y="4207"/>
                <a:ext cx="135" cy="443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Oval 206"/>
              <p:cNvSpPr>
                <a:spLocks noChangeArrowheads="1"/>
              </p:cNvSpPr>
              <p:nvPr/>
            </p:nvSpPr>
            <p:spPr bwMode="auto">
              <a:xfrm>
                <a:off x="3577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Oval 207"/>
              <p:cNvSpPr>
                <a:spLocks noChangeArrowheads="1"/>
              </p:cNvSpPr>
              <p:nvPr/>
            </p:nvSpPr>
            <p:spPr bwMode="auto">
              <a:xfrm>
                <a:off x="4516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08"/>
              <p:cNvSpPr>
                <a:spLocks/>
              </p:cNvSpPr>
              <p:nvPr/>
            </p:nvSpPr>
            <p:spPr bwMode="auto">
              <a:xfrm>
                <a:off x="3966" y="4552"/>
                <a:ext cx="327" cy="182"/>
              </a:xfrm>
              <a:custGeom>
                <a:avLst/>
                <a:gdLst/>
                <a:ahLst/>
                <a:cxnLst>
                  <a:cxn ang="0">
                    <a:pos x="20" y="149"/>
                  </a:cxn>
                  <a:cxn ang="0">
                    <a:pos x="177" y="0"/>
                  </a:cxn>
                  <a:cxn ang="0">
                    <a:pos x="298" y="149"/>
                  </a:cxn>
                  <a:cxn ang="0">
                    <a:pos x="20" y="149"/>
                  </a:cxn>
                </a:cxnLst>
                <a:rect l="0" t="0" r="r" b="b"/>
                <a:pathLst>
                  <a:path w="327" h="182">
                    <a:moveTo>
                      <a:pt x="20" y="149"/>
                    </a:moveTo>
                    <a:cubicBezTo>
                      <a:pt x="0" y="124"/>
                      <a:pt x="131" y="0"/>
                      <a:pt x="177" y="0"/>
                    </a:cubicBezTo>
                    <a:cubicBezTo>
                      <a:pt x="223" y="0"/>
                      <a:pt x="327" y="116"/>
                      <a:pt x="298" y="149"/>
                    </a:cubicBezTo>
                    <a:cubicBezTo>
                      <a:pt x="269" y="182"/>
                      <a:pt x="40" y="174"/>
                      <a:pt x="20" y="149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09"/>
              <p:cNvSpPr>
                <a:spLocks/>
              </p:cNvSpPr>
              <p:nvPr/>
            </p:nvSpPr>
            <p:spPr bwMode="auto">
              <a:xfrm>
                <a:off x="3642" y="4746"/>
                <a:ext cx="1054" cy="377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324" y="206"/>
                  </a:cxn>
                  <a:cxn ang="0">
                    <a:pos x="743" y="178"/>
                  </a:cxn>
                  <a:cxn ang="0">
                    <a:pos x="1022" y="3"/>
                  </a:cxn>
                  <a:cxn ang="0">
                    <a:pos x="938" y="159"/>
                  </a:cxn>
                  <a:cxn ang="0">
                    <a:pos x="651" y="308"/>
                  </a:cxn>
                  <a:cxn ang="0">
                    <a:pos x="324" y="336"/>
                  </a:cxn>
                  <a:cxn ang="0">
                    <a:pos x="0" y="62"/>
                  </a:cxn>
                </a:cxnLst>
                <a:rect l="0" t="0" r="r" b="b"/>
                <a:pathLst>
                  <a:path w="1054" h="377">
                    <a:moveTo>
                      <a:pt x="0" y="62"/>
                    </a:moveTo>
                    <a:cubicBezTo>
                      <a:pt x="0" y="40"/>
                      <a:pt x="200" y="187"/>
                      <a:pt x="324" y="206"/>
                    </a:cubicBezTo>
                    <a:cubicBezTo>
                      <a:pt x="448" y="225"/>
                      <a:pt x="627" y="212"/>
                      <a:pt x="743" y="178"/>
                    </a:cubicBezTo>
                    <a:cubicBezTo>
                      <a:pt x="859" y="144"/>
                      <a:pt x="990" y="6"/>
                      <a:pt x="1022" y="3"/>
                    </a:cubicBezTo>
                    <a:cubicBezTo>
                      <a:pt x="1054" y="0"/>
                      <a:pt x="1000" y="108"/>
                      <a:pt x="938" y="159"/>
                    </a:cubicBezTo>
                    <a:cubicBezTo>
                      <a:pt x="876" y="210"/>
                      <a:pt x="753" y="279"/>
                      <a:pt x="651" y="308"/>
                    </a:cubicBezTo>
                    <a:cubicBezTo>
                      <a:pt x="549" y="337"/>
                      <a:pt x="432" y="377"/>
                      <a:pt x="324" y="336"/>
                    </a:cubicBezTo>
                    <a:cubicBezTo>
                      <a:pt x="216" y="295"/>
                      <a:pt x="0" y="84"/>
                      <a:pt x="0" y="62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4" name="Freeform 210"/>
            <p:cNvSpPr>
              <a:spLocks/>
            </p:cNvSpPr>
            <p:nvPr/>
          </p:nvSpPr>
          <p:spPr bwMode="auto">
            <a:xfrm>
              <a:off x="1834" y="3996"/>
              <a:ext cx="486" cy="856"/>
            </a:xfrm>
            <a:custGeom>
              <a:avLst/>
              <a:gdLst/>
              <a:ahLst/>
              <a:cxnLst>
                <a:cxn ang="0">
                  <a:pos x="160" y="54"/>
                </a:cxn>
                <a:cxn ang="0">
                  <a:pos x="50" y="732"/>
                </a:cxn>
                <a:cxn ang="0">
                  <a:pos x="459" y="806"/>
                </a:cxn>
                <a:cxn ang="0">
                  <a:pos x="486" y="212"/>
                </a:cxn>
                <a:cxn ang="0">
                  <a:pos x="459" y="54"/>
                </a:cxn>
                <a:cxn ang="0">
                  <a:pos x="220" y="0"/>
                </a:cxn>
              </a:cxnLst>
              <a:rect l="0" t="0" r="r" b="b"/>
              <a:pathLst>
                <a:path w="532" h="893">
                  <a:moveTo>
                    <a:pt x="160" y="54"/>
                  </a:moveTo>
                  <a:cubicBezTo>
                    <a:pt x="80" y="330"/>
                    <a:pt x="0" y="607"/>
                    <a:pt x="50" y="732"/>
                  </a:cubicBezTo>
                  <a:cubicBezTo>
                    <a:pt x="100" y="857"/>
                    <a:pt x="386" y="893"/>
                    <a:pt x="459" y="806"/>
                  </a:cubicBezTo>
                  <a:cubicBezTo>
                    <a:pt x="532" y="719"/>
                    <a:pt x="486" y="337"/>
                    <a:pt x="486" y="212"/>
                  </a:cubicBezTo>
                  <a:cubicBezTo>
                    <a:pt x="486" y="87"/>
                    <a:pt x="503" y="89"/>
                    <a:pt x="459" y="54"/>
                  </a:cubicBezTo>
                  <a:cubicBezTo>
                    <a:pt x="415" y="19"/>
                    <a:pt x="317" y="9"/>
                    <a:pt x="220" y="0"/>
                  </a:cubicBezTo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Freeform 211"/>
            <p:cNvSpPr>
              <a:spLocks/>
            </p:cNvSpPr>
            <p:nvPr/>
          </p:nvSpPr>
          <p:spPr bwMode="auto">
            <a:xfrm>
              <a:off x="1751" y="2156"/>
              <a:ext cx="778" cy="1468"/>
            </a:xfrm>
            <a:custGeom>
              <a:avLst/>
              <a:gdLst/>
              <a:ahLst/>
              <a:cxnLst>
                <a:cxn ang="0">
                  <a:pos x="263" y="35"/>
                </a:cxn>
                <a:cxn ang="0">
                  <a:pos x="153" y="73"/>
                </a:cxn>
                <a:cxn ang="0">
                  <a:pos x="61" y="168"/>
                </a:cxn>
                <a:cxn ang="0">
                  <a:pos x="61" y="868"/>
                </a:cxn>
                <a:cxn ang="0">
                  <a:pos x="98" y="1100"/>
                </a:cxn>
                <a:cxn ang="0">
                  <a:pos x="651" y="1137"/>
                </a:cxn>
                <a:cxn ang="0">
                  <a:pos x="651" y="509"/>
                </a:cxn>
                <a:cxn ang="0">
                  <a:pos x="497" y="73"/>
                </a:cxn>
                <a:cxn ang="0">
                  <a:pos x="356" y="73"/>
                </a:cxn>
              </a:cxnLst>
              <a:rect l="0" t="0" r="r" b="b"/>
              <a:pathLst>
                <a:path w="743" h="1235">
                  <a:moveTo>
                    <a:pt x="263" y="35"/>
                  </a:moveTo>
                  <a:cubicBezTo>
                    <a:pt x="225" y="43"/>
                    <a:pt x="187" y="51"/>
                    <a:pt x="153" y="73"/>
                  </a:cubicBezTo>
                  <a:cubicBezTo>
                    <a:pt x="119" y="95"/>
                    <a:pt x="76" y="36"/>
                    <a:pt x="61" y="168"/>
                  </a:cubicBezTo>
                  <a:cubicBezTo>
                    <a:pt x="46" y="300"/>
                    <a:pt x="55" y="713"/>
                    <a:pt x="61" y="868"/>
                  </a:cubicBezTo>
                  <a:cubicBezTo>
                    <a:pt x="67" y="1023"/>
                    <a:pt x="0" y="1055"/>
                    <a:pt x="98" y="1100"/>
                  </a:cubicBezTo>
                  <a:cubicBezTo>
                    <a:pt x="196" y="1145"/>
                    <a:pt x="559" y="1235"/>
                    <a:pt x="651" y="1137"/>
                  </a:cubicBezTo>
                  <a:cubicBezTo>
                    <a:pt x="743" y="1039"/>
                    <a:pt x="677" y="686"/>
                    <a:pt x="651" y="509"/>
                  </a:cubicBezTo>
                  <a:cubicBezTo>
                    <a:pt x="625" y="332"/>
                    <a:pt x="546" y="146"/>
                    <a:pt x="497" y="73"/>
                  </a:cubicBezTo>
                  <a:cubicBezTo>
                    <a:pt x="448" y="0"/>
                    <a:pt x="402" y="36"/>
                    <a:pt x="356" y="73"/>
                  </a:cubicBezTo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212"/>
            <p:cNvSpPr>
              <a:spLocks/>
            </p:cNvSpPr>
            <p:nvPr/>
          </p:nvSpPr>
          <p:spPr bwMode="auto">
            <a:xfrm>
              <a:off x="1924" y="2155"/>
              <a:ext cx="910" cy="673"/>
            </a:xfrm>
            <a:custGeom>
              <a:avLst/>
              <a:gdLst/>
              <a:ahLst/>
              <a:cxnLst>
                <a:cxn ang="0">
                  <a:pos x="254" y="39"/>
                </a:cxn>
                <a:cxn ang="0">
                  <a:pos x="98" y="39"/>
                </a:cxn>
                <a:cxn ang="0">
                  <a:pos x="6" y="169"/>
                </a:cxn>
                <a:cxn ang="0">
                  <a:pos x="98" y="408"/>
                </a:cxn>
                <a:cxn ang="0">
                  <a:pos x="593" y="510"/>
                </a:cxn>
                <a:cxn ang="0">
                  <a:pos x="788" y="564"/>
                </a:cxn>
                <a:cxn ang="0">
                  <a:pos x="713" y="498"/>
                </a:cxn>
                <a:cxn ang="0">
                  <a:pos x="816" y="510"/>
                </a:cxn>
                <a:cxn ang="0">
                  <a:pos x="751" y="466"/>
                </a:cxn>
                <a:cxn ang="0">
                  <a:pos x="658" y="466"/>
                </a:cxn>
                <a:cxn ang="0">
                  <a:pos x="844" y="470"/>
                </a:cxn>
                <a:cxn ang="0">
                  <a:pos x="806" y="405"/>
                </a:cxn>
                <a:cxn ang="0">
                  <a:pos x="686" y="405"/>
                </a:cxn>
                <a:cxn ang="0">
                  <a:pos x="593" y="352"/>
                </a:cxn>
                <a:cxn ang="0">
                  <a:pos x="332" y="274"/>
                </a:cxn>
                <a:cxn ang="0">
                  <a:pos x="254" y="39"/>
                </a:cxn>
              </a:cxnLst>
              <a:rect l="0" t="0" r="r" b="b"/>
              <a:pathLst>
                <a:path w="869" h="566">
                  <a:moveTo>
                    <a:pt x="254" y="39"/>
                  </a:moveTo>
                  <a:cubicBezTo>
                    <a:pt x="215" y="0"/>
                    <a:pt x="139" y="17"/>
                    <a:pt x="98" y="39"/>
                  </a:cubicBezTo>
                  <a:cubicBezTo>
                    <a:pt x="57" y="61"/>
                    <a:pt x="6" y="108"/>
                    <a:pt x="6" y="169"/>
                  </a:cubicBezTo>
                  <a:cubicBezTo>
                    <a:pt x="6" y="230"/>
                    <a:pt x="0" y="351"/>
                    <a:pt x="98" y="408"/>
                  </a:cubicBezTo>
                  <a:cubicBezTo>
                    <a:pt x="196" y="465"/>
                    <a:pt x="478" y="484"/>
                    <a:pt x="593" y="510"/>
                  </a:cubicBezTo>
                  <a:cubicBezTo>
                    <a:pt x="708" y="536"/>
                    <a:pt x="768" y="566"/>
                    <a:pt x="788" y="564"/>
                  </a:cubicBezTo>
                  <a:cubicBezTo>
                    <a:pt x="808" y="562"/>
                    <a:pt x="708" y="507"/>
                    <a:pt x="713" y="498"/>
                  </a:cubicBezTo>
                  <a:cubicBezTo>
                    <a:pt x="718" y="489"/>
                    <a:pt x="810" y="515"/>
                    <a:pt x="816" y="510"/>
                  </a:cubicBezTo>
                  <a:cubicBezTo>
                    <a:pt x="822" y="505"/>
                    <a:pt x="777" y="473"/>
                    <a:pt x="751" y="466"/>
                  </a:cubicBezTo>
                  <a:cubicBezTo>
                    <a:pt x="725" y="459"/>
                    <a:pt x="643" y="465"/>
                    <a:pt x="658" y="466"/>
                  </a:cubicBezTo>
                  <a:cubicBezTo>
                    <a:pt x="673" y="467"/>
                    <a:pt x="819" y="480"/>
                    <a:pt x="844" y="470"/>
                  </a:cubicBezTo>
                  <a:cubicBezTo>
                    <a:pt x="869" y="460"/>
                    <a:pt x="832" y="416"/>
                    <a:pt x="806" y="405"/>
                  </a:cubicBezTo>
                  <a:cubicBezTo>
                    <a:pt x="780" y="394"/>
                    <a:pt x="721" y="414"/>
                    <a:pt x="686" y="405"/>
                  </a:cubicBezTo>
                  <a:cubicBezTo>
                    <a:pt x="651" y="396"/>
                    <a:pt x="652" y="374"/>
                    <a:pt x="593" y="352"/>
                  </a:cubicBezTo>
                  <a:cubicBezTo>
                    <a:pt x="534" y="330"/>
                    <a:pt x="389" y="320"/>
                    <a:pt x="332" y="274"/>
                  </a:cubicBezTo>
                  <a:cubicBezTo>
                    <a:pt x="275" y="228"/>
                    <a:pt x="293" y="78"/>
                    <a:pt x="254" y="39"/>
                  </a:cubicBezTo>
                  <a:close/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213"/>
            <p:cNvSpPr>
              <a:spLocks/>
            </p:cNvSpPr>
            <p:nvPr/>
          </p:nvSpPr>
          <p:spPr bwMode="auto">
            <a:xfrm>
              <a:off x="1719" y="3392"/>
              <a:ext cx="826" cy="73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62" y="97"/>
                </a:cxn>
                <a:cxn ang="0">
                  <a:pos x="720" y="88"/>
                </a:cxn>
                <a:cxn ang="0">
                  <a:pos x="789" y="627"/>
                </a:cxn>
                <a:cxn ang="0">
                  <a:pos x="110" y="562"/>
                </a:cxn>
                <a:cxn ang="0">
                  <a:pos x="129" y="32"/>
                </a:cxn>
              </a:cxnLst>
              <a:rect l="0" t="0" r="r" b="b"/>
              <a:pathLst>
                <a:path w="891" h="706">
                  <a:moveTo>
                    <a:pt x="32" y="32"/>
                  </a:moveTo>
                  <a:cubicBezTo>
                    <a:pt x="89" y="60"/>
                    <a:pt x="147" y="88"/>
                    <a:pt x="262" y="97"/>
                  </a:cubicBezTo>
                  <a:cubicBezTo>
                    <a:pt x="377" y="106"/>
                    <a:pt x="632" y="0"/>
                    <a:pt x="720" y="88"/>
                  </a:cubicBezTo>
                  <a:cubicBezTo>
                    <a:pt x="808" y="176"/>
                    <a:pt x="891" y="548"/>
                    <a:pt x="789" y="627"/>
                  </a:cubicBezTo>
                  <a:cubicBezTo>
                    <a:pt x="687" y="706"/>
                    <a:pt x="220" y="661"/>
                    <a:pt x="110" y="562"/>
                  </a:cubicBezTo>
                  <a:cubicBezTo>
                    <a:pt x="0" y="463"/>
                    <a:pt x="126" y="120"/>
                    <a:pt x="129" y="3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214"/>
            <p:cNvSpPr>
              <a:spLocks/>
            </p:cNvSpPr>
            <p:nvPr/>
          </p:nvSpPr>
          <p:spPr bwMode="auto">
            <a:xfrm>
              <a:off x="1851" y="4576"/>
              <a:ext cx="469" cy="385"/>
            </a:xfrm>
            <a:custGeom>
              <a:avLst/>
              <a:gdLst/>
              <a:ahLst/>
              <a:cxnLst>
                <a:cxn ang="0">
                  <a:pos x="14" y="40"/>
                </a:cxn>
                <a:cxn ang="0">
                  <a:pos x="73" y="40"/>
                </a:cxn>
                <a:cxn ang="0">
                  <a:pos x="359" y="77"/>
                </a:cxn>
                <a:cxn ang="0">
                  <a:pos x="500" y="114"/>
                </a:cxn>
                <a:cxn ang="0">
                  <a:pos x="500" y="244"/>
                </a:cxn>
                <a:cxn ang="0">
                  <a:pos x="473" y="290"/>
                </a:cxn>
                <a:cxn ang="0">
                  <a:pos x="156" y="281"/>
                </a:cxn>
                <a:cxn ang="0">
                  <a:pos x="14" y="40"/>
                </a:cxn>
              </a:cxnLst>
              <a:rect l="0" t="0" r="r" b="b"/>
              <a:pathLst>
                <a:path w="530" h="324">
                  <a:moveTo>
                    <a:pt x="14" y="40"/>
                  </a:moveTo>
                  <a:cubicBezTo>
                    <a:pt x="0" y="0"/>
                    <a:pt x="16" y="34"/>
                    <a:pt x="73" y="40"/>
                  </a:cubicBezTo>
                  <a:cubicBezTo>
                    <a:pt x="130" y="46"/>
                    <a:pt x="288" y="65"/>
                    <a:pt x="359" y="77"/>
                  </a:cubicBezTo>
                  <a:cubicBezTo>
                    <a:pt x="430" y="89"/>
                    <a:pt x="477" y="86"/>
                    <a:pt x="500" y="114"/>
                  </a:cubicBezTo>
                  <a:cubicBezTo>
                    <a:pt x="523" y="142"/>
                    <a:pt x="505" y="215"/>
                    <a:pt x="500" y="244"/>
                  </a:cubicBezTo>
                  <a:cubicBezTo>
                    <a:pt x="495" y="273"/>
                    <a:pt x="530" y="284"/>
                    <a:pt x="473" y="290"/>
                  </a:cubicBezTo>
                  <a:cubicBezTo>
                    <a:pt x="416" y="296"/>
                    <a:pt x="232" y="324"/>
                    <a:pt x="156" y="281"/>
                  </a:cubicBezTo>
                  <a:cubicBezTo>
                    <a:pt x="80" y="238"/>
                    <a:pt x="28" y="80"/>
                    <a:pt x="14" y="4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Oval 215"/>
            <p:cNvSpPr>
              <a:spLocks noChangeArrowheads="1"/>
            </p:cNvSpPr>
            <p:nvPr/>
          </p:nvSpPr>
          <p:spPr bwMode="auto">
            <a:xfrm>
              <a:off x="2272" y="3221"/>
              <a:ext cx="117" cy="17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3" name="222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24" name="223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225" name="224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3" name="Group 141"/>
          <p:cNvGrpSpPr>
            <a:grpSpLocks/>
          </p:cNvGrpSpPr>
          <p:nvPr/>
        </p:nvGrpSpPr>
        <p:grpSpPr bwMode="auto">
          <a:xfrm>
            <a:off x="270241" y="255602"/>
            <a:ext cx="785818" cy="714380"/>
            <a:chOff x="2904" y="8552"/>
            <a:chExt cx="1493" cy="1547"/>
          </a:xfrm>
        </p:grpSpPr>
        <p:sp>
          <p:nvSpPr>
            <p:cNvPr id="25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" name="Group 141"/>
          <p:cNvGrpSpPr>
            <a:grpSpLocks/>
          </p:cNvGrpSpPr>
          <p:nvPr/>
        </p:nvGrpSpPr>
        <p:grpSpPr bwMode="auto">
          <a:xfrm>
            <a:off x="1607323" y="280465"/>
            <a:ext cx="785818" cy="714380"/>
            <a:chOff x="2904" y="8552"/>
            <a:chExt cx="1493" cy="1547"/>
          </a:xfrm>
        </p:grpSpPr>
        <p:sp>
          <p:nvSpPr>
            <p:cNvPr id="26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" name="Group 141"/>
          <p:cNvGrpSpPr>
            <a:grpSpLocks/>
          </p:cNvGrpSpPr>
          <p:nvPr/>
        </p:nvGrpSpPr>
        <p:grpSpPr bwMode="auto">
          <a:xfrm>
            <a:off x="936669" y="952145"/>
            <a:ext cx="785818" cy="714380"/>
            <a:chOff x="2904" y="8552"/>
            <a:chExt cx="1493" cy="1547"/>
          </a:xfrm>
        </p:grpSpPr>
        <p:sp>
          <p:nvSpPr>
            <p:cNvPr id="27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9" name="Group 216"/>
          <p:cNvGrpSpPr>
            <a:grpSpLocks/>
          </p:cNvGrpSpPr>
          <p:nvPr/>
        </p:nvGrpSpPr>
        <p:grpSpPr bwMode="auto">
          <a:xfrm>
            <a:off x="7643834" y="3357562"/>
            <a:ext cx="1196975" cy="2378075"/>
            <a:chOff x="8863" y="1479"/>
            <a:chExt cx="1884" cy="3744"/>
          </a:xfrm>
        </p:grpSpPr>
        <p:grpSp>
          <p:nvGrpSpPr>
            <p:cNvPr id="170" name="Group 217"/>
            <p:cNvGrpSpPr>
              <a:grpSpLocks/>
            </p:cNvGrpSpPr>
            <p:nvPr/>
          </p:nvGrpSpPr>
          <p:grpSpPr bwMode="auto">
            <a:xfrm>
              <a:off x="8863" y="2822"/>
              <a:ext cx="748" cy="1256"/>
              <a:chOff x="8863" y="2822"/>
              <a:chExt cx="748" cy="1256"/>
            </a:xfrm>
          </p:grpSpPr>
          <p:sp>
            <p:nvSpPr>
              <p:cNvPr id="200" name="Freeform 218"/>
              <p:cNvSpPr>
                <a:spLocks/>
              </p:cNvSpPr>
              <p:nvPr/>
            </p:nvSpPr>
            <p:spPr bwMode="auto">
              <a:xfrm>
                <a:off x="8863" y="2822"/>
                <a:ext cx="748" cy="1256"/>
              </a:xfrm>
              <a:custGeom>
                <a:avLst/>
                <a:gdLst/>
                <a:ahLst/>
                <a:cxnLst>
                  <a:cxn ang="0">
                    <a:pos x="484" y="77"/>
                  </a:cxn>
                  <a:cxn ang="0">
                    <a:pos x="279" y="77"/>
                  </a:cxn>
                  <a:cxn ang="0">
                    <a:pos x="84" y="0"/>
                  </a:cxn>
                  <a:cxn ang="0">
                    <a:pos x="84" y="77"/>
                  </a:cxn>
                  <a:cxn ang="0">
                    <a:pos x="233" y="195"/>
                  </a:cxn>
                  <a:cxn ang="0">
                    <a:pos x="399" y="300"/>
                  </a:cxn>
                  <a:cxn ang="0">
                    <a:pos x="28" y="932"/>
                  </a:cxn>
                  <a:cxn ang="0">
                    <a:pos x="233" y="1210"/>
                  </a:cxn>
                  <a:cxn ang="0">
                    <a:pos x="484" y="1210"/>
                  </a:cxn>
                  <a:cxn ang="0">
                    <a:pos x="653" y="1210"/>
                  </a:cxn>
                  <a:cxn ang="0">
                    <a:pos x="720" y="964"/>
                  </a:cxn>
                  <a:cxn ang="0">
                    <a:pos x="484" y="500"/>
                  </a:cxn>
                  <a:cxn ang="0">
                    <a:pos x="484" y="300"/>
                  </a:cxn>
                  <a:cxn ang="0">
                    <a:pos x="484" y="77"/>
                  </a:cxn>
                </a:cxnLst>
                <a:rect l="0" t="0" r="r" b="b"/>
                <a:pathLst>
                  <a:path w="748" h="1256">
                    <a:moveTo>
                      <a:pt x="484" y="77"/>
                    </a:moveTo>
                    <a:cubicBezTo>
                      <a:pt x="450" y="40"/>
                      <a:pt x="346" y="90"/>
                      <a:pt x="279" y="77"/>
                    </a:cubicBezTo>
                    <a:cubicBezTo>
                      <a:pt x="212" y="64"/>
                      <a:pt x="116" y="0"/>
                      <a:pt x="84" y="0"/>
                    </a:cubicBezTo>
                    <a:cubicBezTo>
                      <a:pt x="52" y="0"/>
                      <a:pt x="59" y="45"/>
                      <a:pt x="84" y="77"/>
                    </a:cubicBezTo>
                    <a:cubicBezTo>
                      <a:pt x="109" y="109"/>
                      <a:pt x="181" y="158"/>
                      <a:pt x="233" y="195"/>
                    </a:cubicBezTo>
                    <a:cubicBezTo>
                      <a:pt x="285" y="232"/>
                      <a:pt x="433" y="177"/>
                      <a:pt x="399" y="300"/>
                    </a:cubicBezTo>
                    <a:cubicBezTo>
                      <a:pt x="365" y="423"/>
                      <a:pt x="56" y="780"/>
                      <a:pt x="28" y="932"/>
                    </a:cubicBezTo>
                    <a:cubicBezTo>
                      <a:pt x="0" y="1084"/>
                      <a:pt x="157" y="1164"/>
                      <a:pt x="233" y="1210"/>
                    </a:cubicBezTo>
                    <a:cubicBezTo>
                      <a:pt x="309" y="1256"/>
                      <a:pt x="414" y="1210"/>
                      <a:pt x="484" y="1210"/>
                    </a:cubicBezTo>
                    <a:cubicBezTo>
                      <a:pt x="554" y="1210"/>
                      <a:pt x="614" y="1251"/>
                      <a:pt x="653" y="1210"/>
                    </a:cubicBezTo>
                    <a:cubicBezTo>
                      <a:pt x="692" y="1169"/>
                      <a:pt x="748" y="1082"/>
                      <a:pt x="720" y="964"/>
                    </a:cubicBezTo>
                    <a:cubicBezTo>
                      <a:pt x="692" y="846"/>
                      <a:pt x="523" y="611"/>
                      <a:pt x="484" y="500"/>
                    </a:cubicBezTo>
                    <a:cubicBezTo>
                      <a:pt x="445" y="389"/>
                      <a:pt x="484" y="370"/>
                      <a:pt x="484" y="300"/>
                    </a:cubicBezTo>
                    <a:cubicBezTo>
                      <a:pt x="484" y="230"/>
                      <a:pt x="518" y="114"/>
                      <a:pt x="484" y="77"/>
                    </a:cubicBezTo>
                    <a:close/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219"/>
              <p:cNvSpPr>
                <a:spLocks/>
              </p:cNvSpPr>
              <p:nvPr/>
            </p:nvSpPr>
            <p:spPr bwMode="auto">
              <a:xfrm>
                <a:off x="9012" y="3259"/>
                <a:ext cx="446" cy="613"/>
              </a:xfrm>
              <a:custGeom>
                <a:avLst/>
                <a:gdLst/>
                <a:ahLst/>
                <a:cxnLst>
                  <a:cxn ang="0">
                    <a:pos x="200" y="33"/>
                  </a:cxn>
                  <a:cxn ang="0">
                    <a:pos x="200" y="133"/>
                  </a:cxn>
                  <a:cxn ang="0">
                    <a:pos x="84" y="202"/>
                  </a:cxn>
                  <a:cxn ang="0">
                    <a:pos x="0" y="380"/>
                  </a:cxn>
                  <a:cxn ang="0">
                    <a:pos x="84" y="282"/>
                  </a:cxn>
                  <a:cxn ang="0">
                    <a:pos x="84" y="478"/>
                  </a:cxn>
                  <a:cxn ang="0">
                    <a:pos x="200" y="282"/>
                  </a:cxn>
                  <a:cxn ang="0">
                    <a:pos x="278" y="527"/>
                  </a:cxn>
                  <a:cxn ang="0">
                    <a:pos x="436" y="580"/>
                  </a:cxn>
                  <a:cxn ang="0">
                    <a:pos x="335" y="331"/>
                  </a:cxn>
                  <a:cxn ang="0">
                    <a:pos x="200" y="33"/>
                  </a:cxn>
                </a:cxnLst>
                <a:rect l="0" t="0" r="r" b="b"/>
                <a:pathLst>
                  <a:path w="446" h="613">
                    <a:moveTo>
                      <a:pt x="200" y="33"/>
                    </a:moveTo>
                    <a:cubicBezTo>
                      <a:pt x="178" y="0"/>
                      <a:pt x="219" y="105"/>
                      <a:pt x="200" y="133"/>
                    </a:cubicBezTo>
                    <a:cubicBezTo>
                      <a:pt x="181" y="161"/>
                      <a:pt x="117" y="161"/>
                      <a:pt x="84" y="202"/>
                    </a:cubicBezTo>
                    <a:cubicBezTo>
                      <a:pt x="51" y="243"/>
                      <a:pt x="0" y="367"/>
                      <a:pt x="0" y="380"/>
                    </a:cubicBezTo>
                    <a:cubicBezTo>
                      <a:pt x="0" y="393"/>
                      <a:pt x="70" y="266"/>
                      <a:pt x="84" y="282"/>
                    </a:cubicBezTo>
                    <a:cubicBezTo>
                      <a:pt x="98" y="298"/>
                      <a:pt x="65" y="478"/>
                      <a:pt x="84" y="478"/>
                    </a:cubicBezTo>
                    <a:cubicBezTo>
                      <a:pt x="103" y="478"/>
                      <a:pt x="168" y="274"/>
                      <a:pt x="200" y="282"/>
                    </a:cubicBezTo>
                    <a:cubicBezTo>
                      <a:pt x="232" y="290"/>
                      <a:pt x="239" y="477"/>
                      <a:pt x="278" y="527"/>
                    </a:cubicBezTo>
                    <a:cubicBezTo>
                      <a:pt x="317" y="577"/>
                      <a:pt x="426" y="613"/>
                      <a:pt x="436" y="580"/>
                    </a:cubicBezTo>
                    <a:cubicBezTo>
                      <a:pt x="446" y="547"/>
                      <a:pt x="374" y="417"/>
                      <a:pt x="335" y="331"/>
                    </a:cubicBezTo>
                    <a:cubicBezTo>
                      <a:pt x="296" y="245"/>
                      <a:pt x="222" y="66"/>
                      <a:pt x="200" y="33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220"/>
              <p:cNvSpPr>
                <a:spLocks/>
              </p:cNvSpPr>
              <p:nvPr/>
            </p:nvSpPr>
            <p:spPr bwMode="auto">
              <a:xfrm>
                <a:off x="8993" y="2899"/>
                <a:ext cx="355" cy="182"/>
              </a:xfrm>
              <a:custGeom>
                <a:avLst/>
                <a:gdLst/>
                <a:ahLst/>
                <a:cxnLst>
                  <a:cxn ang="0">
                    <a:pos x="354" y="118"/>
                  </a:cxn>
                  <a:cxn ang="0">
                    <a:pos x="279" y="70"/>
                  </a:cxn>
                  <a:cxn ang="0">
                    <a:pos x="219" y="66"/>
                  </a:cxn>
                  <a:cxn ang="0">
                    <a:pos x="19" y="0"/>
                  </a:cxn>
                  <a:cxn ang="0">
                    <a:pos x="103" y="66"/>
                  </a:cxn>
                  <a:cxn ang="0">
                    <a:pos x="219" y="115"/>
                  </a:cxn>
                  <a:cxn ang="0">
                    <a:pos x="288" y="176"/>
                  </a:cxn>
                  <a:cxn ang="0">
                    <a:pos x="354" y="118"/>
                  </a:cxn>
                </a:cxnLst>
                <a:rect l="0" t="0" r="r" b="b"/>
                <a:pathLst>
                  <a:path w="355" h="182">
                    <a:moveTo>
                      <a:pt x="354" y="118"/>
                    </a:moveTo>
                    <a:cubicBezTo>
                      <a:pt x="353" y="100"/>
                      <a:pt x="301" y="79"/>
                      <a:pt x="279" y="70"/>
                    </a:cubicBezTo>
                    <a:cubicBezTo>
                      <a:pt x="257" y="61"/>
                      <a:pt x="262" y="78"/>
                      <a:pt x="219" y="66"/>
                    </a:cubicBezTo>
                    <a:cubicBezTo>
                      <a:pt x="176" y="54"/>
                      <a:pt x="38" y="0"/>
                      <a:pt x="19" y="0"/>
                    </a:cubicBezTo>
                    <a:cubicBezTo>
                      <a:pt x="0" y="0"/>
                      <a:pt x="70" y="47"/>
                      <a:pt x="103" y="66"/>
                    </a:cubicBezTo>
                    <a:cubicBezTo>
                      <a:pt x="136" y="85"/>
                      <a:pt x="188" y="97"/>
                      <a:pt x="219" y="115"/>
                    </a:cubicBezTo>
                    <a:cubicBezTo>
                      <a:pt x="250" y="133"/>
                      <a:pt x="266" y="182"/>
                      <a:pt x="288" y="176"/>
                    </a:cubicBezTo>
                    <a:cubicBezTo>
                      <a:pt x="310" y="170"/>
                      <a:pt x="355" y="136"/>
                      <a:pt x="354" y="1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71" name="Group 221"/>
            <p:cNvGrpSpPr>
              <a:grpSpLocks/>
            </p:cNvGrpSpPr>
            <p:nvPr/>
          </p:nvGrpSpPr>
          <p:grpSpPr bwMode="auto">
            <a:xfrm>
              <a:off x="9100" y="1471"/>
              <a:ext cx="1687" cy="3750"/>
              <a:chOff x="4234" y="2798"/>
              <a:chExt cx="1964" cy="4142"/>
            </a:xfrm>
          </p:grpSpPr>
          <p:grpSp>
            <p:nvGrpSpPr>
              <p:cNvPr id="172" name="Group 222"/>
              <p:cNvGrpSpPr>
                <a:grpSpLocks/>
              </p:cNvGrpSpPr>
              <p:nvPr/>
            </p:nvGrpSpPr>
            <p:grpSpPr bwMode="auto">
              <a:xfrm>
                <a:off x="4558" y="2798"/>
                <a:ext cx="1640" cy="1267"/>
                <a:chOff x="7062" y="5424"/>
                <a:chExt cx="2041" cy="1336"/>
              </a:xfrm>
            </p:grpSpPr>
            <p:sp>
              <p:nvSpPr>
                <p:cNvPr id="183" name="Freeform 22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84" name="Group 22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85" name="Freeform 22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86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87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88" name="Group 22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89" name="Freeform 2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0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1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2" name="Oval 2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3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4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5" name="Oval 23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6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7" name="Oval 23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8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9" name="Freeform 2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grpSp>
            <p:nvGrpSpPr>
              <p:cNvPr id="173" name="Group 240"/>
              <p:cNvGrpSpPr>
                <a:grpSpLocks/>
              </p:cNvGrpSpPr>
              <p:nvPr/>
            </p:nvGrpSpPr>
            <p:grpSpPr bwMode="auto">
              <a:xfrm>
                <a:off x="4234" y="3936"/>
                <a:ext cx="1814" cy="3004"/>
                <a:chOff x="4234" y="3936"/>
                <a:chExt cx="1814" cy="3004"/>
              </a:xfrm>
            </p:grpSpPr>
            <p:sp>
              <p:nvSpPr>
                <p:cNvPr id="174" name="Freeform 241"/>
                <p:cNvSpPr>
                  <a:spLocks/>
                </p:cNvSpPr>
                <p:nvPr/>
              </p:nvSpPr>
              <p:spPr bwMode="auto">
                <a:xfrm>
                  <a:off x="4369" y="4049"/>
                  <a:ext cx="886" cy="628"/>
                </a:xfrm>
                <a:custGeom>
                  <a:avLst/>
                  <a:gdLst/>
                  <a:ahLst/>
                  <a:cxnLst>
                    <a:cxn ang="0">
                      <a:pos x="792" y="167"/>
                    </a:cxn>
                    <a:cxn ang="0">
                      <a:pos x="615" y="300"/>
                    </a:cxn>
                    <a:cxn ang="0">
                      <a:pos x="181" y="30"/>
                    </a:cxn>
                    <a:cxn ang="0">
                      <a:pos x="20" y="122"/>
                    </a:cxn>
                    <a:cxn ang="0">
                      <a:pos x="181" y="122"/>
                    </a:cxn>
                    <a:cxn ang="0">
                      <a:pos x="20" y="132"/>
                    </a:cxn>
                    <a:cxn ang="0">
                      <a:pos x="58" y="205"/>
                    </a:cxn>
                    <a:cxn ang="0">
                      <a:pos x="262" y="205"/>
                    </a:cxn>
                    <a:cxn ang="0">
                      <a:pos x="48" y="205"/>
                    </a:cxn>
                    <a:cxn ang="0">
                      <a:pos x="76" y="300"/>
                    </a:cxn>
                    <a:cxn ang="0">
                      <a:pos x="308" y="320"/>
                    </a:cxn>
                    <a:cxn ang="0">
                      <a:pos x="498" y="539"/>
                    </a:cxn>
                    <a:cxn ang="0">
                      <a:pos x="768" y="601"/>
                    </a:cxn>
                    <a:cxn ang="0">
                      <a:pos x="869" y="374"/>
                    </a:cxn>
                    <a:cxn ang="0">
                      <a:pos x="869" y="167"/>
                    </a:cxn>
                  </a:cxnLst>
                  <a:rect l="0" t="0" r="r" b="b"/>
                  <a:pathLst>
                    <a:path w="886" h="628">
                      <a:moveTo>
                        <a:pt x="792" y="167"/>
                      </a:moveTo>
                      <a:cubicBezTo>
                        <a:pt x="754" y="245"/>
                        <a:pt x="717" y="323"/>
                        <a:pt x="615" y="300"/>
                      </a:cubicBezTo>
                      <a:cubicBezTo>
                        <a:pt x="513" y="277"/>
                        <a:pt x="280" y="60"/>
                        <a:pt x="181" y="30"/>
                      </a:cubicBezTo>
                      <a:cubicBezTo>
                        <a:pt x="82" y="0"/>
                        <a:pt x="20" y="107"/>
                        <a:pt x="20" y="122"/>
                      </a:cubicBezTo>
                      <a:cubicBezTo>
                        <a:pt x="20" y="137"/>
                        <a:pt x="181" y="124"/>
                        <a:pt x="181" y="122"/>
                      </a:cubicBezTo>
                      <a:cubicBezTo>
                        <a:pt x="181" y="120"/>
                        <a:pt x="40" y="118"/>
                        <a:pt x="20" y="132"/>
                      </a:cubicBezTo>
                      <a:cubicBezTo>
                        <a:pt x="0" y="146"/>
                        <a:pt x="18" y="193"/>
                        <a:pt x="58" y="205"/>
                      </a:cubicBezTo>
                      <a:cubicBezTo>
                        <a:pt x="98" y="217"/>
                        <a:pt x="264" y="205"/>
                        <a:pt x="262" y="205"/>
                      </a:cubicBezTo>
                      <a:cubicBezTo>
                        <a:pt x="260" y="205"/>
                        <a:pt x="79" y="189"/>
                        <a:pt x="48" y="205"/>
                      </a:cubicBezTo>
                      <a:cubicBezTo>
                        <a:pt x="17" y="221"/>
                        <a:pt x="33" y="281"/>
                        <a:pt x="76" y="300"/>
                      </a:cubicBezTo>
                      <a:cubicBezTo>
                        <a:pt x="119" y="319"/>
                        <a:pt x="238" y="280"/>
                        <a:pt x="308" y="320"/>
                      </a:cubicBezTo>
                      <a:cubicBezTo>
                        <a:pt x="378" y="360"/>
                        <a:pt x="421" y="492"/>
                        <a:pt x="498" y="539"/>
                      </a:cubicBezTo>
                      <a:cubicBezTo>
                        <a:pt x="575" y="586"/>
                        <a:pt x="706" y="628"/>
                        <a:pt x="768" y="601"/>
                      </a:cubicBezTo>
                      <a:cubicBezTo>
                        <a:pt x="830" y="574"/>
                        <a:pt x="852" y="446"/>
                        <a:pt x="869" y="374"/>
                      </a:cubicBezTo>
                      <a:cubicBezTo>
                        <a:pt x="886" y="302"/>
                        <a:pt x="869" y="201"/>
                        <a:pt x="869" y="16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5" name="Freeform 242"/>
                <p:cNvSpPr>
                  <a:spLocks/>
                </p:cNvSpPr>
                <p:nvPr/>
              </p:nvSpPr>
              <p:spPr bwMode="auto">
                <a:xfrm rot="-183982">
                  <a:off x="4959" y="5483"/>
                  <a:ext cx="891" cy="1457"/>
                </a:xfrm>
                <a:custGeom>
                  <a:avLst/>
                  <a:gdLst/>
                  <a:ahLst/>
                  <a:cxnLst>
                    <a:cxn ang="0">
                      <a:pos x="408" y="46"/>
                    </a:cxn>
                    <a:cxn ang="0">
                      <a:pos x="257" y="483"/>
                    </a:cxn>
                    <a:cxn ang="0">
                      <a:pos x="175" y="975"/>
                    </a:cxn>
                    <a:cxn ang="0">
                      <a:pos x="71" y="1310"/>
                    </a:cxn>
                    <a:cxn ang="0">
                      <a:pos x="599" y="1310"/>
                    </a:cxn>
                    <a:cxn ang="0">
                      <a:pos x="813" y="427"/>
                    </a:cxn>
                    <a:cxn ang="0">
                      <a:pos x="987" y="204"/>
                    </a:cxn>
                    <a:cxn ang="0">
                      <a:pos x="408" y="46"/>
                    </a:cxn>
                  </a:cxnLst>
                  <a:rect l="0" t="0" r="r" b="b"/>
                  <a:pathLst>
                    <a:path w="1054" h="1457">
                      <a:moveTo>
                        <a:pt x="408" y="46"/>
                      </a:moveTo>
                      <a:cubicBezTo>
                        <a:pt x="286" y="92"/>
                        <a:pt x="296" y="328"/>
                        <a:pt x="257" y="483"/>
                      </a:cubicBezTo>
                      <a:cubicBezTo>
                        <a:pt x="218" y="638"/>
                        <a:pt x="206" y="837"/>
                        <a:pt x="175" y="975"/>
                      </a:cubicBezTo>
                      <a:cubicBezTo>
                        <a:pt x="144" y="1113"/>
                        <a:pt x="0" y="1254"/>
                        <a:pt x="71" y="1310"/>
                      </a:cubicBezTo>
                      <a:cubicBezTo>
                        <a:pt x="142" y="1366"/>
                        <a:pt x="475" y="1457"/>
                        <a:pt x="599" y="1310"/>
                      </a:cubicBezTo>
                      <a:cubicBezTo>
                        <a:pt x="723" y="1163"/>
                        <a:pt x="748" y="611"/>
                        <a:pt x="813" y="427"/>
                      </a:cubicBezTo>
                      <a:cubicBezTo>
                        <a:pt x="878" y="243"/>
                        <a:pt x="1054" y="267"/>
                        <a:pt x="987" y="204"/>
                      </a:cubicBezTo>
                      <a:cubicBezTo>
                        <a:pt x="920" y="141"/>
                        <a:pt x="530" y="0"/>
                        <a:pt x="408" y="4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6" name="Freeform 243"/>
                <p:cNvSpPr>
                  <a:spLocks/>
                </p:cNvSpPr>
                <p:nvPr/>
              </p:nvSpPr>
              <p:spPr bwMode="auto">
                <a:xfrm>
                  <a:off x="4963" y="3936"/>
                  <a:ext cx="992" cy="1815"/>
                </a:xfrm>
                <a:custGeom>
                  <a:avLst/>
                  <a:gdLst/>
                  <a:ahLst/>
                  <a:cxnLst>
                    <a:cxn ang="0">
                      <a:pos x="434" y="139"/>
                    </a:cxn>
                    <a:cxn ang="0">
                      <a:pos x="205" y="314"/>
                    </a:cxn>
                    <a:cxn ang="0">
                      <a:pos x="142" y="845"/>
                    </a:cxn>
                    <a:cxn ang="0">
                      <a:pos x="142" y="1620"/>
                    </a:cxn>
                    <a:cxn ang="0">
                      <a:pos x="992" y="1703"/>
                    </a:cxn>
                    <a:cxn ang="0">
                      <a:pos x="993" y="946"/>
                    </a:cxn>
                    <a:cxn ang="0">
                      <a:pos x="905" y="139"/>
                    </a:cxn>
                    <a:cxn ang="0">
                      <a:pos x="493" y="113"/>
                    </a:cxn>
                  </a:cxnLst>
                  <a:rect l="0" t="0" r="r" b="b"/>
                  <a:pathLst>
                    <a:path w="1134" h="1815">
                      <a:moveTo>
                        <a:pt x="434" y="139"/>
                      </a:moveTo>
                      <a:cubicBezTo>
                        <a:pt x="344" y="167"/>
                        <a:pt x="254" y="196"/>
                        <a:pt x="205" y="314"/>
                      </a:cubicBezTo>
                      <a:cubicBezTo>
                        <a:pt x="156" y="432"/>
                        <a:pt x="152" y="627"/>
                        <a:pt x="142" y="845"/>
                      </a:cubicBezTo>
                      <a:cubicBezTo>
                        <a:pt x="132" y="1063"/>
                        <a:pt x="0" y="1477"/>
                        <a:pt x="142" y="1620"/>
                      </a:cubicBezTo>
                      <a:cubicBezTo>
                        <a:pt x="284" y="1763"/>
                        <a:pt x="850" y="1815"/>
                        <a:pt x="992" y="1703"/>
                      </a:cubicBezTo>
                      <a:cubicBezTo>
                        <a:pt x="1134" y="1591"/>
                        <a:pt x="1007" y="1207"/>
                        <a:pt x="993" y="946"/>
                      </a:cubicBezTo>
                      <a:cubicBezTo>
                        <a:pt x="979" y="685"/>
                        <a:pt x="988" y="278"/>
                        <a:pt x="905" y="139"/>
                      </a:cubicBezTo>
                      <a:cubicBezTo>
                        <a:pt x="822" y="0"/>
                        <a:pt x="657" y="56"/>
                        <a:pt x="493" y="113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7" name="Freeform 244"/>
                <p:cNvSpPr>
                  <a:spLocks/>
                </p:cNvSpPr>
                <p:nvPr/>
              </p:nvSpPr>
              <p:spPr bwMode="auto">
                <a:xfrm>
                  <a:off x="5513" y="3999"/>
                  <a:ext cx="320" cy="453"/>
                </a:xfrm>
                <a:custGeom>
                  <a:avLst/>
                  <a:gdLst/>
                  <a:ahLst/>
                  <a:cxnLst>
                    <a:cxn ang="0">
                      <a:pos x="301" y="366"/>
                    </a:cxn>
                    <a:cxn ang="0">
                      <a:pos x="237" y="213"/>
                    </a:cxn>
                    <a:cxn ang="0">
                      <a:pos x="126" y="27"/>
                    </a:cxn>
                    <a:cxn ang="0">
                      <a:pos x="6" y="49"/>
                    </a:cxn>
                    <a:cxn ang="0">
                      <a:pos x="89" y="168"/>
                    </a:cxn>
                    <a:cxn ang="0">
                      <a:pos x="126" y="420"/>
                    </a:cxn>
                    <a:cxn ang="0">
                      <a:pos x="301" y="366"/>
                    </a:cxn>
                  </a:cxnLst>
                  <a:rect l="0" t="0" r="r" b="b"/>
                  <a:pathLst>
                    <a:path w="320" h="453">
                      <a:moveTo>
                        <a:pt x="301" y="366"/>
                      </a:moveTo>
                      <a:cubicBezTo>
                        <a:pt x="320" y="331"/>
                        <a:pt x="266" y="269"/>
                        <a:pt x="237" y="213"/>
                      </a:cubicBezTo>
                      <a:cubicBezTo>
                        <a:pt x="208" y="157"/>
                        <a:pt x="164" y="54"/>
                        <a:pt x="126" y="27"/>
                      </a:cubicBezTo>
                      <a:cubicBezTo>
                        <a:pt x="88" y="0"/>
                        <a:pt x="12" y="26"/>
                        <a:pt x="6" y="49"/>
                      </a:cubicBezTo>
                      <a:cubicBezTo>
                        <a:pt x="0" y="72"/>
                        <a:pt x="69" y="106"/>
                        <a:pt x="89" y="168"/>
                      </a:cubicBezTo>
                      <a:cubicBezTo>
                        <a:pt x="109" y="230"/>
                        <a:pt x="87" y="387"/>
                        <a:pt x="126" y="420"/>
                      </a:cubicBezTo>
                      <a:cubicBezTo>
                        <a:pt x="165" y="453"/>
                        <a:pt x="282" y="401"/>
                        <a:pt x="301" y="36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8" name="Freeform 245"/>
                <p:cNvSpPr>
                  <a:spLocks/>
                </p:cNvSpPr>
                <p:nvPr/>
              </p:nvSpPr>
              <p:spPr bwMode="auto">
                <a:xfrm>
                  <a:off x="4963" y="4026"/>
                  <a:ext cx="922" cy="594"/>
                </a:xfrm>
                <a:custGeom>
                  <a:avLst/>
                  <a:gdLst/>
                  <a:ahLst/>
                  <a:cxnLst>
                    <a:cxn ang="0">
                      <a:pos x="478" y="49"/>
                    </a:cxn>
                    <a:cxn ang="0">
                      <a:pos x="360" y="224"/>
                    </a:cxn>
                    <a:cxn ang="0">
                      <a:pos x="68" y="339"/>
                    </a:cxn>
                    <a:cxn ang="0">
                      <a:pos x="68" y="558"/>
                    </a:cxn>
                    <a:cxn ang="0">
                      <a:pos x="478" y="558"/>
                    </a:cxn>
                    <a:cxn ang="0">
                      <a:pos x="919" y="502"/>
                    </a:cxn>
                    <a:cxn ang="0">
                      <a:pos x="904" y="339"/>
                    </a:cxn>
                    <a:cxn ang="0">
                      <a:pos x="716" y="339"/>
                    </a:cxn>
                    <a:cxn ang="0">
                      <a:pos x="624" y="0"/>
                    </a:cxn>
                  </a:cxnLst>
                  <a:rect l="0" t="0" r="r" b="b"/>
                  <a:pathLst>
                    <a:path w="990" h="594">
                      <a:moveTo>
                        <a:pt x="478" y="49"/>
                      </a:moveTo>
                      <a:cubicBezTo>
                        <a:pt x="453" y="112"/>
                        <a:pt x="428" y="176"/>
                        <a:pt x="360" y="224"/>
                      </a:cubicBezTo>
                      <a:cubicBezTo>
                        <a:pt x="292" y="272"/>
                        <a:pt x="117" y="283"/>
                        <a:pt x="68" y="339"/>
                      </a:cubicBezTo>
                      <a:cubicBezTo>
                        <a:pt x="19" y="395"/>
                        <a:pt x="0" y="522"/>
                        <a:pt x="68" y="558"/>
                      </a:cubicBezTo>
                      <a:cubicBezTo>
                        <a:pt x="136" y="594"/>
                        <a:pt x="336" y="567"/>
                        <a:pt x="478" y="558"/>
                      </a:cubicBezTo>
                      <a:cubicBezTo>
                        <a:pt x="620" y="549"/>
                        <a:pt x="848" y="539"/>
                        <a:pt x="919" y="502"/>
                      </a:cubicBezTo>
                      <a:cubicBezTo>
                        <a:pt x="990" y="465"/>
                        <a:pt x="938" y="366"/>
                        <a:pt x="904" y="339"/>
                      </a:cubicBezTo>
                      <a:cubicBezTo>
                        <a:pt x="870" y="312"/>
                        <a:pt x="763" y="395"/>
                        <a:pt x="716" y="339"/>
                      </a:cubicBezTo>
                      <a:cubicBezTo>
                        <a:pt x="669" y="283"/>
                        <a:pt x="646" y="141"/>
                        <a:pt x="624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9" name="Freeform 246"/>
                <p:cNvSpPr>
                  <a:spLocks/>
                </p:cNvSpPr>
                <p:nvPr/>
              </p:nvSpPr>
              <p:spPr bwMode="auto">
                <a:xfrm>
                  <a:off x="4234" y="4049"/>
                  <a:ext cx="1459" cy="936"/>
                </a:xfrm>
                <a:custGeom>
                  <a:avLst/>
                  <a:gdLst/>
                  <a:ahLst/>
                  <a:cxnLst>
                    <a:cxn ang="0">
                      <a:pos x="1139" y="118"/>
                    </a:cxn>
                    <a:cxn ang="0">
                      <a:pos x="1220" y="0"/>
                    </a:cxn>
                    <a:cxn ang="0">
                      <a:pos x="1442" y="118"/>
                    </a:cxn>
                    <a:cxn ang="0">
                      <a:pos x="1320" y="593"/>
                    </a:cxn>
                    <a:cxn ang="0">
                      <a:pos x="981" y="912"/>
                    </a:cxn>
                    <a:cxn ang="0">
                      <a:pos x="142" y="739"/>
                    </a:cxn>
                    <a:cxn ang="0">
                      <a:pos x="132" y="597"/>
                    </a:cxn>
                    <a:cxn ang="0">
                      <a:pos x="346" y="693"/>
                    </a:cxn>
                    <a:cxn ang="0">
                      <a:pos x="170" y="593"/>
                    </a:cxn>
                    <a:cxn ang="0">
                      <a:pos x="207" y="535"/>
                    </a:cxn>
                    <a:cxn ang="0">
                      <a:pos x="411" y="625"/>
                    </a:cxn>
                    <a:cxn ang="0">
                      <a:pos x="225" y="535"/>
                    </a:cxn>
                    <a:cxn ang="0">
                      <a:pos x="293" y="474"/>
                    </a:cxn>
                    <a:cxn ang="0">
                      <a:pos x="476" y="593"/>
                    </a:cxn>
                    <a:cxn ang="0">
                      <a:pos x="904" y="693"/>
                    </a:cxn>
                    <a:cxn ang="0">
                      <a:pos x="1139" y="118"/>
                    </a:cxn>
                  </a:cxnLst>
                  <a:rect l="0" t="0" r="r" b="b"/>
                  <a:pathLst>
                    <a:path w="1459" h="936">
                      <a:moveTo>
                        <a:pt x="1139" y="118"/>
                      </a:moveTo>
                      <a:cubicBezTo>
                        <a:pt x="1192" y="3"/>
                        <a:pt x="1170" y="0"/>
                        <a:pt x="1220" y="0"/>
                      </a:cubicBezTo>
                      <a:cubicBezTo>
                        <a:pt x="1270" y="0"/>
                        <a:pt x="1425" y="19"/>
                        <a:pt x="1442" y="118"/>
                      </a:cubicBezTo>
                      <a:cubicBezTo>
                        <a:pt x="1459" y="217"/>
                        <a:pt x="1397" y="461"/>
                        <a:pt x="1320" y="593"/>
                      </a:cubicBezTo>
                      <a:cubicBezTo>
                        <a:pt x="1243" y="725"/>
                        <a:pt x="1177" y="888"/>
                        <a:pt x="981" y="912"/>
                      </a:cubicBezTo>
                      <a:cubicBezTo>
                        <a:pt x="785" y="936"/>
                        <a:pt x="284" y="792"/>
                        <a:pt x="142" y="739"/>
                      </a:cubicBezTo>
                      <a:cubicBezTo>
                        <a:pt x="0" y="686"/>
                        <a:pt x="98" y="605"/>
                        <a:pt x="132" y="597"/>
                      </a:cubicBezTo>
                      <a:cubicBezTo>
                        <a:pt x="166" y="589"/>
                        <a:pt x="340" y="694"/>
                        <a:pt x="346" y="693"/>
                      </a:cubicBezTo>
                      <a:cubicBezTo>
                        <a:pt x="352" y="692"/>
                        <a:pt x="193" y="619"/>
                        <a:pt x="170" y="593"/>
                      </a:cubicBezTo>
                      <a:cubicBezTo>
                        <a:pt x="147" y="567"/>
                        <a:pt x="167" y="530"/>
                        <a:pt x="207" y="535"/>
                      </a:cubicBezTo>
                      <a:cubicBezTo>
                        <a:pt x="247" y="540"/>
                        <a:pt x="408" y="625"/>
                        <a:pt x="411" y="625"/>
                      </a:cubicBezTo>
                      <a:cubicBezTo>
                        <a:pt x="414" y="625"/>
                        <a:pt x="245" y="560"/>
                        <a:pt x="225" y="535"/>
                      </a:cubicBezTo>
                      <a:cubicBezTo>
                        <a:pt x="205" y="510"/>
                        <a:pt x="251" y="464"/>
                        <a:pt x="293" y="474"/>
                      </a:cubicBezTo>
                      <a:cubicBezTo>
                        <a:pt x="335" y="484"/>
                        <a:pt x="374" y="557"/>
                        <a:pt x="476" y="593"/>
                      </a:cubicBezTo>
                      <a:cubicBezTo>
                        <a:pt x="578" y="629"/>
                        <a:pt x="794" y="765"/>
                        <a:pt x="904" y="693"/>
                      </a:cubicBezTo>
                      <a:cubicBezTo>
                        <a:pt x="1014" y="621"/>
                        <a:pt x="1086" y="233"/>
                        <a:pt x="1139" y="11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0" name="Freeform 247"/>
                <p:cNvSpPr>
                  <a:spLocks/>
                </p:cNvSpPr>
                <p:nvPr/>
              </p:nvSpPr>
              <p:spPr bwMode="auto">
                <a:xfrm>
                  <a:off x="4723" y="6655"/>
                  <a:ext cx="831" cy="285"/>
                </a:xfrm>
                <a:custGeom>
                  <a:avLst/>
                  <a:gdLst/>
                  <a:ahLst/>
                  <a:cxnLst>
                    <a:cxn ang="0">
                      <a:pos x="859" y="46"/>
                    </a:cxn>
                    <a:cxn ang="0">
                      <a:pos x="443" y="28"/>
                    </a:cxn>
                    <a:cxn ang="0">
                      <a:pos x="268" y="28"/>
                    </a:cxn>
                    <a:cxn ang="0">
                      <a:pos x="82" y="198"/>
                    </a:cxn>
                    <a:cxn ang="0">
                      <a:pos x="759" y="260"/>
                    </a:cxn>
                    <a:cxn ang="0">
                      <a:pos x="859" y="46"/>
                    </a:cxn>
                  </a:cxnLst>
                  <a:rect l="0" t="0" r="r" b="b"/>
                  <a:pathLst>
                    <a:path w="912" h="285">
                      <a:moveTo>
                        <a:pt x="859" y="46"/>
                      </a:moveTo>
                      <a:cubicBezTo>
                        <a:pt x="806" y="7"/>
                        <a:pt x="541" y="31"/>
                        <a:pt x="443" y="28"/>
                      </a:cubicBezTo>
                      <a:cubicBezTo>
                        <a:pt x="345" y="25"/>
                        <a:pt x="328" y="0"/>
                        <a:pt x="268" y="28"/>
                      </a:cubicBezTo>
                      <a:cubicBezTo>
                        <a:pt x="208" y="56"/>
                        <a:pt x="0" y="159"/>
                        <a:pt x="82" y="198"/>
                      </a:cubicBezTo>
                      <a:cubicBezTo>
                        <a:pt x="164" y="237"/>
                        <a:pt x="636" y="285"/>
                        <a:pt x="759" y="260"/>
                      </a:cubicBezTo>
                      <a:cubicBezTo>
                        <a:pt x="882" y="235"/>
                        <a:pt x="912" y="85"/>
                        <a:pt x="859" y="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1" name="Oval 248"/>
                <p:cNvSpPr>
                  <a:spLocks noChangeArrowheads="1"/>
                </p:cNvSpPr>
                <p:nvPr/>
              </p:nvSpPr>
              <p:spPr bwMode="auto">
                <a:xfrm>
                  <a:off x="5026" y="5268"/>
                  <a:ext cx="112" cy="144"/>
                </a:xfrm>
                <a:prstGeom prst="ellipse">
                  <a:avLst/>
                </a:prstGeom>
                <a:solidFill>
                  <a:srgbClr val="F79B4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2" name="Freeform 249"/>
                <p:cNvSpPr>
                  <a:spLocks/>
                </p:cNvSpPr>
                <p:nvPr/>
              </p:nvSpPr>
              <p:spPr bwMode="auto">
                <a:xfrm rot="-1411890">
                  <a:off x="5026" y="5412"/>
                  <a:ext cx="1022" cy="498"/>
                </a:xfrm>
                <a:custGeom>
                  <a:avLst/>
                  <a:gdLst/>
                  <a:ahLst/>
                  <a:cxnLst>
                    <a:cxn ang="0">
                      <a:pos x="907" y="111"/>
                    </a:cxn>
                    <a:cxn ang="0">
                      <a:pos x="88" y="37"/>
                    </a:cxn>
                    <a:cxn ang="0">
                      <a:pos x="376" y="334"/>
                    </a:cxn>
                    <a:cxn ang="0">
                      <a:pos x="669" y="446"/>
                    </a:cxn>
                    <a:cxn ang="0">
                      <a:pos x="907" y="111"/>
                    </a:cxn>
                  </a:cxnLst>
                  <a:rect l="0" t="0" r="r" b="b"/>
                  <a:pathLst>
                    <a:path w="1004" h="485">
                      <a:moveTo>
                        <a:pt x="907" y="111"/>
                      </a:moveTo>
                      <a:cubicBezTo>
                        <a:pt x="810" y="43"/>
                        <a:pt x="176" y="0"/>
                        <a:pt x="88" y="37"/>
                      </a:cubicBezTo>
                      <a:cubicBezTo>
                        <a:pt x="0" y="74"/>
                        <a:pt x="279" y="266"/>
                        <a:pt x="376" y="334"/>
                      </a:cubicBezTo>
                      <a:cubicBezTo>
                        <a:pt x="473" y="402"/>
                        <a:pt x="574" y="485"/>
                        <a:pt x="669" y="446"/>
                      </a:cubicBezTo>
                      <a:cubicBezTo>
                        <a:pt x="764" y="407"/>
                        <a:pt x="1004" y="179"/>
                        <a:pt x="907" y="11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283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8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95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6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9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9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0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1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2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3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4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5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6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0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8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8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1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2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3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4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68994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71 Forma libre"/>
          <p:cNvSpPr/>
          <p:nvPr/>
        </p:nvSpPr>
        <p:spPr>
          <a:xfrm>
            <a:off x="297543" y="1500174"/>
            <a:ext cx="8846457" cy="4804228"/>
          </a:xfrm>
          <a:custGeom>
            <a:avLst/>
            <a:gdLst>
              <a:gd name="connsiteX0" fmla="*/ 16933 w 8846457"/>
              <a:gd name="connsiteY0" fmla="*/ 4526038 h 4804228"/>
              <a:gd name="connsiteX1" fmla="*/ 31447 w 8846457"/>
              <a:gd name="connsiteY1" fmla="*/ 4279295 h 4804228"/>
              <a:gd name="connsiteX2" fmla="*/ 45962 w 8846457"/>
              <a:gd name="connsiteY2" fmla="*/ 2276324 h 4804228"/>
              <a:gd name="connsiteX3" fmla="*/ 60476 w 8846457"/>
              <a:gd name="connsiteY3" fmla="*/ 1347409 h 4804228"/>
              <a:gd name="connsiteX4" fmla="*/ 118533 w 8846457"/>
              <a:gd name="connsiteY4" fmla="*/ 1245809 h 4804228"/>
              <a:gd name="connsiteX5" fmla="*/ 771676 w 8846457"/>
              <a:gd name="connsiteY5" fmla="*/ 1071638 h 4804228"/>
              <a:gd name="connsiteX6" fmla="*/ 1105505 w 8846457"/>
              <a:gd name="connsiteY6" fmla="*/ 708781 h 4804228"/>
              <a:gd name="connsiteX7" fmla="*/ 1366762 w 8846457"/>
              <a:gd name="connsiteY7" fmla="*/ 462038 h 4804228"/>
              <a:gd name="connsiteX8" fmla="*/ 4037390 w 8846457"/>
              <a:gd name="connsiteY8" fmla="*/ 418495 h 4804228"/>
              <a:gd name="connsiteX9" fmla="*/ 7114419 w 8846457"/>
              <a:gd name="connsiteY9" fmla="*/ 418495 h 4804228"/>
              <a:gd name="connsiteX10" fmla="*/ 8551333 w 8846457"/>
              <a:gd name="connsiteY10" fmla="*/ 578152 h 4804228"/>
              <a:gd name="connsiteX11" fmla="*/ 8391676 w 8846457"/>
              <a:gd name="connsiteY11" fmla="*/ 3887409 h 4804228"/>
              <a:gd name="connsiteX12" fmla="*/ 8449733 w 8846457"/>
              <a:gd name="connsiteY12" fmla="*/ 4555067 h 4804228"/>
              <a:gd name="connsiteX13" fmla="*/ 6011333 w 8846457"/>
              <a:gd name="connsiteY13" fmla="*/ 4787295 h 4804228"/>
              <a:gd name="connsiteX14" fmla="*/ 3122990 w 8846457"/>
              <a:gd name="connsiteY14" fmla="*/ 4656667 h 4804228"/>
              <a:gd name="connsiteX15" fmla="*/ 728133 w 8846457"/>
              <a:gd name="connsiteY15" fmla="*/ 4656667 h 4804228"/>
              <a:gd name="connsiteX16" fmla="*/ 2419 w 8846457"/>
              <a:gd name="connsiteY16" fmla="*/ 4598609 h 4804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846457" h="4804228">
                <a:moveTo>
                  <a:pt x="16933" y="4526038"/>
                </a:moveTo>
                <a:cubicBezTo>
                  <a:pt x="21771" y="4590142"/>
                  <a:pt x="26609" y="4654247"/>
                  <a:pt x="31447" y="4279295"/>
                </a:cubicBezTo>
                <a:cubicBezTo>
                  <a:pt x="36285" y="3904343"/>
                  <a:pt x="41124" y="2764972"/>
                  <a:pt x="45962" y="2276324"/>
                </a:cubicBezTo>
                <a:cubicBezTo>
                  <a:pt x="50800" y="1787676"/>
                  <a:pt x="48381" y="1519161"/>
                  <a:pt x="60476" y="1347409"/>
                </a:cubicBezTo>
                <a:cubicBezTo>
                  <a:pt x="72571" y="1175657"/>
                  <a:pt x="0" y="1291771"/>
                  <a:pt x="118533" y="1245809"/>
                </a:cubicBezTo>
                <a:cubicBezTo>
                  <a:pt x="237066" y="1199847"/>
                  <a:pt x="607181" y="1161143"/>
                  <a:pt x="771676" y="1071638"/>
                </a:cubicBezTo>
                <a:cubicBezTo>
                  <a:pt x="936171" y="982133"/>
                  <a:pt x="1006324" y="810381"/>
                  <a:pt x="1105505" y="708781"/>
                </a:cubicBezTo>
                <a:cubicBezTo>
                  <a:pt x="1204686" y="607181"/>
                  <a:pt x="878115" y="510419"/>
                  <a:pt x="1366762" y="462038"/>
                </a:cubicBezTo>
                <a:cubicBezTo>
                  <a:pt x="1855410" y="413657"/>
                  <a:pt x="4037390" y="418495"/>
                  <a:pt x="4037390" y="418495"/>
                </a:cubicBezTo>
                <a:cubicBezTo>
                  <a:pt x="4995333" y="411238"/>
                  <a:pt x="6362095" y="391886"/>
                  <a:pt x="7114419" y="418495"/>
                </a:cubicBezTo>
                <a:cubicBezTo>
                  <a:pt x="7866743" y="445104"/>
                  <a:pt x="8338457" y="0"/>
                  <a:pt x="8551333" y="578152"/>
                </a:cubicBezTo>
                <a:cubicBezTo>
                  <a:pt x="8764209" y="1156304"/>
                  <a:pt x="8408609" y="3224590"/>
                  <a:pt x="8391676" y="3887409"/>
                </a:cubicBezTo>
                <a:cubicBezTo>
                  <a:pt x="8374743" y="4550228"/>
                  <a:pt x="8846457" y="4405086"/>
                  <a:pt x="8449733" y="4555067"/>
                </a:cubicBezTo>
                <a:cubicBezTo>
                  <a:pt x="8053009" y="4705048"/>
                  <a:pt x="6899123" y="4770362"/>
                  <a:pt x="6011333" y="4787295"/>
                </a:cubicBezTo>
                <a:cubicBezTo>
                  <a:pt x="5123543" y="4804228"/>
                  <a:pt x="4003523" y="4678438"/>
                  <a:pt x="3122990" y="4656667"/>
                </a:cubicBezTo>
                <a:cubicBezTo>
                  <a:pt x="2242457" y="4634896"/>
                  <a:pt x="1248228" y="4666343"/>
                  <a:pt x="728133" y="4656667"/>
                </a:cubicBezTo>
                <a:cubicBezTo>
                  <a:pt x="208038" y="4646991"/>
                  <a:pt x="105228" y="4622800"/>
                  <a:pt x="2419" y="4598609"/>
                </a:cubicBezTo>
              </a:path>
            </a:pathLst>
          </a:custGeom>
          <a:solidFill>
            <a:schemeClr val="tx1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78" name="Group 26"/>
          <p:cNvGrpSpPr>
            <a:grpSpLocks/>
          </p:cNvGrpSpPr>
          <p:nvPr/>
        </p:nvGrpSpPr>
        <p:grpSpPr bwMode="auto">
          <a:xfrm>
            <a:off x="6357950" y="2071678"/>
            <a:ext cx="2428892" cy="1436690"/>
            <a:chOff x="1922" y="8806"/>
            <a:chExt cx="3073" cy="1812"/>
          </a:xfrm>
        </p:grpSpPr>
        <p:sp>
          <p:nvSpPr>
            <p:cNvPr id="279" name="Freeform 27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80" name="Group 28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281" name="Freeform 29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82" name="Group 30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283" name="Freeform 31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84" name="Group 32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285" name="Freeform 33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86" name="Freeform 34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87" name="Freeform 35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88" name="Freeform 36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89" name="Freeform 37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0" name="Freeform 38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1" name="Freeform 39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2" name="Freeform 40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4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5" name="Oval 43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6" name="Oval 44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7" name="Oval 45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8" name="Oval 46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2" name="Group 2"/>
          <p:cNvGrpSpPr>
            <a:grpSpLocks/>
          </p:cNvGrpSpPr>
          <p:nvPr/>
        </p:nvGrpSpPr>
        <p:grpSpPr bwMode="auto">
          <a:xfrm rot="2706562">
            <a:off x="362140" y="3844517"/>
            <a:ext cx="2243759" cy="2084131"/>
            <a:chOff x="4684" y="925"/>
            <a:chExt cx="3334" cy="2188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 rot="292197">
              <a:off x="5370" y="2065"/>
              <a:ext cx="965" cy="289"/>
            </a:xfrm>
            <a:custGeom>
              <a:avLst/>
              <a:gdLst/>
              <a:ahLst/>
              <a:cxnLst>
                <a:cxn ang="0">
                  <a:pos x="745" y="171"/>
                </a:cxn>
                <a:cxn ang="0">
                  <a:pos x="1265" y="236"/>
                </a:cxn>
                <a:cxn ang="0">
                  <a:pos x="2177" y="171"/>
                </a:cxn>
                <a:cxn ang="0">
                  <a:pos x="3068" y="1"/>
                </a:cxn>
                <a:cxn ang="0">
                  <a:pos x="2944" y="162"/>
                </a:cxn>
                <a:cxn ang="0">
                  <a:pos x="2334" y="282"/>
                </a:cxn>
                <a:cxn ang="0">
                  <a:pos x="782" y="431"/>
                </a:cxn>
                <a:cxn ang="0">
                  <a:pos x="39" y="189"/>
                </a:cxn>
                <a:cxn ang="0">
                  <a:pos x="550" y="301"/>
                </a:cxn>
                <a:cxn ang="0">
                  <a:pos x="745" y="171"/>
                </a:cxn>
              </a:cxnLst>
              <a:rect l="0" t="0" r="r" b="b"/>
              <a:pathLst>
                <a:path w="3196" h="446">
                  <a:moveTo>
                    <a:pt x="745" y="171"/>
                  </a:moveTo>
                  <a:cubicBezTo>
                    <a:pt x="864" y="160"/>
                    <a:pt x="1026" y="236"/>
                    <a:pt x="1265" y="236"/>
                  </a:cubicBezTo>
                  <a:cubicBezTo>
                    <a:pt x="1504" y="236"/>
                    <a:pt x="1877" y="210"/>
                    <a:pt x="2177" y="171"/>
                  </a:cubicBezTo>
                  <a:cubicBezTo>
                    <a:pt x="2477" y="132"/>
                    <a:pt x="2940" y="2"/>
                    <a:pt x="3068" y="1"/>
                  </a:cubicBezTo>
                  <a:cubicBezTo>
                    <a:pt x="3196" y="0"/>
                    <a:pt x="3066" y="115"/>
                    <a:pt x="2944" y="162"/>
                  </a:cubicBezTo>
                  <a:cubicBezTo>
                    <a:pt x="2822" y="209"/>
                    <a:pt x="2694" y="237"/>
                    <a:pt x="2334" y="282"/>
                  </a:cubicBezTo>
                  <a:cubicBezTo>
                    <a:pt x="1974" y="327"/>
                    <a:pt x="1164" y="446"/>
                    <a:pt x="782" y="431"/>
                  </a:cubicBezTo>
                  <a:cubicBezTo>
                    <a:pt x="400" y="416"/>
                    <a:pt x="78" y="211"/>
                    <a:pt x="39" y="189"/>
                  </a:cubicBezTo>
                  <a:cubicBezTo>
                    <a:pt x="0" y="167"/>
                    <a:pt x="426" y="301"/>
                    <a:pt x="550" y="301"/>
                  </a:cubicBezTo>
                  <a:cubicBezTo>
                    <a:pt x="674" y="301"/>
                    <a:pt x="626" y="182"/>
                    <a:pt x="745" y="171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4684" y="1992"/>
              <a:ext cx="1552" cy="111"/>
            </a:xfrm>
            <a:custGeom>
              <a:avLst/>
              <a:gdLst/>
              <a:ahLst/>
              <a:cxnLst>
                <a:cxn ang="0">
                  <a:pos x="637" y="371"/>
                </a:cxn>
                <a:cxn ang="0">
                  <a:pos x="1105" y="139"/>
                </a:cxn>
                <a:cxn ang="0">
                  <a:pos x="1607" y="272"/>
                </a:cxn>
                <a:cxn ang="0">
                  <a:pos x="2328" y="27"/>
                </a:cxn>
                <a:cxn ang="0">
                  <a:pos x="3036" y="436"/>
                </a:cxn>
                <a:cxn ang="0">
                  <a:pos x="3750" y="511"/>
                </a:cxn>
                <a:cxn ang="0">
                  <a:pos x="4487" y="561"/>
                </a:cxn>
                <a:cxn ang="0">
                  <a:pos x="5030" y="390"/>
                </a:cxn>
                <a:cxn ang="0">
                  <a:pos x="4478" y="641"/>
                </a:cxn>
                <a:cxn ang="0">
                  <a:pos x="3282" y="650"/>
                </a:cxn>
                <a:cxn ang="0">
                  <a:pos x="2411" y="436"/>
                </a:cxn>
                <a:cxn ang="0">
                  <a:pos x="1895" y="436"/>
                </a:cxn>
                <a:cxn ang="0">
                  <a:pos x="1477" y="483"/>
                </a:cxn>
                <a:cxn ang="0">
                  <a:pos x="1161" y="334"/>
                </a:cxn>
                <a:cxn ang="0">
                  <a:pos x="147" y="703"/>
                </a:cxn>
                <a:cxn ang="0">
                  <a:pos x="281" y="272"/>
                </a:cxn>
                <a:cxn ang="0">
                  <a:pos x="706" y="353"/>
                </a:cxn>
              </a:cxnLst>
              <a:rect l="0" t="0" r="r" b="b"/>
              <a:pathLst>
                <a:path w="5032" h="713">
                  <a:moveTo>
                    <a:pt x="637" y="371"/>
                  </a:moveTo>
                  <a:cubicBezTo>
                    <a:pt x="790" y="263"/>
                    <a:pt x="943" y="155"/>
                    <a:pt x="1105" y="139"/>
                  </a:cubicBezTo>
                  <a:cubicBezTo>
                    <a:pt x="1267" y="123"/>
                    <a:pt x="1403" y="291"/>
                    <a:pt x="1607" y="272"/>
                  </a:cubicBezTo>
                  <a:cubicBezTo>
                    <a:pt x="1811" y="253"/>
                    <a:pt x="2090" y="0"/>
                    <a:pt x="2328" y="27"/>
                  </a:cubicBezTo>
                  <a:cubicBezTo>
                    <a:pt x="2566" y="54"/>
                    <a:pt x="2799" y="355"/>
                    <a:pt x="3036" y="436"/>
                  </a:cubicBezTo>
                  <a:cubicBezTo>
                    <a:pt x="3273" y="517"/>
                    <a:pt x="3508" y="490"/>
                    <a:pt x="3750" y="511"/>
                  </a:cubicBezTo>
                  <a:cubicBezTo>
                    <a:pt x="3992" y="532"/>
                    <a:pt x="4274" y="581"/>
                    <a:pt x="4487" y="561"/>
                  </a:cubicBezTo>
                  <a:cubicBezTo>
                    <a:pt x="4700" y="541"/>
                    <a:pt x="5032" y="377"/>
                    <a:pt x="5030" y="390"/>
                  </a:cubicBezTo>
                  <a:cubicBezTo>
                    <a:pt x="5028" y="403"/>
                    <a:pt x="4769" y="598"/>
                    <a:pt x="4478" y="641"/>
                  </a:cubicBezTo>
                  <a:cubicBezTo>
                    <a:pt x="4187" y="684"/>
                    <a:pt x="3626" y="684"/>
                    <a:pt x="3282" y="650"/>
                  </a:cubicBezTo>
                  <a:cubicBezTo>
                    <a:pt x="2938" y="616"/>
                    <a:pt x="2642" y="472"/>
                    <a:pt x="2411" y="436"/>
                  </a:cubicBezTo>
                  <a:cubicBezTo>
                    <a:pt x="2180" y="400"/>
                    <a:pt x="2051" y="428"/>
                    <a:pt x="1895" y="436"/>
                  </a:cubicBezTo>
                  <a:cubicBezTo>
                    <a:pt x="1739" y="444"/>
                    <a:pt x="1599" y="500"/>
                    <a:pt x="1477" y="483"/>
                  </a:cubicBezTo>
                  <a:cubicBezTo>
                    <a:pt x="1355" y="466"/>
                    <a:pt x="1383" y="297"/>
                    <a:pt x="1161" y="334"/>
                  </a:cubicBezTo>
                  <a:cubicBezTo>
                    <a:pt x="939" y="371"/>
                    <a:pt x="294" y="713"/>
                    <a:pt x="147" y="703"/>
                  </a:cubicBezTo>
                  <a:cubicBezTo>
                    <a:pt x="0" y="693"/>
                    <a:pt x="188" y="330"/>
                    <a:pt x="281" y="272"/>
                  </a:cubicBezTo>
                  <a:cubicBezTo>
                    <a:pt x="374" y="214"/>
                    <a:pt x="540" y="283"/>
                    <a:pt x="706" y="353"/>
                  </a:cubicBezTo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5055" y="1756"/>
              <a:ext cx="1756" cy="237"/>
            </a:xfrm>
            <a:custGeom>
              <a:avLst/>
              <a:gdLst/>
              <a:ahLst/>
              <a:cxnLst>
                <a:cxn ang="0">
                  <a:pos x="5572" y="765"/>
                </a:cxn>
                <a:cxn ang="0">
                  <a:pos x="5247" y="608"/>
                </a:cxn>
                <a:cxn ang="0">
                  <a:pos x="4634" y="404"/>
                </a:cxn>
                <a:cxn ang="0">
                  <a:pos x="3668" y="710"/>
                </a:cxn>
                <a:cxn ang="0">
                  <a:pos x="1726" y="51"/>
                </a:cxn>
                <a:cxn ang="0">
                  <a:pos x="1011" y="404"/>
                </a:cxn>
                <a:cxn ang="0">
                  <a:pos x="147" y="264"/>
                </a:cxn>
                <a:cxn ang="0">
                  <a:pos x="128" y="645"/>
                </a:cxn>
                <a:cxn ang="0">
                  <a:pos x="481" y="682"/>
                </a:cxn>
                <a:cxn ang="0">
                  <a:pos x="1113" y="765"/>
                </a:cxn>
                <a:cxn ang="0">
                  <a:pos x="1745" y="422"/>
                </a:cxn>
                <a:cxn ang="0">
                  <a:pos x="3129" y="859"/>
                </a:cxn>
                <a:cxn ang="0">
                  <a:pos x="3918" y="998"/>
                </a:cxn>
                <a:cxn ang="0">
                  <a:pos x="4745" y="506"/>
                </a:cxn>
                <a:cxn ang="0">
                  <a:pos x="5554" y="831"/>
                </a:cxn>
                <a:cxn ang="0">
                  <a:pos x="5572" y="765"/>
                </a:cxn>
              </a:cxnLst>
              <a:rect l="0" t="0" r="r" b="b"/>
              <a:pathLst>
                <a:path w="5692" h="1057">
                  <a:moveTo>
                    <a:pt x="5572" y="765"/>
                  </a:moveTo>
                  <a:cubicBezTo>
                    <a:pt x="5521" y="728"/>
                    <a:pt x="5403" y="668"/>
                    <a:pt x="5247" y="608"/>
                  </a:cubicBezTo>
                  <a:cubicBezTo>
                    <a:pt x="5091" y="548"/>
                    <a:pt x="4897" y="387"/>
                    <a:pt x="4634" y="404"/>
                  </a:cubicBezTo>
                  <a:cubicBezTo>
                    <a:pt x="4371" y="421"/>
                    <a:pt x="4153" y="769"/>
                    <a:pt x="3668" y="710"/>
                  </a:cubicBezTo>
                  <a:cubicBezTo>
                    <a:pt x="3183" y="651"/>
                    <a:pt x="2169" y="102"/>
                    <a:pt x="1726" y="51"/>
                  </a:cubicBezTo>
                  <a:cubicBezTo>
                    <a:pt x="1283" y="0"/>
                    <a:pt x="1274" y="369"/>
                    <a:pt x="1011" y="404"/>
                  </a:cubicBezTo>
                  <a:cubicBezTo>
                    <a:pt x="748" y="439"/>
                    <a:pt x="294" y="224"/>
                    <a:pt x="147" y="264"/>
                  </a:cubicBezTo>
                  <a:cubicBezTo>
                    <a:pt x="0" y="304"/>
                    <a:pt x="72" y="575"/>
                    <a:pt x="128" y="645"/>
                  </a:cubicBezTo>
                  <a:cubicBezTo>
                    <a:pt x="184" y="715"/>
                    <a:pt x="317" y="662"/>
                    <a:pt x="481" y="682"/>
                  </a:cubicBezTo>
                  <a:cubicBezTo>
                    <a:pt x="645" y="702"/>
                    <a:pt x="902" y="808"/>
                    <a:pt x="1113" y="765"/>
                  </a:cubicBezTo>
                  <a:cubicBezTo>
                    <a:pt x="1324" y="722"/>
                    <a:pt x="1409" y="406"/>
                    <a:pt x="1745" y="422"/>
                  </a:cubicBezTo>
                  <a:cubicBezTo>
                    <a:pt x="2081" y="438"/>
                    <a:pt x="2767" y="763"/>
                    <a:pt x="3129" y="859"/>
                  </a:cubicBezTo>
                  <a:cubicBezTo>
                    <a:pt x="3491" y="955"/>
                    <a:pt x="3649" y="1057"/>
                    <a:pt x="3918" y="998"/>
                  </a:cubicBezTo>
                  <a:cubicBezTo>
                    <a:pt x="4187" y="939"/>
                    <a:pt x="4472" y="534"/>
                    <a:pt x="4745" y="506"/>
                  </a:cubicBezTo>
                  <a:cubicBezTo>
                    <a:pt x="5018" y="478"/>
                    <a:pt x="5416" y="788"/>
                    <a:pt x="5554" y="831"/>
                  </a:cubicBezTo>
                  <a:cubicBezTo>
                    <a:pt x="5692" y="874"/>
                    <a:pt x="5623" y="802"/>
                    <a:pt x="5572" y="765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6130" y="925"/>
              <a:ext cx="1888" cy="2188"/>
              <a:chOff x="7957" y="726"/>
              <a:chExt cx="1888" cy="2188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7967" y="726"/>
                <a:ext cx="1878" cy="2188"/>
                <a:chOff x="7967" y="726"/>
                <a:chExt cx="1878" cy="2188"/>
              </a:xfrm>
            </p:grpSpPr>
            <p:sp>
              <p:nvSpPr>
                <p:cNvPr id="1032" name="Oval 8"/>
                <p:cNvSpPr>
                  <a:spLocks noChangeArrowheads="1"/>
                </p:cNvSpPr>
                <p:nvPr/>
              </p:nvSpPr>
              <p:spPr bwMode="auto">
                <a:xfrm>
                  <a:off x="7967" y="1336"/>
                  <a:ext cx="1386" cy="1335"/>
                </a:xfrm>
                <a:prstGeom prst="ellipse">
                  <a:avLst/>
                </a:pr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Oval 9"/>
                <p:cNvSpPr>
                  <a:spLocks noChangeArrowheads="1"/>
                </p:cNvSpPr>
                <p:nvPr/>
              </p:nvSpPr>
              <p:spPr bwMode="auto">
                <a:xfrm>
                  <a:off x="8249" y="1594"/>
                  <a:ext cx="838" cy="864"/>
                </a:xfrm>
                <a:prstGeom prst="ellipse">
                  <a:avLst/>
                </a:prstGeom>
                <a:solidFill>
                  <a:schemeClr val="tx1">
                    <a:lumMod val="75000"/>
                  </a:schemeClr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5" name="Group 10"/>
                <p:cNvGrpSpPr>
                  <a:grpSpLocks/>
                </p:cNvGrpSpPr>
                <p:nvPr/>
              </p:nvGrpSpPr>
              <p:grpSpPr bwMode="auto">
                <a:xfrm>
                  <a:off x="8243" y="726"/>
                  <a:ext cx="1602" cy="2188"/>
                  <a:chOff x="8243" y="726"/>
                  <a:chExt cx="1602" cy="2188"/>
                </a:xfrm>
              </p:grpSpPr>
              <p:sp>
                <p:nvSpPr>
                  <p:cNvPr id="1035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8567" y="1777"/>
                    <a:ext cx="213" cy="276"/>
                  </a:xfrm>
                  <a:prstGeom prst="ellipse">
                    <a:avLst/>
                  </a:pr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6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1967"/>
                    <a:ext cx="71" cy="78"/>
                  </a:xfrm>
                  <a:prstGeom prst="ellipse">
                    <a:avLst/>
                  </a:pr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7" name="Freeform 13"/>
                  <p:cNvSpPr>
                    <a:spLocks/>
                  </p:cNvSpPr>
                  <p:nvPr/>
                </p:nvSpPr>
                <p:spPr bwMode="auto">
                  <a:xfrm>
                    <a:off x="8733" y="1789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8" name="Freeform 14"/>
                  <p:cNvSpPr>
                    <a:spLocks/>
                  </p:cNvSpPr>
                  <p:nvPr/>
                </p:nvSpPr>
                <p:spPr bwMode="auto">
                  <a:xfrm>
                    <a:off x="8253" y="1967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39" name="Freeform 15"/>
                  <p:cNvSpPr>
                    <a:spLocks/>
                  </p:cNvSpPr>
                  <p:nvPr/>
                </p:nvSpPr>
                <p:spPr bwMode="auto">
                  <a:xfrm>
                    <a:off x="8321" y="2245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726"/>
                    <a:ext cx="71" cy="116"/>
                  </a:xfrm>
                  <a:prstGeom prst="ellipse">
                    <a:avLst/>
                  </a:pr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Freeform 17"/>
                  <p:cNvSpPr>
                    <a:spLocks/>
                  </p:cNvSpPr>
                  <p:nvPr/>
                </p:nvSpPr>
                <p:spPr bwMode="auto">
                  <a:xfrm>
                    <a:off x="8396" y="864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Freeform 18"/>
                  <p:cNvSpPr>
                    <a:spLocks/>
                  </p:cNvSpPr>
                  <p:nvPr/>
                </p:nvSpPr>
                <p:spPr bwMode="auto">
                  <a:xfrm>
                    <a:off x="8461" y="887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Freeform 19"/>
                  <p:cNvSpPr>
                    <a:spLocks/>
                  </p:cNvSpPr>
                  <p:nvPr/>
                </p:nvSpPr>
                <p:spPr bwMode="auto">
                  <a:xfrm>
                    <a:off x="8626" y="887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8757" y="887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WordArt 2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8257" y="1544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D8D8D8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D8D8D8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8243" y="1612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6" name="Group 23"/>
              <p:cNvGrpSpPr>
                <a:grpSpLocks/>
              </p:cNvGrpSpPr>
              <p:nvPr/>
            </p:nvGrpSpPr>
            <p:grpSpPr bwMode="auto">
              <a:xfrm>
                <a:off x="7957" y="1336"/>
                <a:ext cx="1427" cy="890"/>
                <a:chOff x="7957" y="1336"/>
                <a:chExt cx="1427" cy="890"/>
              </a:xfrm>
            </p:grpSpPr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8528" y="1336"/>
                  <a:ext cx="252" cy="123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224" y="16"/>
                    </a:cxn>
                    <a:cxn ang="0">
                      <a:pos x="201" y="101"/>
                    </a:cxn>
                    <a:cxn ang="0">
                      <a:pos x="94" y="112"/>
                    </a:cxn>
                    <a:cxn ang="0">
                      <a:pos x="35" y="112"/>
                    </a:cxn>
                    <a:cxn ang="0">
                      <a:pos x="31" y="16"/>
                    </a:cxn>
                  </a:cxnLst>
                  <a:rect l="0" t="0" r="r" b="b"/>
                  <a:pathLst>
                    <a:path w="252" h="123">
                      <a:moveTo>
                        <a:pt x="31" y="16"/>
                      </a:moveTo>
                      <a:cubicBezTo>
                        <a:pt x="62" y="0"/>
                        <a:pt x="196" y="2"/>
                        <a:pt x="224" y="16"/>
                      </a:cubicBezTo>
                      <a:cubicBezTo>
                        <a:pt x="252" y="30"/>
                        <a:pt x="223" y="85"/>
                        <a:pt x="201" y="101"/>
                      </a:cubicBezTo>
                      <a:cubicBezTo>
                        <a:pt x="179" y="117"/>
                        <a:pt x="122" y="110"/>
                        <a:pt x="94" y="112"/>
                      </a:cubicBezTo>
                      <a:cubicBezTo>
                        <a:pt x="66" y="114"/>
                        <a:pt x="45" y="123"/>
                        <a:pt x="35" y="112"/>
                      </a:cubicBezTo>
                      <a:cubicBezTo>
                        <a:pt x="25" y="101"/>
                        <a:pt x="0" y="32"/>
                        <a:pt x="31" y="16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8546" y="1442"/>
                  <a:ext cx="234" cy="134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159" y="17"/>
                    </a:cxn>
                    <a:cxn ang="0">
                      <a:pos x="207" y="114"/>
                    </a:cxn>
                    <a:cxn ang="0">
                      <a:pos x="32" y="118"/>
                    </a:cxn>
                    <a:cxn ang="0">
                      <a:pos x="32" y="17"/>
                    </a:cxn>
                  </a:cxnLst>
                  <a:rect l="0" t="0" r="r" b="b"/>
                  <a:pathLst>
                    <a:path w="228" h="134">
                      <a:moveTo>
                        <a:pt x="32" y="17"/>
                      </a:moveTo>
                      <a:cubicBezTo>
                        <a:pt x="53" y="0"/>
                        <a:pt x="130" y="1"/>
                        <a:pt x="159" y="17"/>
                      </a:cubicBezTo>
                      <a:cubicBezTo>
                        <a:pt x="188" y="33"/>
                        <a:pt x="228" y="97"/>
                        <a:pt x="207" y="114"/>
                      </a:cubicBezTo>
                      <a:cubicBezTo>
                        <a:pt x="186" y="131"/>
                        <a:pt x="64" y="134"/>
                        <a:pt x="32" y="118"/>
                      </a:cubicBezTo>
                      <a:cubicBezTo>
                        <a:pt x="0" y="102"/>
                        <a:pt x="11" y="34"/>
                        <a:pt x="32" y="17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8547" y="1544"/>
                  <a:ext cx="221" cy="93"/>
                </a:xfrm>
                <a:custGeom>
                  <a:avLst/>
                  <a:gdLst/>
                  <a:ahLst/>
                  <a:cxnLst>
                    <a:cxn ang="0">
                      <a:pos x="31" y="12"/>
                    </a:cxn>
                    <a:cxn ang="0">
                      <a:pos x="158" y="12"/>
                    </a:cxn>
                    <a:cxn ang="0">
                      <a:pos x="209" y="66"/>
                    </a:cxn>
                    <a:cxn ang="0">
                      <a:pos x="87" y="84"/>
                    </a:cxn>
                    <a:cxn ang="0">
                      <a:pos x="12" y="84"/>
                    </a:cxn>
                    <a:cxn ang="0">
                      <a:pos x="31" y="12"/>
                    </a:cxn>
                  </a:cxnLst>
                  <a:rect l="0" t="0" r="r" b="b"/>
                  <a:pathLst>
                    <a:path w="221" h="93">
                      <a:moveTo>
                        <a:pt x="31" y="12"/>
                      </a:moveTo>
                      <a:cubicBezTo>
                        <a:pt x="55" y="0"/>
                        <a:pt x="128" y="3"/>
                        <a:pt x="158" y="12"/>
                      </a:cubicBezTo>
                      <a:cubicBezTo>
                        <a:pt x="188" y="21"/>
                        <a:pt x="221" y="54"/>
                        <a:pt x="209" y="66"/>
                      </a:cubicBezTo>
                      <a:cubicBezTo>
                        <a:pt x="197" y="78"/>
                        <a:pt x="120" y="81"/>
                        <a:pt x="87" y="84"/>
                      </a:cubicBezTo>
                      <a:cubicBezTo>
                        <a:pt x="54" y="87"/>
                        <a:pt x="24" y="93"/>
                        <a:pt x="12" y="84"/>
                      </a:cubicBezTo>
                      <a:cubicBezTo>
                        <a:pt x="0" y="75"/>
                        <a:pt x="7" y="24"/>
                        <a:pt x="31" y="12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049" y="1839"/>
                  <a:ext cx="335" cy="12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118" y="16"/>
                    </a:cxn>
                    <a:cxn ang="0">
                      <a:pos x="304" y="16"/>
                    </a:cxn>
                    <a:cxn ang="0">
                      <a:pos x="304" y="112"/>
                    </a:cxn>
                    <a:cxn ang="0">
                      <a:pos x="155" y="112"/>
                    </a:cxn>
                    <a:cxn ang="0">
                      <a:pos x="38" y="112"/>
                    </a:cxn>
                    <a:cxn ang="0">
                      <a:pos x="38" y="56"/>
                    </a:cxn>
                  </a:cxnLst>
                  <a:rect l="0" t="0" r="r" b="b"/>
                  <a:pathLst>
                    <a:path w="335" h="128">
                      <a:moveTo>
                        <a:pt x="0" y="16"/>
                      </a:moveTo>
                      <a:cubicBezTo>
                        <a:pt x="33" y="16"/>
                        <a:pt x="67" y="16"/>
                        <a:pt x="118" y="16"/>
                      </a:cubicBezTo>
                      <a:cubicBezTo>
                        <a:pt x="169" y="16"/>
                        <a:pt x="273" y="0"/>
                        <a:pt x="304" y="16"/>
                      </a:cubicBezTo>
                      <a:cubicBezTo>
                        <a:pt x="335" y="32"/>
                        <a:pt x="329" y="96"/>
                        <a:pt x="304" y="112"/>
                      </a:cubicBezTo>
                      <a:cubicBezTo>
                        <a:pt x="279" y="128"/>
                        <a:pt x="199" y="112"/>
                        <a:pt x="155" y="112"/>
                      </a:cubicBezTo>
                      <a:cubicBezTo>
                        <a:pt x="111" y="112"/>
                        <a:pt x="57" y="121"/>
                        <a:pt x="38" y="112"/>
                      </a:cubicBezTo>
                      <a:cubicBezTo>
                        <a:pt x="19" y="103"/>
                        <a:pt x="28" y="79"/>
                        <a:pt x="38" y="56"/>
                      </a:cubicBezTo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Freeform 28"/>
                <p:cNvSpPr>
                  <a:spLocks/>
                </p:cNvSpPr>
                <p:nvPr/>
              </p:nvSpPr>
              <p:spPr bwMode="auto">
                <a:xfrm>
                  <a:off x="9043" y="1919"/>
                  <a:ext cx="329" cy="174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160" y="22"/>
                    </a:cxn>
                    <a:cxn ang="0">
                      <a:pos x="290" y="22"/>
                    </a:cxn>
                    <a:cxn ang="0">
                      <a:pos x="309" y="152"/>
                    </a:cxn>
                    <a:cxn ang="0">
                      <a:pos x="169" y="152"/>
                    </a:cxn>
                    <a:cxn ang="0">
                      <a:pos x="24" y="152"/>
                    </a:cxn>
                    <a:cxn ang="0">
                      <a:pos x="24" y="22"/>
                    </a:cxn>
                  </a:cxnLst>
                  <a:rect l="0" t="0" r="r" b="b"/>
                  <a:pathLst>
                    <a:path w="329" h="174">
                      <a:moveTo>
                        <a:pt x="24" y="22"/>
                      </a:moveTo>
                      <a:cubicBezTo>
                        <a:pt x="47" y="0"/>
                        <a:pt x="116" y="22"/>
                        <a:pt x="160" y="22"/>
                      </a:cubicBezTo>
                      <a:cubicBezTo>
                        <a:pt x="204" y="22"/>
                        <a:pt x="265" y="0"/>
                        <a:pt x="290" y="22"/>
                      </a:cubicBezTo>
                      <a:cubicBezTo>
                        <a:pt x="315" y="44"/>
                        <a:pt x="329" y="130"/>
                        <a:pt x="309" y="152"/>
                      </a:cubicBezTo>
                      <a:cubicBezTo>
                        <a:pt x="289" y="174"/>
                        <a:pt x="216" y="152"/>
                        <a:pt x="169" y="152"/>
                      </a:cubicBezTo>
                      <a:cubicBezTo>
                        <a:pt x="122" y="152"/>
                        <a:pt x="48" y="171"/>
                        <a:pt x="24" y="152"/>
                      </a:cubicBezTo>
                      <a:cubicBezTo>
                        <a:pt x="0" y="133"/>
                        <a:pt x="1" y="44"/>
                        <a:pt x="24" y="22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Freeform 29"/>
                <p:cNvSpPr>
                  <a:spLocks/>
                </p:cNvSpPr>
                <p:nvPr/>
              </p:nvSpPr>
              <p:spPr bwMode="auto">
                <a:xfrm>
                  <a:off x="9028" y="2062"/>
                  <a:ext cx="355" cy="164"/>
                </a:xfrm>
                <a:custGeom>
                  <a:avLst/>
                  <a:gdLst/>
                  <a:ahLst/>
                  <a:cxnLst>
                    <a:cxn ang="0">
                      <a:pos x="59" y="20"/>
                    </a:cxn>
                    <a:cxn ang="0">
                      <a:pos x="167" y="20"/>
                    </a:cxn>
                    <a:cxn ang="0">
                      <a:pos x="325" y="20"/>
                    </a:cxn>
                    <a:cxn ang="0">
                      <a:pos x="325" y="110"/>
                    </a:cxn>
                    <a:cxn ang="0">
                      <a:pos x="148" y="159"/>
                    </a:cxn>
                    <a:cxn ang="0">
                      <a:pos x="21" y="139"/>
                    </a:cxn>
                    <a:cxn ang="0">
                      <a:pos x="59" y="20"/>
                    </a:cxn>
                  </a:cxnLst>
                  <a:rect l="0" t="0" r="r" b="b"/>
                  <a:pathLst>
                    <a:path w="355" h="164">
                      <a:moveTo>
                        <a:pt x="59" y="20"/>
                      </a:moveTo>
                      <a:cubicBezTo>
                        <a:pt x="83" y="0"/>
                        <a:pt x="123" y="20"/>
                        <a:pt x="167" y="20"/>
                      </a:cubicBezTo>
                      <a:cubicBezTo>
                        <a:pt x="211" y="20"/>
                        <a:pt x="299" y="5"/>
                        <a:pt x="325" y="20"/>
                      </a:cubicBezTo>
                      <a:cubicBezTo>
                        <a:pt x="351" y="35"/>
                        <a:pt x="355" y="87"/>
                        <a:pt x="325" y="110"/>
                      </a:cubicBezTo>
                      <a:cubicBezTo>
                        <a:pt x="295" y="133"/>
                        <a:pt x="199" y="154"/>
                        <a:pt x="148" y="159"/>
                      </a:cubicBezTo>
                      <a:cubicBezTo>
                        <a:pt x="97" y="164"/>
                        <a:pt x="42" y="160"/>
                        <a:pt x="21" y="139"/>
                      </a:cubicBezTo>
                      <a:cubicBezTo>
                        <a:pt x="0" y="118"/>
                        <a:pt x="35" y="40"/>
                        <a:pt x="59" y="20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Freeform 30"/>
                <p:cNvSpPr>
                  <a:spLocks/>
                </p:cNvSpPr>
                <p:nvPr/>
              </p:nvSpPr>
              <p:spPr bwMode="auto">
                <a:xfrm>
                  <a:off x="7967" y="1840"/>
                  <a:ext cx="353" cy="153"/>
                </a:xfrm>
                <a:custGeom>
                  <a:avLst/>
                  <a:gdLst/>
                  <a:ahLst/>
                  <a:cxnLst>
                    <a:cxn ang="0">
                      <a:pos x="19" y="59"/>
                    </a:cxn>
                    <a:cxn ang="0">
                      <a:pos x="96" y="19"/>
                    </a:cxn>
                    <a:cxn ang="0">
                      <a:pos x="316" y="19"/>
                    </a:cxn>
                    <a:cxn ang="0">
                      <a:pos x="316" y="134"/>
                    </a:cxn>
                    <a:cxn ang="0">
                      <a:pos x="195" y="134"/>
                    </a:cxn>
                    <a:cxn ang="0">
                      <a:pos x="0" y="143"/>
                    </a:cxn>
                  </a:cxnLst>
                  <a:rect l="0" t="0" r="r" b="b"/>
                  <a:pathLst>
                    <a:path w="353" h="153">
                      <a:moveTo>
                        <a:pt x="19" y="59"/>
                      </a:moveTo>
                      <a:cubicBezTo>
                        <a:pt x="33" y="42"/>
                        <a:pt x="47" y="26"/>
                        <a:pt x="96" y="19"/>
                      </a:cubicBezTo>
                      <a:cubicBezTo>
                        <a:pt x="145" y="12"/>
                        <a:pt x="279" y="0"/>
                        <a:pt x="316" y="19"/>
                      </a:cubicBezTo>
                      <a:cubicBezTo>
                        <a:pt x="353" y="38"/>
                        <a:pt x="336" y="115"/>
                        <a:pt x="316" y="134"/>
                      </a:cubicBezTo>
                      <a:cubicBezTo>
                        <a:pt x="296" y="153"/>
                        <a:pt x="248" y="133"/>
                        <a:pt x="195" y="134"/>
                      </a:cubicBezTo>
                      <a:cubicBezTo>
                        <a:pt x="142" y="135"/>
                        <a:pt x="32" y="146"/>
                        <a:pt x="0" y="143"/>
                      </a:cubicBezTo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Freeform 31"/>
                <p:cNvSpPr>
                  <a:spLocks/>
                </p:cNvSpPr>
                <p:nvPr/>
              </p:nvSpPr>
              <p:spPr bwMode="auto">
                <a:xfrm>
                  <a:off x="7957" y="2066"/>
                  <a:ext cx="318" cy="159"/>
                </a:xfrm>
                <a:custGeom>
                  <a:avLst/>
                  <a:gdLst/>
                  <a:ahLst/>
                  <a:cxnLst>
                    <a:cxn ang="0">
                      <a:pos x="29" y="47"/>
                    </a:cxn>
                    <a:cxn ang="0">
                      <a:pos x="205" y="20"/>
                    </a:cxn>
                    <a:cxn ang="0">
                      <a:pos x="300" y="20"/>
                    </a:cxn>
                    <a:cxn ang="0">
                      <a:pos x="286" y="139"/>
                    </a:cxn>
                    <a:cxn ang="0">
                      <a:pos x="106" y="139"/>
                    </a:cxn>
                    <a:cxn ang="0">
                      <a:pos x="29" y="139"/>
                    </a:cxn>
                    <a:cxn ang="0">
                      <a:pos x="29" y="47"/>
                    </a:cxn>
                  </a:cxnLst>
                  <a:rect l="0" t="0" r="r" b="b"/>
                  <a:pathLst>
                    <a:path w="318" h="159">
                      <a:moveTo>
                        <a:pt x="29" y="47"/>
                      </a:moveTo>
                      <a:cubicBezTo>
                        <a:pt x="58" y="27"/>
                        <a:pt x="160" y="24"/>
                        <a:pt x="205" y="20"/>
                      </a:cubicBezTo>
                      <a:cubicBezTo>
                        <a:pt x="250" y="16"/>
                        <a:pt x="287" y="0"/>
                        <a:pt x="300" y="20"/>
                      </a:cubicBezTo>
                      <a:cubicBezTo>
                        <a:pt x="313" y="40"/>
                        <a:pt x="318" y="119"/>
                        <a:pt x="286" y="139"/>
                      </a:cubicBezTo>
                      <a:cubicBezTo>
                        <a:pt x="254" y="159"/>
                        <a:pt x="149" y="139"/>
                        <a:pt x="106" y="139"/>
                      </a:cubicBezTo>
                      <a:cubicBezTo>
                        <a:pt x="63" y="139"/>
                        <a:pt x="44" y="150"/>
                        <a:pt x="29" y="139"/>
                      </a:cubicBezTo>
                      <a:cubicBezTo>
                        <a:pt x="14" y="128"/>
                        <a:pt x="0" y="67"/>
                        <a:pt x="29" y="47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7973" y="1968"/>
                  <a:ext cx="306" cy="145"/>
                </a:xfrm>
                <a:custGeom>
                  <a:avLst/>
                  <a:gdLst/>
                  <a:ahLst/>
                  <a:cxnLst>
                    <a:cxn ang="0">
                      <a:pos x="13" y="25"/>
                    </a:cxn>
                    <a:cxn ang="0">
                      <a:pos x="90" y="25"/>
                    </a:cxn>
                    <a:cxn ang="0">
                      <a:pos x="270" y="15"/>
                    </a:cxn>
                    <a:cxn ang="0">
                      <a:pos x="276" y="118"/>
                    </a:cxn>
                    <a:cxn ang="0">
                      <a:pos x="90" y="129"/>
                    </a:cxn>
                    <a:cxn ang="0">
                      <a:pos x="13" y="129"/>
                    </a:cxn>
                    <a:cxn ang="0">
                      <a:pos x="13" y="25"/>
                    </a:cxn>
                  </a:cxnLst>
                  <a:rect l="0" t="0" r="r" b="b"/>
                  <a:pathLst>
                    <a:path w="306" h="145">
                      <a:moveTo>
                        <a:pt x="13" y="25"/>
                      </a:moveTo>
                      <a:cubicBezTo>
                        <a:pt x="26" y="8"/>
                        <a:pt x="47" y="27"/>
                        <a:pt x="90" y="25"/>
                      </a:cubicBezTo>
                      <a:cubicBezTo>
                        <a:pt x="133" y="23"/>
                        <a:pt x="239" y="0"/>
                        <a:pt x="270" y="15"/>
                      </a:cubicBezTo>
                      <a:cubicBezTo>
                        <a:pt x="301" y="30"/>
                        <a:pt x="306" y="99"/>
                        <a:pt x="276" y="118"/>
                      </a:cubicBezTo>
                      <a:cubicBezTo>
                        <a:pt x="246" y="137"/>
                        <a:pt x="134" y="127"/>
                        <a:pt x="90" y="129"/>
                      </a:cubicBezTo>
                      <a:cubicBezTo>
                        <a:pt x="46" y="131"/>
                        <a:pt x="26" y="145"/>
                        <a:pt x="13" y="129"/>
                      </a:cubicBezTo>
                      <a:cubicBezTo>
                        <a:pt x="0" y="113"/>
                        <a:pt x="0" y="42"/>
                        <a:pt x="13" y="25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7" name="205 Grupo"/>
          <p:cNvGrpSpPr/>
          <p:nvPr/>
        </p:nvGrpSpPr>
        <p:grpSpPr>
          <a:xfrm>
            <a:off x="0" y="1428736"/>
            <a:ext cx="1357290" cy="2571768"/>
            <a:chOff x="0" y="285728"/>
            <a:chExt cx="1571604" cy="2708285"/>
          </a:xfrm>
        </p:grpSpPr>
        <p:grpSp>
          <p:nvGrpSpPr>
            <p:cNvPr id="8" name="Group 89"/>
            <p:cNvGrpSpPr>
              <a:grpSpLocks/>
            </p:cNvGrpSpPr>
            <p:nvPr/>
          </p:nvGrpSpPr>
          <p:grpSpPr bwMode="auto">
            <a:xfrm>
              <a:off x="0" y="285728"/>
              <a:ext cx="1571604" cy="2708285"/>
              <a:chOff x="4622" y="7327"/>
              <a:chExt cx="3136" cy="3385"/>
            </a:xfrm>
          </p:grpSpPr>
          <p:sp>
            <p:nvSpPr>
              <p:cNvPr id="1114" name="Freeform 90"/>
              <p:cNvSpPr>
                <a:spLocks/>
              </p:cNvSpPr>
              <p:nvPr/>
            </p:nvSpPr>
            <p:spPr bwMode="auto">
              <a:xfrm>
                <a:off x="4622" y="9541"/>
                <a:ext cx="3136" cy="1171"/>
              </a:xfrm>
              <a:custGeom>
                <a:avLst/>
                <a:gdLst/>
                <a:ahLst/>
                <a:cxnLst>
                  <a:cxn ang="0">
                    <a:pos x="1249" y="158"/>
                  </a:cxn>
                  <a:cxn ang="0">
                    <a:pos x="2099" y="56"/>
                  </a:cxn>
                  <a:cxn ang="0">
                    <a:pos x="2940" y="493"/>
                  </a:cxn>
                  <a:cxn ang="0">
                    <a:pos x="2857" y="994"/>
                  </a:cxn>
                  <a:cxn ang="0">
                    <a:pos x="1268" y="1149"/>
                  </a:cxn>
                  <a:cxn ang="0">
                    <a:pos x="97" y="864"/>
                  </a:cxn>
                  <a:cxn ang="0">
                    <a:pos x="683" y="214"/>
                  </a:cxn>
                  <a:cxn ang="0">
                    <a:pos x="1315" y="158"/>
                  </a:cxn>
                </a:cxnLst>
                <a:rect l="0" t="0" r="r" b="b"/>
                <a:pathLst>
                  <a:path w="3136" h="1171">
                    <a:moveTo>
                      <a:pt x="1249" y="158"/>
                    </a:moveTo>
                    <a:cubicBezTo>
                      <a:pt x="1533" y="79"/>
                      <a:pt x="1817" y="0"/>
                      <a:pt x="2099" y="56"/>
                    </a:cubicBezTo>
                    <a:cubicBezTo>
                      <a:pt x="2381" y="112"/>
                      <a:pt x="2814" y="337"/>
                      <a:pt x="2940" y="493"/>
                    </a:cubicBezTo>
                    <a:cubicBezTo>
                      <a:pt x="3066" y="649"/>
                      <a:pt x="3136" y="885"/>
                      <a:pt x="2857" y="994"/>
                    </a:cubicBezTo>
                    <a:cubicBezTo>
                      <a:pt x="2578" y="1103"/>
                      <a:pt x="1728" y="1171"/>
                      <a:pt x="1268" y="1149"/>
                    </a:cubicBezTo>
                    <a:cubicBezTo>
                      <a:pt x="808" y="1127"/>
                      <a:pt x="194" y="1020"/>
                      <a:pt x="97" y="864"/>
                    </a:cubicBezTo>
                    <a:cubicBezTo>
                      <a:pt x="0" y="708"/>
                      <a:pt x="480" y="332"/>
                      <a:pt x="683" y="214"/>
                    </a:cubicBezTo>
                    <a:cubicBezTo>
                      <a:pt x="886" y="96"/>
                      <a:pt x="1100" y="127"/>
                      <a:pt x="1315" y="158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5" name="Freeform 91"/>
              <p:cNvSpPr>
                <a:spLocks/>
              </p:cNvSpPr>
              <p:nvPr/>
            </p:nvSpPr>
            <p:spPr bwMode="auto">
              <a:xfrm>
                <a:off x="5295" y="7327"/>
                <a:ext cx="1523" cy="2498"/>
              </a:xfrm>
              <a:custGeom>
                <a:avLst/>
                <a:gdLst/>
                <a:ahLst/>
                <a:cxnLst>
                  <a:cxn ang="0">
                    <a:pos x="0" y="2409"/>
                  </a:cxn>
                  <a:cxn ang="0">
                    <a:pos x="177" y="2084"/>
                  </a:cxn>
                  <a:cxn ang="0">
                    <a:pos x="268" y="505"/>
                  </a:cxn>
                  <a:cxn ang="0">
                    <a:pos x="642" y="59"/>
                  </a:cxn>
                  <a:cxn ang="0">
                    <a:pos x="1129" y="152"/>
                  </a:cxn>
                  <a:cxn ang="0">
                    <a:pos x="1191" y="361"/>
                  </a:cxn>
                  <a:cxn ang="0">
                    <a:pos x="1453" y="626"/>
                  </a:cxn>
                  <a:cxn ang="0">
                    <a:pos x="772" y="663"/>
                  </a:cxn>
                  <a:cxn ang="0">
                    <a:pos x="960" y="449"/>
                  </a:cxn>
                  <a:cxn ang="0">
                    <a:pos x="892" y="219"/>
                  </a:cxn>
                  <a:cxn ang="0">
                    <a:pos x="703" y="219"/>
                  </a:cxn>
                  <a:cxn ang="0">
                    <a:pos x="406" y="551"/>
                  </a:cxn>
                  <a:cxn ang="0">
                    <a:pos x="406" y="1341"/>
                  </a:cxn>
                  <a:cxn ang="0">
                    <a:pos x="474" y="2140"/>
                  </a:cxn>
                  <a:cxn ang="0">
                    <a:pos x="642" y="2456"/>
                  </a:cxn>
                  <a:cxn ang="0">
                    <a:pos x="84" y="2391"/>
                  </a:cxn>
                </a:cxnLst>
                <a:rect l="0" t="0" r="r" b="b"/>
                <a:pathLst>
                  <a:path w="1523" h="2498">
                    <a:moveTo>
                      <a:pt x="0" y="2409"/>
                    </a:moveTo>
                    <a:cubicBezTo>
                      <a:pt x="66" y="2405"/>
                      <a:pt x="132" y="2401"/>
                      <a:pt x="177" y="2084"/>
                    </a:cubicBezTo>
                    <a:cubicBezTo>
                      <a:pt x="222" y="1767"/>
                      <a:pt x="191" y="842"/>
                      <a:pt x="268" y="505"/>
                    </a:cubicBezTo>
                    <a:cubicBezTo>
                      <a:pt x="345" y="168"/>
                      <a:pt x="499" y="118"/>
                      <a:pt x="642" y="59"/>
                    </a:cubicBezTo>
                    <a:cubicBezTo>
                      <a:pt x="785" y="0"/>
                      <a:pt x="1038" y="102"/>
                      <a:pt x="1129" y="152"/>
                    </a:cubicBezTo>
                    <a:cubicBezTo>
                      <a:pt x="1220" y="202"/>
                      <a:pt x="1137" y="282"/>
                      <a:pt x="1191" y="361"/>
                    </a:cubicBezTo>
                    <a:cubicBezTo>
                      <a:pt x="1245" y="440"/>
                      <a:pt x="1523" y="576"/>
                      <a:pt x="1453" y="626"/>
                    </a:cubicBezTo>
                    <a:cubicBezTo>
                      <a:pt x="1383" y="676"/>
                      <a:pt x="854" y="693"/>
                      <a:pt x="772" y="663"/>
                    </a:cubicBezTo>
                    <a:cubicBezTo>
                      <a:pt x="690" y="633"/>
                      <a:pt x="940" y="523"/>
                      <a:pt x="960" y="449"/>
                    </a:cubicBezTo>
                    <a:cubicBezTo>
                      <a:pt x="980" y="375"/>
                      <a:pt x="935" y="257"/>
                      <a:pt x="892" y="219"/>
                    </a:cubicBezTo>
                    <a:cubicBezTo>
                      <a:pt x="849" y="181"/>
                      <a:pt x="784" y="164"/>
                      <a:pt x="703" y="219"/>
                    </a:cubicBezTo>
                    <a:cubicBezTo>
                      <a:pt x="622" y="274"/>
                      <a:pt x="455" y="364"/>
                      <a:pt x="406" y="551"/>
                    </a:cubicBezTo>
                    <a:cubicBezTo>
                      <a:pt x="357" y="738"/>
                      <a:pt x="395" y="1076"/>
                      <a:pt x="406" y="1341"/>
                    </a:cubicBezTo>
                    <a:cubicBezTo>
                      <a:pt x="417" y="1606"/>
                      <a:pt x="435" y="1954"/>
                      <a:pt x="474" y="2140"/>
                    </a:cubicBezTo>
                    <a:cubicBezTo>
                      <a:pt x="513" y="2326"/>
                      <a:pt x="707" y="2414"/>
                      <a:pt x="642" y="2456"/>
                    </a:cubicBezTo>
                    <a:cubicBezTo>
                      <a:pt x="577" y="2498"/>
                      <a:pt x="330" y="2444"/>
                      <a:pt x="84" y="2391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6" name="Freeform 92"/>
              <p:cNvSpPr>
                <a:spLocks/>
              </p:cNvSpPr>
              <p:nvPr/>
            </p:nvSpPr>
            <p:spPr bwMode="auto">
              <a:xfrm>
                <a:off x="5679" y="8465"/>
                <a:ext cx="211" cy="399"/>
              </a:xfrm>
              <a:custGeom>
                <a:avLst/>
                <a:gdLst/>
                <a:ahLst/>
                <a:cxnLst>
                  <a:cxn ang="0">
                    <a:pos x="22" y="101"/>
                  </a:cxn>
                  <a:cxn ang="0">
                    <a:pos x="100" y="8"/>
                  </a:cxn>
                  <a:cxn ang="0">
                    <a:pos x="202" y="147"/>
                  </a:cxn>
                  <a:cxn ang="0">
                    <a:pos x="155" y="324"/>
                  </a:cxn>
                  <a:cxn ang="0">
                    <a:pos x="22" y="370"/>
                  </a:cxn>
                  <a:cxn ang="0">
                    <a:pos x="22" y="101"/>
                  </a:cxn>
                </a:cxnLst>
                <a:rect l="0" t="0" r="r" b="b"/>
                <a:pathLst>
                  <a:path w="211" h="399">
                    <a:moveTo>
                      <a:pt x="22" y="101"/>
                    </a:moveTo>
                    <a:cubicBezTo>
                      <a:pt x="35" y="41"/>
                      <a:pt x="70" y="0"/>
                      <a:pt x="100" y="8"/>
                    </a:cubicBezTo>
                    <a:cubicBezTo>
                      <a:pt x="130" y="16"/>
                      <a:pt x="193" y="94"/>
                      <a:pt x="202" y="147"/>
                    </a:cubicBezTo>
                    <a:cubicBezTo>
                      <a:pt x="211" y="200"/>
                      <a:pt x="185" y="287"/>
                      <a:pt x="155" y="324"/>
                    </a:cubicBezTo>
                    <a:cubicBezTo>
                      <a:pt x="125" y="361"/>
                      <a:pt x="44" y="399"/>
                      <a:pt x="22" y="370"/>
                    </a:cubicBezTo>
                    <a:cubicBezTo>
                      <a:pt x="0" y="341"/>
                      <a:pt x="9" y="161"/>
                      <a:pt x="22" y="101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5" name="204 Elipse"/>
            <p:cNvSpPr/>
            <p:nvPr/>
          </p:nvSpPr>
          <p:spPr>
            <a:xfrm>
              <a:off x="642910" y="2285992"/>
              <a:ext cx="285752" cy="14287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71" name="70 CuadroTexto"/>
          <p:cNvSpPr txBox="1"/>
          <p:nvPr/>
        </p:nvSpPr>
        <p:spPr>
          <a:xfrm>
            <a:off x="1041589" y="1208946"/>
            <a:ext cx="7888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Debo tirarlos en las papeleras o contenedores para mantener la piscina limpia y evitar cortes y accidentes con latas, plásticos ...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9" name="Group 216"/>
          <p:cNvGrpSpPr>
            <a:grpSpLocks/>
          </p:cNvGrpSpPr>
          <p:nvPr/>
        </p:nvGrpSpPr>
        <p:grpSpPr bwMode="auto">
          <a:xfrm>
            <a:off x="7643834" y="3357562"/>
            <a:ext cx="1196975" cy="2378075"/>
            <a:chOff x="8863" y="1479"/>
            <a:chExt cx="1884" cy="3744"/>
          </a:xfrm>
        </p:grpSpPr>
        <p:grpSp>
          <p:nvGrpSpPr>
            <p:cNvPr id="10" name="Group 217"/>
            <p:cNvGrpSpPr>
              <a:grpSpLocks/>
            </p:cNvGrpSpPr>
            <p:nvPr/>
          </p:nvGrpSpPr>
          <p:grpSpPr bwMode="auto">
            <a:xfrm>
              <a:off x="8863" y="2822"/>
              <a:ext cx="748" cy="1256"/>
              <a:chOff x="8863" y="2822"/>
              <a:chExt cx="748" cy="1256"/>
            </a:xfrm>
          </p:grpSpPr>
          <p:sp>
            <p:nvSpPr>
              <p:cNvPr id="104" name="Freeform 218"/>
              <p:cNvSpPr>
                <a:spLocks/>
              </p:cNvSpPr>
              <p:nvPr/>
            </p:nvSpPr>
            <p:spPr bwMode="auto">
              <a:xfrm>
                <a:off x="8863" y="2822"/>
                <a:ext cx="748" cy="1256"/>
              </a:xfrm>
              <a:custGeom>
                <a:avLst/>
                <a:gdLst/>
                <a:ahLst/>
                <a:cxnLst>
                  <a:cxn ang="0">
                    <a:pos x="484" y="77"/>
                  </a:cxn>
                  <a:cxn ang="0">
                    <a:pos x="279" y="77"/>
                  </a:cxn>
                  <a:cxn ang="0">
                    <a:pos x="84" y="0"/>
                  </a:cxn>
                  <a:cxn ang="0">
                    <a:pos x="84" y="77"/>
                  </a:cxn>
                  <a:cxn ang="0">
                    <a:pos x="233" y="195"/>
                  </a:cxn>
                  <a:cxn ang="0">
                    <a:pos x="399" y="300"/>
                  </a:cxn>
                  <a:cxn ang="0">
                    <a:pos x="28" y="932"/>
                  </a:cxn>
                  <a:cxn ang="0">
                    <a:pos x="233" y="1210"/>
                  </a:cxn>
                  <a:cxn ang="0">
                    <a:pos x="484" y="1210"/>
                  </a:cxn>
                  <a:cxn ang="0">
                    <a:pos x="653" y="1210"/>
                  </a:cxn>
                  <a:cxn ang="0">
                    <a:pos x="720" y="964"/>
                  </a:cxn>
                  <a:cxn ang="0">
                    <a:pos x="484" y="500"/>
                  </a:cxn>
                  <a:cxn ang="0">
                    <a:pos x="484" y="300"/>
                  </a:cxn>
                  <a:cxn ang="0">
                    <a:pos x="484" y="77"/>
                  </a:cxn>
                </a:cxnLst>
                <a:rect l="0" t="0" r="r" b="b"/>
                <a:pathLst>
                  <a:path w="748" h="1256">
                    <a:moveTo>
                      <a:pt x="484" y="77"/>
                    </a:moveTo>
                    <a:cubicBezTo>
                      <a:pt x="450" y="40"/>
                      <a:pt x="346" y="90"/>
                      <a:pt x="279" y="77"/>
                    </a:cubicBezTo>
                    <a:cubicBezTo>
                      <a:pt x="212" y="64"/>
                      <a:pt x="116" y="0"/>
                      <a:pt x="84" y="0"/>
                    </a:cubicBezTo>
                    <a:cubicBezTo>
                      <a:pt x="52" y="0"/>
                      <a:pt x="59" y="45"/>
                      <a:pt x="84" y="77"/>
                    </a:cubicBezTo>
                    <a:cubicBezTo>
                      <a:pt x="109" y="109"/>
                      <a:pt x="181" y="158"/>
                      <a:pt x="233" y="195"/>
                    </a:cubicBezTo>
                    <a:cubicBezTo>
                      <a:pt x="285" y="232"/>
                      <a:pt x="433" y="177"/>
                      <a:pt x="399" y="300"/>
                    </a:cubicBezTo>
                    <a:cubicBezTo>
                      <a:pt x="365" y="423"/>
                      <a:pt x="56" y="780"/>
                      <a:pt x="28" y="932"/>
                    </a:cubicBezTo>
                    <a:cubicBezTo>
                      <a:pt x="0" y="1084"/>
                      <a:pt x="157" y="1164"/>
                      <a:pt x="233" y="1210"/>
                    </a:cubicBezTo>
                    <a:cubicBezTo>
                      <a:pt x="309" y="1256"/>
                      <a:pt x="414" y="1210"/>
                      <a:pt x="484" y="1210"/>
                    </a:cubicBezTo>
                    <a:cubicBezTo>
                      <a:pt x="554" y="1210"/>
                      <a:pt x="614" y="1251"/>
                      <a:pt x="653" y="1210"/>
                    </a:cubicBezTo>
                    <a:cubicBezTo>
                      <a:pt x="692" y="1169"/>
                      <a:pt x="748" y="1082"/>
                      <a:pt x="720" y="964"/>
                    </a:cubicBezTo>
                    <a:cubicBezTo>
                      <a:pt x="692" y="846"/>
                      <a:pt x="523" y="611"/>
                      <a:pt x="484" y="500"/>
                    </a:cubicBezTo>
                    <a:cubicBezTo>
                      <a:pt x="445" y="389"/>
                      <a:pt x="484" y="370"/>
                      <a:pt x="484" y="300"/>
                    </a:cubicBezTo>
                    <a:cubicBezTo>
                      <a:pt x="484" y="230"/>
                      <a:pt x="518" y="114"/>
                      <a:pt x="484" y="77"/>
                    </a:cubicBezTo>
                    <a:close/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" name="Freeform 219"/>
              <p:cNvSpPr>
                <a:spLocks/>
              </p:cNvSpPr>
              <p:nvPr/>
            </p:nvSpPr>
            <p:spPr bwMode="auto">
              <a:xfrm>
                <a:off x="9012" y="3259"/>
                <a:ext cx="446" cy="613"/>
              </a:xfrm>
              <a:custGeom>
                <a:avLst/>
                <a:gdLst/>
                <a:ahLst/>
                <a:cxnLst>
                  <a:cxn ang="0">
                    <a:pos x="200" y="33"/>
                  </a:cxn>
                  <a:cxn ang="0">
                    <a:pos x="200" y="133"/>
                  </a:cxn>
                  <a:cxn ang="0">
                    <a:pos x="84" y="202"/>
                  </a:cxn>
                  <a:cxn ang="0">
                    <a:pos x="0" y="380"/>
                  </a:cxn>
                  <a:cxn ang="0">
                    <a:pos x="84" y="282"/>
                  </a:cxn>
                  <a:cxn ang="0">
                    <a:pos x="84" y="478"/>
                  </a:cxn>
                  <a:cxn ang="0">
                    <a:pos x="200" y="282"/>
                  </a:cxn>
                  <a:cxn ang="0">
                    <a:pos x="278" y="527"/>
                  </a:cxn>
                  <a:cxn ang="0">
                    <a:pos x="436" y="580"/>
                  </a:cxn>
                  <a:cxn ang="0">
                    <a:pos x="335" y="331"/>
                  </a:cxn>
                  <a:cxn ang="0">
                    <a:pos x="200" y="33"/>
                  </a:cxn>
                </a:cxnLst>
                <a:rect l="0" t="0" r="r" b="b"/>
                <a:pathLst>
                  <a:path w="446" h="613">
                    <a:moveTo>
                      <a:pt x="200" y="33"/>
                    </a:moveTo>
                    <a:cubicBezTo>
                      <a:pt x="178" y="0"/>
                      <a:pt x="219" y="105"/>
                      <a:pt x="200" y="133"/>
                    </a:cubicBezTo>
                    <a:cubicBezTo>
                      <a:pt x="181" y="161"/>
                      <a:pt x="117" y="161"/>
                      <a:pt x="84" y="202"/>
                    </a:cubicBezTo>
                    <a:cubicBezTo>
                      <a:pt x="51" y="243"/>
                      <a:pt x="0" y="367"/>
                      <a:pt x="0" y="380"/>
                    </a:cubicBezTo>
                    <a:cubicBezTo>
                      <a:pt x="0" y="393"/>
                      <a:pt x="70" y="266"/>
                      <a:pt x="84" y="282"/>
                    </a:cubicBezTo>
                    <a:cubicBezTo>
                      <a:pt x="98" y="298"/>
                      <a:pt x="65" y="478"/>
                      <a:pt x="84" y="478"/>
                    </a:cubicBezTo>
                    <a:cubicBezTo>
                      <a:pt x="103" y="478"/>
                      <a:pt x="168" y="274"/>
                      <a:pt x="200" y="282"/>
                    </a:cubicBezTo>
                    <a:cubicBezTo>
                      <a:pt x="232" y="290"/>
                      <a:pt x="239" y="477"/>
                      <a:pt x="278" y="527"/>
                    </a:cubicBezTo>
                    <a:cubicBezTo>
                      <a:pt x="317" y="577"/>
                      <a:pt x="426" y="613"/>
                      <a:pt x="436" y="580"/>
                    </a:cubicBezTo>
                    <a:cubicBezTo>
                      <a:pt x="446" y="547"/>
                      <a:pt x="374" y="417"/>
                      <a:pt x="335" y="331"/>
                    </a:cubicBezTo>
                    <a:cubicBezTo>
                      <a:pt x="296" y="245"/>
                      <a:pt x="222" y="66"/>
                      <a:pt x="200" y="33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" name="Freeform 220"/>
              <p:cNvSpPr>
                <a:spLocks/>
              </p:cNvSpPr>
              <p:nvPr/>
            </p:nvSpPr>
            <p:spPr bwMode="auto">
              <a:xfrm>
                <a:off x="8993" y="2899"/>
                <a:ext cx="355" cy="182"/>
              </a:xfrm>
              <a:custGeom>
                <a:avLst/>
                <a:gdLst/>
                <a:ahLst/>
                <a:cxnLst>
                  <a:cxn ang="0">
                    <a:pos x="354" y="118"/>
                  </a:cxn>
                  <a:cxn ang="0">
                    <a:pos x="279" y="70"/>
                  </a:cxn>
                  <a:cxn ang="0">
                    <a:pos x="219" y="66"/>
                  </a:cxn>
                  <a:cxn ang="0">
                    <a:pos x="19" y="0"/>
                  </a:cxn>
                  <a:cxn ang="0">
                    <a:pos x="103" y="66"/>
                  </a:cxn>
                  <a:cxn ang="0">
                    <a:pos x="219" y="115"/>
                  </a:cxn>
                  <a:cxn ang="0">
                    <a:pos x="288" y="176"/>
                  </a:cxn>
                  <a:cxn ang="0">
                    <a:pos x="354" y="118"/>
                  </a:cxn>
                </a:cxnLst>
                <a:rect l="0" t="0" r="r" b="b"/>
                <a:pathLst>
                  <a:path w="355" h="182">
                    <a:moveTo>
                      <a:pt x="354" y="118"/>
                    </a:moveTo>
                    <a:cubicBezTo>
                      <a:pt x="353" y="100"/>
                      <a:pt x="301" y="79"/>
                      <a:pt x="279" y="70"/>
                    </a:cubicBezTo>
                    <a:cubicBezTo>
                      <a:pt x="257" y="61"/>
                      <a:pt x="262" y="78"/>
                      <a:pt x="219" y="66"/>
                    </a:cubicBezTo>
                    <a:cubicBezTo>
                      <a:pt x="176" y="54"/>
                      <a:pt x="38" y="0"/>
                      <a:pt x="19" y="0"/>
                    </a:cubicBezTo>
                    <a:cubicBezTo>
                      <a:pt x="0" y="0"/>
                      <a:pt x="70" y="47"/>
                      <a:pt x="103" y="66"/>
                    </a:cubicBezTo>
                    <a:cubicBezTo>
                      <a:pt x="136" y="85"/>
                      <a:pt x="188" y="97"/>
                      <a:pt x="219" y="115"/>
                    </a:cubicBezTo>
                    <a:cubicBezTo>
                      <a:pt x="250" y="133"/>
                      <a:pt x="266" y="182"/>
                      <a:pt x="288" y="176"/>
                    </a:cubicBezTo>
                    <a:cubicBezTo>
                      <a:pt x="310" y="170"/>
                      <a:pt x="355" y="136"/>
                      <a:pt x="354" y="1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221"/>
            <p:cNvGrpSpPr>
              <a:grpSpLocks/>
            </p:cNvGrpSpPr>
            <p:nvPr/>
          </p:nvGrpSpPr>
          <p:grpSpPr bwMode="auto">
            <a:xfrm>
              <a:off x="9100" y="1471"/>
              <a:ext cx="1687" cy="3750"/>
              <a:chOff x="4234" y="2798"/>
              <a:chExt cx="1964" cy="4142"/>
            </a:xfrm>
          </p:grpSpPr>
          <p:grpSp>
            <p:nvGrpSpPr>
              <p:cNvPr id="12" name="Group 222"/>
              <p:cNvGrpSpPr>
                <a:grpSpLocks/>
              </p:cNvGrpSpPr>
              <p:nvPr/>
            </p:nvGrpSpPr>
            <p:grpSpPr bwMode="auto">
              <a:xfrm>
                <a:off x="4558" y="2798"/>
                <a:ext cx="1640" cy="1267"/>
                <a:chOff x="7062" y="5424"/>
                <a:chExt cx="2041" cy="1336"/>
              </a:xfrm>
            </p:grpSpPr>
            <p:sp>
              <p:nvSpPr>
                <p:cNvPr id="87" name="Freeform 22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3" name="Group 22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89" name="Freeform 22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4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91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" name="Group 22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93" name="Freeform 2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4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5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6" name="Oval 2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7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8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9" name="Oval 23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0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1" name="Oval 23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3" name="Freeform 2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grpSp>
            <p:nvGrpSpPr>
              <p:cNvPr id="16" name="Group 240"/>
              <p:cNvGrpSpPr>
                <a:grpSpLocks/>
              </p:cNvGrpSpPr>
              <p:nvPr/>
            </p:nvGrpSpPr>
            <p:grpSpPr bwMode="auto">
              <a:xfrm>
                <a:off x="4234" y="3936"/>
                <a:ext cx="1814" cy="3004"/>
                <a:chOff x="4234" y="3936"/>
                <a:chExt cx="1814" cy="3004"/>
              </a:xfrm>
            </p:grpSpPr>
            <p:sp>
              <p:nvSpPr>
                <p:cNvPr id="78" name="Freeform 241"/>
                <p:cNvSpPr>
                  <a:spLocks/>
                </p:cNvSpPr>
                <p:nvPr/>
              </p:nvSpPr>
              <p:spPr bwMode="auto">
                <a:xfrm>
                  <a:off x="4369" y="4049"/>
                  <a:ext cx="886" cy="628"/>
                </a:xfrm>
                <a:custGeom>
                  <a:avLst/>
                  <a:gdLst/>
                  <a:ahLst/>
                  <a:cxnLst>
                    <a:cxn ang="0">
                      <a:pos x="792" y="167"/>
                    </a:cxn>
                    <a:cxn ang="0">
                      <a:pos x="615" y="300"/>
                    </a:cxn>
                    <a:cxn ang="0">
                      <a:pos x="181" y="30"/>
                    </a:cxn>
                    <a:cxn ang="0">
                      <a:pos x="20" y="122"/>
                    </a:cxn>
                    <a:cxn ang="0">
                      <a:pos x="181" y="122"/>
                    </a:cxn>
                    <a:cxn ang="0">
                      <a:pos x="20" y="132"/>
                    </a:cxn>
                    <a:cxn ang="0">
                      <a:pos x="58" y="205"/>
                    </a:cxn>
                    <a:cxn ang="0">
                      <a:pos x="262" y="205"/>
                    </a:cxn>
                    <a:cxn ang="0">
                      <a:pos x="48" y="205"/>
                    </a:cxn>
                    <a:cxn ang="0">
                      <a:pos x="76" y="300"/>
                    </a:cxn>
                    <a:cxn ang="0">
                      <a:pos x="308" y="320"/>
                    </a:cxn>
                    <a:cxn ang="0">
                      <a:pos x="498" y="539"/>
                    </a:cxn>
                    <a:cxn ang="0">
                      <a:pos x="768" y="601"/>
                    </a:cxn>
                    <a:cxn ang="0">
                      <a:pos x="869" y="374"/>
                    </a:cxn>
                    <a:cxn ang="0">
                      <a:pos x="869" y="167"/>
                    </a:cxn>
                  </a:cxnLst>
                  <a:rect l="0" t="0" r="r" b="b"/>
                  <a:pathLst>
                    <a:path w="886" h="628">
                      <a:moveTo>
                        <a:pt x="792" y="167"/>
                      </a:moveTo>
                      <a:cubicBezTo>
                        <a:pt x="754" y="245"/>
                        <a:pt x="717" y="323"/>
                        <a:pt x="615" y="300"/>
                      </a:cubicBezTo>
                      <a:cubicBezTo>
                        <a:pt x="513" y="277"/>
                        <a:pt x="280" y="60"/>
                        <a:pt x="181" y="30"/>
                      </a:cubicBezTo>
                      <a:cubicBezTo>
                        <a:pt x="82" y="0"/>
                        <a:pt x="20" y="107"/>
                        <a:pt x="20" y="122"/>
                      </a:cubicBezTo>
                      <a:cubicBezTo>
                        <a:pt x="20" y="137"/>
                        <a:pt x="181" y="124"/>
                        <a:pt x="181" y="122"/>
                      </a:cubicBezTo>
                      <a:cubicBezTo>
                        <a:pt x="181" y="120"/>
                        <a:pt x="40" y="118"/>
                        <a:pt x="20" y="132"/>
                      </a:cubicBezTo>
                      <a:cubicBezTo>
                        <a:pt x="0" y="146"/>
                        <a:pt x="18" y="193"/>
                        <a:pt x="58" y="205"/>
                      </a:cubicBezTo>
                      <a:cubicBezTo>
                        <a:pt x="98" y="217"/>
                        <a:pt x="264" y="205"/>
                        <a:pt x="262" y="205"/>
                      </a:cubicBezTo>
                      <a:cubicBezTo>
                        <a:pt x="260" y="205"/>
                        <a:pt x="79" y="189"/>
                        <a:pt x="48" y="205"/>
                      </a:cubicBezTo>
                      <a:cubicBezTo>
                        <a:pt x="17" y="221"/>
                        <a:pt x="33" y="281"/>
                        <a:pt x="76" y="300"/>
                      </a:cubicBezTo>
                      <a:cubicBezTo>
                        <a:pt x="119" y="319"/>
                        <a:pt x="238" y="280"/>
                        <a:pt x="308" y="320"/>
                      </a:cubicBezTo>
                      <a:cubicBezTo>
                        <a:pt x="378" y="360"/>
                        <a:pt x="421" y="492"/>
                        <a:pt x="498" y="539"/>
                      </a:cubicBezTo>
                      <a:cubicBezTo>
                        <a:pt x="575" y="586"/>
                        <a:pt x="706" y="628"/>
                        <a:pt x="768" y="601"/>
                      </a:cubicBezTo>
                      <a:cubicBezTo>
                        <a:pt x="830" y="574"/>
                        <a:pt x="852" y="446"/>
                        <a:pt x="869" y="374"/>
                      </a:cubicBezTo>
                      <a:cubicBezTo>
                        <a:pt x="886" y="302"/>
                        <a:pt x="869" y="201"/>
                        <a:pt x="869" y="16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9" name="Freeform 242"/>
                <p:cNvSpPr>
                  <a:spLocks/>
                </p:cNvSpPr>
                <p:nvPr/>
              </p:nvSpPr>
              <p:spPr bwMode="auto">
                <a:xfrm rot="-183982">
                  <a:off x="4959" y="5483"/>
                  <a:ext cx="891" cy="1457"/>
                </a:xfrm>
                <a:custGeom>
                  <a:avLst/>
                  <a:gdLst/>
                  <a:ahLst/>
                  <a:cxnLst>
                    <a:cxn ang="0">
                      <a:pos x="408" y="46"/>
                    </a:cxn>
                    <a:cxn ang="0">
                      <a:pos x="257" y="483"/>
                    </a:cxn>
                    <a:cxn ang="0">
                      <a:pos x="175" y="975"/>
                    </a:cxn>
                    <a:cxn ang="0">
                      <a:pos x="71" y="1310"/>
                    </a:cxn>
                    <a:cxn ang="0">
                      <a:pos x="599" y="1310"/>
                    </a:cxn>
                    <a:cxn ang="0">
                      <a:pos x="813" y="427"/>
                    </a:cxn>
                    <a:cxn ang="0">
                      <a:pos x="987" y="204"/>
                    </a:cxn>
                    <a:cxn ang="0">
                      <a:pos x="408" y="46"/>
                    </a:cxn>
                  </a:cxnLst>
                  <a:rect l="0" t="0" r="r" b="b"/>
                  <a:pathLst>
                    <a:path w="1054" h="1457">
                      <a:moveTo>
                        <a:pt x="408" y="46"/>
                      </a:moveTo>
                      <a:cubicBezTo>
                        <a:pt x="286" y="92"/>
                        <a:pt x="296" y="328"/>
                        <a:pt x="257" y="483"/>
                      </a:cubicBezTo>
                      <a:cubicBezTo>
                        <a:pt x="218" y="638"/>
                        <a:pt x="206" y="837"/>
                        <a:pt x="175" y="975"/>
                      </a:cubicBezTo>
                      <a:cubicBezTo>
                        <a:pt x="144" y="1113"/>
                        <a:pt x="0" y="1254"/>
                        <a:pt x="71" y="1310"/>
                      </a:cubicBezTo>
                      <a:cubicBezTo>
                        <a:pt x="142" y="1366"/>
                        <a:pt x="475" y="1457"/>
                        <a:pt x="599" y="1310"/>
                      </a:cubicBezTo>
                      <a:cubicBezTo>
                        <a:pt x="723" y="1163"/>
                        <a:pt x="748" y="611"/>
                        <a:pt x="813" y="427"/>
                      </a:cubicBezTo>
                      <a:cubicBezTo>
                        <a:pt x="878" y="243"/>
                        <a:pt x="1054" y="267"/>
                        <a:pt x="987" y="204"/>
                      </a:cubicBezTo>
                      <a:cubicBezTo>
                        <a:pt x="920" y="141"/>
                        <a:pt x="530" y="0"/>
                        <a:pt x="408" y="4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0" name="Freeform 243"/>
                <p:cNvSpPr>
                  <a:spLocks/>
                </p:cNvSpPr>
                <p:nvPr/>
              </p:nvSpPr>
              <p:spPr bwMode="auto">
                <a:xfrm>
                  <a:off x="4963" y="3936"/>
                  <a:ext cx="992" cy="1815"/>
                </a:xfrm>
                <a:custGeom>
                  <a:avLst/>
                  <a:gdLst/>
                  <a:ahLst/>
                  <a:cxnLst>
                    <a:cxn ang="0">
                      <a:pos x="434" y="139"/>
                    </a:cxn>
                    <a:cxn ang="0">
                      <a:pos x="205" y="314"/>
                    </a:cxn>
                    <a:cxn ang="0">
                      <a:pos x="142" y="845"/>
                    </a:cxn>
                    <a:cxn ang="0">
                      <a:pos x="142" y="1620"/>
                    </a:cxn>
                    <a:cxn ang="0">
                      <a:pos x="992" y="1703"/>
                    </a:cxn>
                    <a:cxn ang="0">
                      <a:pos x="993" y="946"/>
                    </a:cxn>
                    <a:cxn ang="0">
                      <a:pos x="905" y="139"/>
                    </a:cxn>
                    <a:cxn ang="0">
                      <a:pos x="493" y="113"/>
                    </a:cxn>
                  </a:cxnLst>
                  <a:rect l="0" t="0" r="r" b="b"/>
                  <a:pathLst>
                    <a:path w="1134" h="1815">
                      <a:moveTo>
                        <a:pt x="434" y="139"/>
                      </a:moveTo>
                      <a:cubicBezTo>
                        <a:pt x="344" y="167"/>
                        <a:pt x="254" y="196"/>
                        <a:pt x="205" y="314"/>
                      </a:cubicBezTo>
                      <a:cubicBezTo>
                        <a:pt x="156" y="432"/>
                        <a:pt x="152" y="627"/>
                        <a:pt x="142" y="845"/>
                      </a:cubicBezTo>
                      <a:cubicBezTo>
                        <a:pt x="132" y="1063"/>
                        <a:pt x="0" y="1477"/>
                        <a:pt x="142" y="1620"/>
                      </a:cubicBezTo>
                      <a:cubicBezTo>
                        <a:pt x="284" y="1763"/>
                        <a:pt x="850" y="1815"/>
                        <a:pt x="992" y="1703"/>
                      </a:cubicBezTo>
                      <a:cubicBezTo>
                        <a:pt x="1134" y="1591"/>
                        <a:pt x="1007" y="1207"/>
                        <a:pt x="993" y="946"/>
                      </a:cubicBezTo>
                      <a:cubicBezTo>
                        <a:pt x="979" y="685"/>
                        <a:pt x="988" y="278"/>
                        <a:pt x="905" y="139"/>
                      </a:cubicBezTo>
                      <a:cubicBezTo>
                        <a:pt x="822" y="0"/>
                        <a:pt x="657" y="56"/>
                        <a:pt x="493" y="113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1" name="Freeform 244"/>
                <p:cNvSpPr>
                  <a:spLocks/>
                </p:cNvSpPr>
                <p:nvPr/>
              </p:nvSpPr>
              <p:spPr bwMode="auto">
                <a:xfrm>
                  <a:off x="5513" y="3999"/>
                  <a:ext cx="320" cy="453"/>
                </a:xfrm>
                <a:custGeom>
                  <a:avLst/>
                  <a:gdLst/>
                  <a:ahLst/>
                  <a:cxnLst>
                    <a:cxn ang="0">
                      <a:pos x="301" y="366"/>
                    </a:cxn>
                    <a:cxn ang="0">
                      <a:pos x="237" y="213"/>
                    </a:cxn>
                    <a:cxn ang="0">
                      <a:pos x="126" y="27"/>
                    </a:cxn>
                    <a:cxn ang="0">
                      <a:pos x="6" y="49"/>
                    </a:cxn>
                    <a:cxn ang="0">
                      <a:pos x="89" y="168"/>
                    </a:cxn>
                    <a:cxn ang="0">
                      <a:pos x="126" y="420"/>
                    </a:cxn>
                    <a:cxn ang="0">
                      <a:pos x="301" y="366"/>
                    </a:cxn>
                  </a:cxnLst>
                  <a:rect l="0" t="0" r="r" b="b"/>
                  <a:pathLst>
                    <a:path w="320" h="453">
                      <a:moveTo>
                        <a:pt x="301" y="366"/>
                      </a:moveTo>
                      <a:cubicBezTo>
                        <a:pt x="320" y="331"/>
                        <a:pt x="266" y="269"/>
                        <a:pt x="237" y="213"/>
                      </a:cubicBezTo>
                      <a:cubicBezTo>
                        <a:pt x="208" y="157"/>
                        <a:pt x="164" y="54"/>
                        <a:pt x="126" y="27"/>
                      </a:cubicBezTo>
                      <a:cubicBezTo>
                        <a:pt x="88" y="0"/>
                        <a:pt x="12" y="26"/>
                        <a:pt x="6" y="49"/>
                      </a:cubicBezTo>
                      <a:cubicBezTo>
                        <a:pt x="0" y="72"/>
                        <a:pt x="69" y="106"/>
                        <a:pt x="89" y="168"/>
                      </a:cubicBezTo>
                      <a:cubicBezTo>
                        <a:pt x="109" y="230"/>
                        <a:pt x="87" y="387"/>
                        <a:pt x="126" y="420"/>
                      </a:cubicBezTo>
                      <a:cubicBezTo>
                        <a:pt x="165" y="453"/>
                        <a:pt x="282" y="401"/>
                        <a:pt x="301" y="36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2" name="Freeform 245"/>
                <p:cNvSpPr>
                  <a:spLocks/>
                </p:cNvSpPr>
                <p:nvPr/>
              </p:nvSpPr>
              <p:spPr bwMode="auto">
                <a:xfrm>
                  <a:off x="4963" y="4026"/>
                  <a:ext cx="922" cy="594"/>
                </a:xfrm>
                <a:custGeom>
                  <a:avLst/>
                  <a:gdLst/>
                  <a:ahLst/>
                  <a:cxnLst>
                    <a:cxn ang="0">
                      <a:pos x="478" y="49"/>
                    </a:cxn>
                    <a:cxn ang="0">
                      <a:pos x="360" y="224"/>
                    </a:cxn>
                    <a:cxn ang="0">
                      <a:pos x="68" y="339"/>
                    </a:cxn>
                    <a:cxn ang="0">
                      <a:pos x="68" y="558"/>
                    </a:cxn>
                    <a:cxn ang="0">
                      <a:pos x="478" y="558"/>
                    </a:cxn>
                    <a:cxn ang="0">
                      <a:pos x="919" y="502"/>
                    </a:cxn>
                    <a:cxn ang="0">
                      <a:pos x="904" y="339"/>
                    </a:cxn>
                    <a:cxn ang="0">
                      <a:pos x="716" y="339"/>
                    </a:cxn>
                    <a:cxn ang="0">
                      <a:pos x="624" y="0"/>
                    </a:cxn>
                  </a:cxnLst>
                  <a:rect l="0" t="0" r="r" b="b"/>
                  <a:pathLst>
                    <a:path w="990" h="594">
                      <a:moveTo>
                        <a:pt x="478" y="49"/>
                      </a:moveTo>
                      <a:cubicBezTo>
                        <a:pt x="453" y="112"/>
                        <a:pt x="428" y="176"/>
                        <a:pt x="360" y="224"/>
                      </a:cubicBezTo>
                      <a:cubicBezTo>
                        <a:pt x="292" y="272"/>
                        <a:pt x="117" y="283"/>
                        <a:pt x="68" y="339"/>
                      </a:cubicBezTo>
                      <a:cubicBezTo>
                        <a:pt x="19" y="395"/>
                        <a:pt x="0" y="522"/>
                        <a:pt x="68" y="558"/>
                      </a:cubicBezTo>
                      <a:cubicBezTo>
                        <a:pt x="136" y="594"/>
                        <a:pt x="336" y="567"/>
                        <a:pt x="478" y="558"/>
                      </a:cubicBezTo>
                      <a:cubicBezTo>
                        <a:pt x="620" y="549"/>
                        <a:pt x="848" y="539"/>
                        <a:pt x="919" y="502"/>
                      </a:cubicBezTo>
                      <a:cubicBezTo>
                        <a:pt x="990" y="465"/>
                        <a:pt x="938" y="366"/>
                        <a:pt x="904" y="339"/>
                      </a:cubicBezTo>
                      <a:cubicBezTo>
                        <a:pt x="870" y="312"/>
                        <a:pt x="763" y="395"/>
                        <a:pt x="716" y="339"/>
                      </a:cubicBezTo>
                      <a:cubicBezTo>
                        <a:pt x="669" y="283"/>
                        <a:pt x="646" y="141"/>
                        <a:pt x="624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3" name="Freeform 246"/>
                <p:cNvSpPr>
                  <a:spLocks/>
                </p:cNvSpPr>
                <p:nvPr/>
              </p:nvSpPr>
              <p:spPr bwMode="auto">
                <a:xfrm>
                  <a:off x="4234" y="4049"/>
                  <a:ext cx="1459" cy="936"/>
                </a:xfrm>
                <a:custGeom>
                  <a:avLst/>
                  <a:gdLst/>
                  <a:ahLst/>
                  <a:cxnLst>
                    <a:cxn ang="0">
                      <a:pos x="1139" y="118"/>
                    </a:cxn>
                    <a:cxn ang="0">
                      <a:pos x="1220" y="0"/>
                    </a:cxn>
                    <a:cxn ang="0">
                      <a:pos x="1442" y="118"/>
                    </a:cxn>
                    <a:cxn ang="0">
                      <a:pos x="1320" y="593"/>
                    </a:cxn>
                    <a:cxn ang="0">
                      <a:pos x="981" y="912"/>
                    </a:cxn>
                    <a:cxn ang="0">
                      <a:pos x="142" y="739"/>
                    </a:cxn>
                    <a:cxn ang="0">
                      <a:pos x="132" y="597"/>
                    </a:cxn>
                    <a:cxn ang="0">
                      <a:pos x="346" y="693"/>
                    </a:cxn>
                    <a:cxn ang="0">
                      <a:pos x="170" y="593"/>
                    </a:cxn>
                    <a:cxn ang="0">
                      <a:pos x="207" y="535"/>
                    </a:cxn>
                    <a:cxn ang="0">
                      <a:pos x="411" y="625"/>
                    </a:cxn>
                    <a:cxn ang="0">
                      <a:pos x="225" y="535"/>
                    </a:cxn>
                    <a:cxn ang="0">
                      <a:pos x="293" y="474"/>
                    </a:cxn>
                    <a:cxn ang="0">
                      <a:pos x="476" y="593"/>
                    </a:cxn>
                    <a:cxn ang="0">
                      <a:pos x="904" y="693"/>
                    </a:cxn>
                    <a:cxn ang="0">
                      <a:pos x="1139" y="118"/>
                    </a:cxn>
                  </a:cxnLst>
                  <a:rect l="0" t="0" r="r" b="b"/>
                  <a:pathLst>
                    <a:path w="1459" h="936">
                      <a:moveTo>
                        <a:pt x="1139" y="118"/>
                      </a:moveTo>
                      <a:cubicBezTo>
                        <a:pt x="1192" y="3"/>
                        <a:pt x="1170" y="0"/>
                        <a:pt x="1220" y="0"/>
                      </a:cubicBezTo>
                      <a:cubicBezTo>
                        <a:pt x="1270" y="0"/>
                        <a:pt x="1425" y="19"/>
                        <a:pt x="1442" y="118"/>
                      </a:cubicBezTo>
                      <a:cubicBezTo>
                        <a:pt x="1459" y="217"/>
                        <a:pt x="1397" y="461"/>
                        <a:pt x="1320" y="593"/>
                      </a:cubicBezTo>
                      <a:cubicBezTo>
                        <a:pt x="1243" y="725"/>
                        <a:pt x="1177" y="888"/>
                        <a:pt x="981" y="912"/>
                      </a:cubicBezTo>
                      <a:cubicBezTo>
                        <a:pt x="785" y="936"/>
                        <a:pt x="284" y="792"/>
                        <a:pt x="142" y="739"/>
                      </a:cubicBezTo>
                      <a:cubicBezTo>
                        <a:pt x="0" y="686"/>
                        <a:pt x="98" y="605"/>
                        <a:pt x="132" y="597"/>
                      </a:cubicBezTo>
                      <a:cubicBezTo>
                        <a:pt x="166" y="589"/>
                        <a:pt x="340" y="694"/>
                        <a:pt x="346" y="693"/>
                      </a:cubicBezTo>
                      <a:cubicBezTo>
                        <a:pt x="352" y="692"/>
                        <a:pt x="193" y="619"/>
                        <a:pt x="170" y="593"/>
                      </a:cubicBezTo>
                      <a:cubicBezTo>
                        <a:pt x="147" y="567"/>
                        <a:pt x="167" y="530"/>
                        <a:pt x="207" y="535"/>
                      </a:cubicBezTo>
                      <a:cubicBezTo>
                        <a:pt x="247" y="540"/>
                        <a:pt x="408" y="625"/>
                        <a:pt x="411" y="625"/>
                      </a:cubicBezTo>
                      <a:cubicBezTo>
                        <a:pt x="414" y="625"/>
                        <a:pt x="245" y="560"/>
                        <a:pt x="225" y="535"/>
                      </a:cubicBezTo>
                      <a:cubicBezTo>
                        <a:pt x="205" y="510"/>
                        <a:pt x="251" y="464"/>
                        <a:pt x="293" y="474"/>
                      </a:cubicBezTo>
                      <a:cubicBezTo>
                        <a:pt x="335" y="484"/>
                        <a:pt x="374" y="557"/>
                        <a:pt x="476" y="593"/>
                      </a:cubicBezTo>
                      <a:cubicBezTo>
                        <a:pt x="578" y="629"/>
                        <a:pt x="794" y="765"/>
                        <a:pt x="904" y="693"/>
                      </a:cubicBezTo>
                      <a:cubicBezTo>
                        <a:pt x="1014" y="621"/>
                        <a:pt x="1086" y="233"/>
                        <a:pt x="1139" y="11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4" name="Freeform 247"/>
                <p:cNvSpPr>
                  <a:spLocks/>
                </p:cNvSpPr>
                <p:nvPr/>
              </p:nvSpPr>
              <p:spPr bwMode="auto">
                <a:xfrm>
                  <a:off x="4723" y="6655"/>
                  <a:ext cx="831" cy="285"/>
                </a:xfrm>
                <a:custGeom>
                  <a:avLst/>
                  <a:gdLst/>
                  <a:ahLst/>
                  <a:cxnLst>
                    <a:cxn ang="0">
                      <a:pos x="859" y="46"/>
                    </a:cxn>
                    <a:cxn ang="0">
                      <a:pos x="443" y="28"/>
                    </a:cxn>
                    <a:cxn ang="0">
                      <a:pos x="268" y="28"/>
                    </a:cxn>
                    <a:cxn ang="0">
                      <a:pos x="82" y="198"/>
                    </a:cxn>
                    <a:cxn ang="0">
                      <a:pos x="759" y="260"/>
                    </a:cxn>
                    <a:cxn ang="0">
                      <a:pos x="859" y="46"/>
                    </a:cxn>
                  </a:cxnLst>
                  <a:rect l="0" t="0" r="r" b="b"/>
                  <a:pathLst>
                    <a:path w="912" h="285">
                      <a:moveTo>
                        <a:pt x="859" y="46"/>
                      </a:moveTo>
                      <a:cubicBezTo>
                        <a:pt x="806" y="7"/>
                        <a:pt x="541" y="31"/>
                        <a:pt x="443" y="28"/>
                      </a:cubicBezTo>
                      <a:cubicBezTo>
                        <a:pt x="345" y="25"/>
                        <a:pt x="328" y="0"/>
                        <a:pt x="268" y="28"/>
                      </a:cubicBezTo>
                      <a:cubicBezTo>
                        <a:pt x="208" y="56"/>
                        <a:pt x="0" y="159"/>
                        <a:pt x="82" y="198"/>
                      </a:cubicBezTo>
                      <a:cubicBezTo>
                        <a:pt x="164" y="237"/>
                        <a:pt x="636" y="285"/>
                        <a:pt x="759" y="260"/>
                      </a:cubicBezTo>
                      <a:cubicBezTo>
                        <a:pt x="882" y="235"/>
                        <a:pt x="912" y="85"/>
                        <a:pt x="859" y="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5" name="Oval 248"/>
                <p:cNvSpPr>
                  <a:spLocks noChangeArrowheads="1"/>
                </p:cNvSpPr>
                <p:nvPr/>
              </p:nvSpPr>
              <p:spPr bwMode="auto">
                <a:xfrm>
                  <a:off x="5026" y="5268"/>
                  <a:ext cx="112" cy="144"/>
                </a:xfrm>
                <a:prstGeom prst="ellipse">
                  <a:avLst/>
                </a:prstGeom>
                <a:solidFill>
                  <a:srgbClr val="F79B4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6" name="Freeform 249"/>
                <p:cNvSpPr>
                  <a:spLocks/>
                </p:cNvSpPr>
                <p:nvPr/>
              </p:nvSpPr>
              <p:spPr bwMode="auto">
                <a:xfrm rot="-1411890">
                  <a:off x="5026" y="5412"/>
                  <a:ext cx="1022" cy="498"/>
                </a:xfrm>
                <a:custGeom>
                  <a:avLst/>
                  <a:gdLst/>
                  <a:ahLst/>
                  <a:cxnLst>
                    <a:cxn ang="0">
                      <a:pos x="907" y="111"/>
                    </a:cxn>
                    <a:cxn ang="0">
                      <a:pos x="88" y="37"/>
                    </a:cxn>
                    <a:cxn ang="0">
                      <a:pos x="376" y="334"/>
                    </a:cxn>
                    <a:cxn ang="0">
                      <a:pos x="669" y="446"/>
                    </a:cxn>
                    <a:cxn ang="0">
                      <a:pos x="907" y="111"/>
                    </a:cxn>
                  </a:cxnLst>
                  <a:rect l="0" t="0" r="r" b="b"/>
                  <a:pathLst>
                    <a:path w="1004" h="485">
                      <a:moveTo>
                        <a:pt x="907" y="111"/>
                      </a:moveTo>
                      <a:cubicBezTo>
                        <a:pt x="810" y="43"/>
                        <a:pt x="176" y="0"/>
                        <a:pt x="88" y="37"/>
                      </a:cubicBezTo>
                      <a:cubicBezTo>
                        <a:pt x="0" y="74"/>
                        <a:pt x="279" y="266"/>
                        <a:pt x="376" y="334"/>
                      </a:cubicBezTo>
                      <a:cubicBezTo>
                        <a:pt x="473" y="402"/>
                        <a:pt x="574" y="485"/>
                        <a:pt x="669" y="446"/>
                      </a:cubicBezTo>
                      <a:cubicBezTo>
                        <a:pt x="764" y="407"/>
                        <a:pt x="1004" y="179"/>
                        <a:pt x="907" y="11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7" name="Group 250"/>
          <p:cNvGrpSpPr>
            <a:grpSpLocks/>
          </p:cNvGrpSpPr>
          <p:nvPr/>
        </p:nvGrpSpPr>
        <p:grpSpPr bwMode="auto">
          <a:xfrm>
            <a:off x="6572264" y="3500438"/>
            <a:ext cx="990600" cy="2092325"/>
            <a:chOff x="2709" y="5771"/>
            <a:chExt cx="1560" cy="3295"/>
          </a:xfrm>
        </p:grpSpPr>
        <p:sp>
          <p:nvSpPr>
            <p:cNvPr id="108" name="Freeform 251"/>
            <p:cNvSpPr>
              <a:spLocks/>
            </p:cNvSpPr>
            <p:nvPr/>
          </p:nvSpPr>
          <p:spPr bwMode="auto">
            <a:xfrm>
              <a:off x="3232" y="7967"/>
              <a:ext cx="260" cy="1099"/>
            </a:xfrm>
            <a:custGeom>
              <a:avLst/>
              <a:gdLst/>
              <a:ahLst/>
              <a:cxnLst>
                <a:cxn ang="0">
                  <a:pos x="51" y="150"/>
                </a:cxn>
                <a:cxn ang="0">
                  <a:pos x="28" y="923"/>
                </a:cxn>
                <a:cxn ang="0">
                  <a:pos x="218" y="970"/>
                </a:cxn>
                <a:cxn ang="0">
                  <a:pos x="232" y="150"/>
                </a:cxn>
                <a:cxn ang="0">
                  <a:pos x="51" y="69"/>
                </a:cxn>
              </a:cxnLst>
              <a:rect l="0" t="0" r="r" b="b"/>
              <a:pathLst>
                <a:path w="260" h="1099">
                  <a:moveTo>
                    <a:pt x="51" y="150"/>
                  </a:moveTo>
                  <a:cubicBezTo>
                    <a:pt x="25" y="468"/>
                    <a:pt x="0" y="787"/>
                    <a:pt x="28" y="923"/>
                  </a:cubicBezTo>
                  <a:cubicBezTo>
                    <a:pt x="56" y="1059"/>
                    <a:pt x="184" y="1099"/>
                    <a:pt x="218" y="970"/>
                  </a:cubicBezTo>
                  <a:cubicBezTo>
                    <a:pt x="252" y="841"/>
                    <a:pt x="260" y="300"/>
                    <a:pt x="232" y="150"/>
                  </a:cubicBezTo>
                  <a:cubicBezTo>
                    <a:pt x="204" y="0"/>
                    <a:pt x="127" y="34"/>
                    <a:pt x="51" y="6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" name="Freeform 252"/>
            <p:cNvSpPr>
              <a:spLocks/>
            </p:cNvSpPr>
            <p:nvPr/>
          </p:nvSpPr>
          <p:spPr bwMode="auto">
            <a:xfrm>
              <a:off x="2713" y="6039"/>
              <a:ext cx="1473" cy="2227"/>
            </a:xfrm>
            <a:custGeom>
              <a:avLst/>
              <a:gdLst/>
              <a:ahLst/>
              <a:cxnLst>
                <a:cxn ang="0">
                  <a:pos x="61" y="104"/>
                </a:cxn>
                <a:cxn ang="0">
                  <a:pos x="61" y="884"/>
                </a:cxn>
                <a:cxn ang="0">
                  <a:pos x="121" y="1349"/>
                </a:cxn>
                <a:cxn ang="0">
                  <a:pos x="121" y="1609"/>
                </a:cxn>
                <a:cxn ang="0">
                  <a:pos x="520" y="1995"/>
                </a:cxn>
                <a:cxn ang="0">
                  <a:pos x="1091" y="1897"/>
                </a:cxn>
                <a:cxn ang="0">
                  <a:pos x="1314" y="1449"/>
                </a:cxn>
                <a:cxn ang="0">
                  <a:pos x="1392" y="698"/>
                </a:cxn>
                <a:cxn ang="0">
                  <a:pos x="1460" y="215"/>
                </a:cxn>
                <a:cxn ang="0">
                  <a:pos x="1314" y="215"/>
                </a:cxn>
                <a:cxn ang="0">
                  <a:pos x="913" y="262"/>
                </a:cxn>
                <a:cxn ang="0">
                  <a:pos x="430" y="262"/>
                </a:cxn>
                <a:cxn ang="0">
                  <a:pos x="61" y="104"/>
                </a:cxn>
              </a:cxnLst>
              <a:rect l="0" t="0" r="r" b="b"/>
              <a:pathLst>
                <a:path w="1473" h="2043">
                  <a:moveTo>
                    <a:pt x="61" y="104"/>
                  </a:moveTo>
                  <a:cubicBezTo>
                    <a:pt x="0" y="208"/>
                    <a:pt x="51" y="677"/>
                    <a:pt x="61" y="884"/>
                  </a:cubicBezTo>
                  <a:cubicBezTo>
                    <a:pt x="71" y="1091"/>
                    <a:pt x="111" y="1228"/>
                    <a:pt x="121" y="1349"/>
                  </a:cubicBezTo>
                  <a:cubicBezTo>
                    <a:pt x="131" y="1470"/>
                    <a:pt x="55" y="1501"/>
                    <a:pt x="121" y="1609"/>
                  </a:cubicBezTo>
                  <a:cubicBezTo>
                    <a:pt x="187" y="1717"/>
                    <a:pt x="358" y="1947"/>
                    <a:pt x="520" y="1995"/>
                  </a:cubicBezTo>
                  <a:cubicBezTo>
                    <a:pt x="682" y="2043"/>
                    <a:pt x="959" y="1988"/>
                    <a:pt x="1091" y="1897"/>
                  </a:cubicBezTo>
                  <a:cubicBezTo>
                    <a:pt x="1223" y="1806"/>
                    <a:pt x="1264" y="1649"/>
                    <a:pt x="1314" y="1449"/>
                  </a:cubicBezTo>
                  <a:cubicBezTo>
                    <a:pt x="1364" y="1249"/>
                    <a:pt x="1368" y="904"/>
                    <a:pt x="1392" y="698"/>
                  </a:cubicBezTo>
                  <a:cubicBezTo>
                    <a:pt x="1416" y="492"/>
                    <a:pt x="1473" y="295"/>
                    <a:pt x="1460" y="215"/>
                  </a:cubicBezTo>
                  <a:cubicBezTo>
                    <a:pt x="1447" y="135"/>
                    <a:pt x="1405" y="207"/>
                    <a:pt x="1314" y="215"/>
                  </a:cubicBezTo>
                  <a:cubicBezTo>
                    <a:pt x="1223" y="223"/>
                    <a:pt x="1060" y="254"/>
                    <a:pt x="913" y="262"/>
                  </a:cubicBezTo>
                  <a:cubicBezTo>
                    <a:pt x="766" y="270"/>
                    <a:pt x="572" y="293"/>
                    <a:pt x="430" y="262"/>
                  </a:cubicBezTo>
                  <a:cubicBezTo>
                    <a:pt x="288" y="231"/>
                    <a:pt x="122" y="0"/>
                    <a:pt x="61" y="104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" name="Freeform 253"/>
            <p:cNvSpPr>
              <a:spLocks/>
            </p:cNvSpPr>
            <p:nvPr/>
          </p:nvSpPr>
          <p:spPr bwMode="auto">
            <a:xfrm>
              <a:off x="2709" y="5771"/>
              <a:ext cx="1560" cy="611"/>
            </a:xfrm>
            <a:custGeom>
              <a:avLst/>
              <a:gdLst/>
              <a:ahLst/>
              <a:cxnLst>
                <a:cxn ang="0">
                  <a:pos x="65" y="342"/>
                </a:cxn>
                <a:cxn ang="0">
                  <a:pos x="65" y="166"/>
                </a:cxn>
                <a:cxn ang="0">
                  <a:pos x="457" y="26"/>
                </a:cxn>
                <a:cxn ang="0">
                  <a:pos x="1035" y="8"/>
                </a:cxn>
                <a:cxn ang="0">
                  <a:pos x="1318" y="35"/>
                </a:cxn>
                <a:cxn ang="0">
                  <a:pos x="1464" y="203"/>
                </a:cxn>
                <a:cxn ang="0">
                  <a:pos x="1464" y="342"/>
                </a:cxn>
                <a:cxn ang="0">
                  <a:pos x="1536" y="444"/>
                </a:cxn>
                <a:cxn ang="0">
                  <a:pos x="1318" y="565"/>
                </a:cxn>
                <a:cxn ang="0">
                  <a:pos x="707" y="611"/>
                </a:cxn>
                <a:cxn ang="0">
                  <a:pos x="457" y="565"/>
                </a:cxn>
                <a:cxn ang="0">
                  <a:pos x="65" y="398"/>
                </a:cxn>
              </a:cxnLst>
              <a:rect l="0" t="0" r="r" b="b"/>
              <a:pathLst>
                <a:path w="1560" h="611">
                  <a:moveTo>
                    <a:pt x="65" y="342"/>
                  </a:moveTo>
                  <a:cubicBezTo>
                    <a:pt x="32" y="280"/>
                    <a:pt x="0" y="219"/>
                    <a:pt x="65" y="166"/>
                  </a:cubicBezTo>
                  <a:cubicBezTo>
                    <a:pt x="130" y="113"/>
                    <a:pt x="295" y="52"/>
                    <a:pt x="457" y="26"/>
                  </a:cubicBezTo>
                  <a:cubicBezTo>
                    <a:pt x="619" y="0"/>
                    <a:pt x="892" y="7"/>
                    <a:pt x="1035" y="8"/>
                  </a:cubicBezTo>
                  <a:cubicBezTo>
                    <a:pt x="1178" y="9"/>
                    <a:pt x="1247" y="3"/>
                    <a:pt x="1318" y="35"/>
                  </a:cubicBezTo>
                  <a:cubicBezTo>
                    <a:pt x="1389" y="67"/>
                    <a:pt x="1440" y="152"/>
                    <a:pt x="1464" y="203"/>
                  </a:cubicBezTo>
                  <a:cubicBezTo>
                    <a:pt x="1488" y="254"/>
                    <a:pt x="1452" y="302"/>
                    <a:pt x="1464" y="342"/>
                  </a:cubicBezTo>
                  <a:cubicBezTo>
                    <a:pt x="1476" y="382"/>
                    <a:pt x="1560" y="407"/>
                    <a:pt x="1536" y="444"/>
                  </a:cubicBezTo>
                  <a:cubicBezTo>
                    <a:pt x="1512" y="481"/>
                    <a:pt x="1456" y="537"/>
                    <a:pt x="1318" y="565"/>
                  </a:cubicBezTo>
                  <a:cubicBezTo>
                    <a:pt x="1180" y="593"/>
                    <a:pt x="850" y="611"/>
                    <a:pt x="707" y="611"/>
                  </a:cubicBezTo>
                  <a:cubicBezTo>
                    <a:pt x="564" y="611"/>
                    <a:pt x="564" y="600"/>
                    <a:pt x="457" y="565"/>
                  </a:cubicBezTo>
                  <a:cubicBezTo>
                    <a:pt x="350" y="530"/>
                    <a:pt x="207" y="464"/>
                    <a:pt x="65" y="398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" name="Freeform 254"/>
            <p:cNvSpPr>
              <a:spLocks/>
            </p:cNvSpPr>
            <p:nvPr/>
          </p:nvSpPr>
          <p:spPr bwMode="auto">
            <a:xfrm>
              <a:off x="2713" y="6103"/>
              <a:ext cx="1556" cy="382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6" y="168"/>
                </a:cxn>
                <a:cxn ang="0">
                  <a:pos x="307" y="279"/>
                </a:cxn>
                <a:cxn ang="0">
                  <a:pos x="500" y="344"/>
                </a:cxn>
                <a:cxn ang="0">
                  <a:pos x="960" y="382"/>
                </a:cxn>
                <a:cxn ang="0">
                  <a:pos x="1288" y="344"/>
                </a:cxn>
                <a:cxn ang="0">
                  <a:pos x="1507" y="335"/>
                </a:cxn>
                <a:cxn ang="0">
                  <a:pos x="1631" y="149"/>
                </a:cxn>
                <a:cxn ang="0">
                  <a:pos x="1361" y="205"/>
                </a:cxn>
                <a:cxn ang="0">
                  <a:pos x="1018" y="233"/>
                </a:cxn>
                <a:cxn ang="0">
                  <a:pos x="681" y="279"/>
                </a:cxn>
                <a:cxn ang="0">
                  <a:pos x="307" y="177"/>
                </a:cxn>
                <a:cxn ang="0">
                  <a:pos x="43" y="1"/>
                </a:cxn>
              </a:cxnLst>
              <a:rect l="0" t="0" r="r" b="b"/>
              <a:pathLst>
                <a:path w="1655" h="382">
                  <a:moveTo>
                    <a:pt x="43" y="1"/>
                  </a:moveTo>
                  <a:cubicBezTo>
                    <a:pt x="0" y="0"/>
                    <a:pt x="2" y="122"/>
                    <a:pt x="46" y="168"/>
                  </a:cubicBezTo>
                  <a:cubicBezTo>
                    <a:pt x="90" y="214"/>
                    <a:pt x="231" y="250"/>
                    <a:pt x="307" y="279"/>
                  </a:cubicBezTo>
                  <a:cubicBezTo>
                    <a:pt x="383" y="308"/>
                    <a:pt x="391" y="327"/>
                    <a:pt x="500" y="344"/>
                  </a:cubicBezTo>
                  <a:cubicBezTo>
                    <a:pt x="609" y="361"/>
                    <a:pt x="829" y="382"/>
                    <a:pt x="960" y="382"/>
                  </a:cubicBezTo>
                  <a:cubicBezTo>
                    <a:pt x="1091" y="382"/>
                    <a:pt x="1197" y="352"/>
                    <a:pt x="1288" y="344"/>
                  </a:cubicBezTo>
                  <a:cubicBezTo>
                    <a:pt x="1379" y="336"/>
                    <a:pt x="1450" y="367"/>
                    <a:pt x="1507" y="335"/>
                  </a:cubicBezTo>
                  <a:cubicBezTo>
                    <a:pt x="1564" y="303"/>
                    <a:pt x="1655" y="171"/>
                    <a:pt x="1631" y="149"/>
                  </a:cubicBezTo>
                  <a:cubicBezTo>
                    <a:pt x="1607" y="127"/>
                    <a:pt x="1463" y="191"/>
                    <a:pt x="1361" y="205"/>
                  </a:cubicBezTo>
                  <a:cubicBezTo>
                    <a:pt x="1259" y="219"/>
                    <a:pt x="1131" y="221"/>
                    <a:pt x="1018" y="233"/>
                  </a:cubicBezTo>
                  <a:cubicBezTo>
                    <a:pt x="905" y="245"/>
                    <a:pt x="799" y="288"/>
                    <a:pt x="681" y="279"/>
                  </a:cubicBezTo>
                  <a:cubicBezTo>
                    <a:pt x="563" y="270"/>
                    <a:pt x="413" y="219"/>
                    <a:pt x="307" y="177"/>
                  </a:cubicBezTo>
                  <a:cubicBezTo>
                    <a:pt x="201" y="135"/>
                    <a:pt x="86" y="2"/>
                    <a:pt x="43" y="1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" name="Freeform 255"/>
            <p:cNvSpPr>
              <a:spLocks/>
            </p:cNvSpPr>
            <p:nvPr/>
          </p:nvSpPr>
          <p:spPr bwMode="auto">
            <a:xfrm>
              <a:off x="3116" y="5887"/>
              <a:ext cx="989" cy="384"/>
            </a:xfrm>
            <a:custGeom>
              <a:avLst/>
              <a:gdLst/>
              <a:ahLst/>
              <a:cxnLst>
                <a:cxn ang="0">
                  <a:pos x="50" y="336"/>
                </a:cxn>
                <a:cxn ang="0">
                  <a:pos x="348" y="384"/>
                </a:cxn>
                <a:cxn ang="0">
                  <a:pos x="684" y="336"/>
                </a:cxn>
                <a:cxn ang="0">
                  <a:pos x="911" y="336"/>
                </a:cxn>
                <a:cxn ang="0">
                  <a:pos x="989" y="216"/>
                </a:cxn>
                <a:cxn ang="0">
                  <a:pos x="911" y="31"/>
                </a:cxn>
                <a:cxn ang="0">
                  <a:pos x="684" y="31"/>
                </a:cxn>
                <a:cxn ang="0">
                  <a:pos x="312" y="31"/>
                </a:cxn>
                <a:cxn ang="0">
                  <a:pos x="189" y="77"/>
                </a:cxn>
                <a:cxn ang="0">
                  <a:pos x="50" y="170"/>
                </a:cxn>
                <a:cxn ang="0">
                  <a:pos x="50" y="336"/>
                </a:cxn>
              </a:cxnLst>
              <a:rect l="0" t="0" r="r" b="b"/>
              <a:pathLst>
                <a:path w="989" h="384">
                  <a:moveTo>
                    <a:pt x="50" y="336"/>
                  </a:moveTo>
                  <a:cubicBezTo>
                    <a:pt x="100" y="372"/>
                    <a:pt x="242" y="384"/>
                    <a:pt x="348" y="384"/>
                  </a:cubicBezTo>
                  <a:cubicBezTo>
                    <a:pt x="454" y="384"/>
                    <a:pt x="590" y="344"/>
                    <a:pt x="684" y="336"/>
                  </a:cubicBezTo>
                  <a:cubicBezTo>
                    <a:pt x="778" y="328"/>
                    <a:pt x="860" y="356"/>
                    <a:pt x="911" y="336"/>
                  </a:cubicBezTo>
                  <a:cubicBezTo>
                    <a:pt x="962" y="316"/>
                    <a:pt x="989" y="267"/>
                    <a:pt x="989" y="216"/>
                  </a:cubicBezTo>
                  <a:cubicBezTo>
                    <a:pt x="989" y="165"/>
                    <a:pt x="962" y="62"/>
                    <a:pt x="911" y="31"/>
                  </a:cubicBezTo>
                  <a:cubicBezTo>
                    <a:pt x="860" y="0"/>
                    <a:pt x="784" y="31"/>
                    <a:pt x="684" y="31"/>
                  </a:cubicBezTo>
                  <a:cubicBezTo>
                    <a:pt x="584" y="31"/>
                    <a:pt x="394" y="23"/>
                    <a:pt x="312" y="31"/>
                  </a:cubicBezTo>
                  <a:cubicBezTo>
                    <a:pt x="230" y="39"/>
                    <a:pt x="233" y="54"/>
                    <a:pt x="189" y="77"/>
                  </a:cubicBezTo>
                  <a:cubicBezTo>
                    <a:pt x="145" y="100"/>
                    <a:pt x="77" y="127"/>
                    <a:pt x="50" y="170"/>
                  </a:cubicBezTo>
                  <a:cubicBezTo>
                    <a:pt x="23" y="213"/>
                    <a:pt x="0" y="300"/>
                    <a:pt x="50" y="336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3" name="Freeform 256"/>
            <p:cNvSpPr>
              <a:spLocks/>
            </p:cNvSpPr>
            <p:nvPr/>
          </p:nvSpPr>
          <p:spPr bwMode="auto">
            <a:xfrm>
              <a:off x="3232" y="6652"/>
              <a:ext cx="833" cy="843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113" y="130"/>
                </a:cxn>
                <a:cxn ang="0">
                  <a:pos x="20" y="557"/>
                </a:cxn>
                <a:cxn ang="0">
                  <a:pos x="232" y="780"/>
                </a:cxn>
                <a:cxn ang="0">
                  <a:pos x="568" y="808"/>
                </a:cxn>
                <a:cxn ang="0">
                  <a:pos x="795" y="567"/>
                </a:cxn>
                <a:cxn ang="0">
                  <a:pos x="795" y="204"/>
                </a:cxn>
                <a:cxn ang="0">
                  <a:pos x="647" y="56"/>
                </a:cxn>
                <a:cxn ang="0">
                  <a:pos x="326" y="18"/>
                </a:cxn>
              </a:cxnLst>
              <a:rect l="0" t="0" r="r" b="b"/>
              <a:pathLst>
                <a:path w="833" h="843">
                  <a:moveTo>
                    <a:pt x="394" y="0"/>
                  </a:moveTo>
                  <a:cubicBezTo>
                    <a:pt x="284" y="18"/>
                    <a:pt x="175" y="37"/>
                    <a:pt x="113" y="130"/>
                  </a:cubicBezTo>
                  <a:cubicBezTo>
                    <a:pt x="51" y="223"/>
                    <a:pt x="0" y="449"/>
                    <a:pt x="20" y="557"/>
                  </a:cubicBezTo>
                  <a:cubicBezTo>
                    <a:pt x="40" y="665"/>
                    <a:pt x="141" y="738"/>
                    <a:pt x="232" y="780"/>
                  </a:cubicBezTo>
                  <a:cubicBezTo>
                    <a:pt x="323" y="822"/>
                    <a:pt x="474" y="843"/>
                    <a:pt x="568" y="808"/>
                  </a:cubicBezTo>
                  <a:cubicBezTo>
                    <a:pt x="662" y="773"/>
                    <a:pt x="757" y="668"/>
                    <a:pt x="795" y="567"/>
                  </a:cubicBezTo>
                  <a:cubicBezTo>
                    <a:pt x="833" y="466"/>
                    <a:pt x="820" y="289"/>
                    <a:pt x="795" y="204"/>
                  </a:cubicBezTo>
                  <a:cubicBezTo>
                    <a:pt x="770" y="119"/>
                    <a:pt x="725" y="87"/>
                    <a:pt x="647" y="56"/>
                  </a:cubicBezTo>
                  <a:cubicBezTo>
                    <a:pt x="569" y="25"/>
                    <a:pt x="447" y="21"/>
                    <a:pt x="326" y="18"/>
                  </a:cubicBezTo>
                </a:path>
              </a:pathLst>
            </a:custGeom>
            <a:noFill/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4" name="Freeform 257"/>
            <p:cNvSpPr>
              <a:spLocks/>
            </p:cNvSpPr>
            <p:nvPr/>
          </p:nvSpPr>
          <p:spPr bwMode="auto">
            <a:xfrm>
              <a:off x="3602" y="6874"/>
              <a:ext cx="326" cy="173"/>
            </a:xfrm>
            <a:custGeom>
              <a:avLst/>
              <a:gdLst/>
              <a:ahLst/>
              <a:cxnLst>
                <a:cxn ang="0">
                  <a:pos x="24" y="38"/>
                </a:cxn>
                <a:cxn ang="0">
                  <a:pos x="277" y="19"/>
                </a:cxn>
                <a:cxn ang="0">
                  <a:pos x="313" y="149"/>
                </a:cxn>
                <a:cxn ang="0">
                  <a:pos x="198" y="159"/>
                </a:cxn>
                <a:cxn ang="0">
                  <a:pos x="133" y="66"/>
                </a:cxn>
                <a:cxn ang="0">
                  <a:pos x="24" y="38"/>
                </a:cxn>
              </a:cxnLst>
              <a:rect l="0" t="0" r="r" b="b"/>
              <a:pathLst>
                <a:path w="326" h="173">
                  <a:moveTo>
                    <a:pt x="24" y="38"/>
                  </a:moveTo>
                  <a:cubicBezTo>
                    <a:pt x="48" y="30"/>
                    <a:pt x="229" y="0"/>
                    <a:pt x="277" y="19"/>
                  </a:cubicBezTo>
                  <a:cubicBezTo>
                    <a:pt x="325" y="38"/>
                    <a:pt x="326" y="126"/>
                    <a:pt x="313" y="149"/>
                  </a:cubicBezTo>
                  <a:cubicBezTo>
                    <a:pt x="300" y="172"/>
                    <a:pt x="228" y="173"/>
                    <a:pt x="198" y="159"/>
                  </a:cubicBezTo>
                  <a:cubicBezTo>
                    <a:pt x="168" y="145"/>
                    <a:pt x="162" y="81"/>
                    <a:pt x="133" y="66"/>
                  </a:cubicBezTo>
                  <a:cubicBezTo>
                    <a:pt x="104" y="51"/>
                    <a:pt x="0" y="46"/>
                    <a:pt x="24" y="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Oval 258"/>
            <p:cNvSpPr>
              <a:spLocks noChangeArrowheads="1"/>
            </p:cNvSpPr>
            <p:nvPr/>
          </p:nvSpPr>
          <p:spPr bwMode="auto">
            <a:xfrm>
              <a:off x="3735" y="6763"/>
              <a:ext cx="144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259"/>
            <p:cNvSpPr>
              <a:spLocks/>
            </p:cNvSpPr>
            <p:nvPr/>
          </p:nvSpPr>
          <p:spPr bwMode="auto">
            <a:xfrm>
              <a:off x="3678" y="6998"/>
              <a:ext cx="219" cy="363"/>
            </a:xfrm>
            <a:custGeom>
              <a:avLst/>
              <a:gdLst/>
              <a:ahLst/>
              <a:cxnLst>
                <a:cxn ang="0">
                  <a:pos x="122" y="49"/>
                </a:cxn>
                <a:cxn ang="0">
                  <a:pos x="0" y="341"/>
                </a:cxn>
                <a:cxn ang="0">
                  <a:pos x="122" y="183"/>
                </a:cxn>
                <a:cxn ang="0">
                  <a:pos x="126" y="360"/>
                </a:cxn>
                <a:cxn ang="0">
                  <a:pos x="205" y="165"/>
                </a:cxn>
                <a:cxn ang="0">
                  <a:pos x="205" y="49"/>
                </a:cxn>
                <a:cxn ang="0">
                  <a:pos x="122" y="49"/>
                </a:cxn>
              </a:cxnLst>
              <a:rect l="0" t="0" r="r" b="b"/>
              <a:pathLst>
                <a:path w="219" h="363">
                  <a:moveTo>
                    <a:pt x="122" y="49"/>
                  </a:moveTo>
                  <a:cubicBezTo>
                    <a:pt x="88" y="98"/>
                    <a:pt x="0" y="319"/>
                    <a:pt x="0" y="341"/>
                  </a:cubicBezTo>
                  <a:cubicBezTo>
                    <a:pt x="0" y="363"/>
                    <a:pt x="101" y="180"/>
                    <a:pt x="122" y="183"/>
                  </a:cubicBezTo>
                  <a:cubicBezTo>
                    <a:pt x="143" y="186"/>
                    <a:pt x="112" y="363"/>
                    <a:pt x="126" y="360"/>
                  </a:cubicBezTo>
                  <a:cubicBezTo>
                    <a:pt x="140" y="357"/>
                    <a:pt x="192" y="217"/>
                    <a:pt x="205" y="165"/>
                  </a:cubicBezTo>
                  <a:cubicBezTo>
                    <a:pt x="218" y="113"/>
                    <a:pt x="219" y="68"/>
                    <a:pt x="205" y="49"/>
                  </a:cubicBezTo>
                  <a:cubicBezTo>
                    <a:pt x="191" y="30"/>
                    <a:pt x="156" y="0"/>
                    <a:pt x="122" y="4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Freeform 260"/>
            <p:cNvSpPr>
              <a:spLocks/>
            </p:cNvSpPr>
            <p:nvPr/>
          </p:nvSpPr>
          <p:spPr bwMode="auto">
            <a:xfrm>
              <a:off x="3351" y="7005"/>
              <a:ext cx="297" cy="339"/>
            </a:xfrm>
            <a:custGeom>
              <a:avLst/>
              <a:gdLst/>
              <a:ahLst/>
              <a:cxnLst>
                <a:cxn ang="0">
                  <a:pos x="77" y="42"/>
                </a:cxn>
                <a:cxn ang="0">
                  <a:pos x="275" y="42"/>
                </a:cxn>
                <a:cxn ang="0">
                  <a:pos x="207" y="232"/>
                </a:cxn>
                <a:cxn ang="0">
                  <a:pos x="167" y="297"/>
                </a:cxn>
                <a:cxn ang="0">
                  <a:pos x="24" y="297"/>
                </a:cxn>
                <a:cxn ang="0">
                  <a:pos x="24" y="42"/>
                </a:cxn>
                <a:cxn ang="0">
                  <a:pos x="77" y="42"/>
                </a:cxn>
              </a:cxnLst>
              <a:rect l="0" t="0" r="r" b="b"/>
              <a:pathLst>
                <a:path w="297" h="339">
                  <a:moveTo>
                    <a:pt x="77" y="42"/>
                  </a:moveTo>
                  <a:cubicBezTo>
                    <a:pt x="119" y="42"/>
                    <a:pt x="253" y="10"/>
                    <a:pt x="275" y="42"/>
                  </a:cubicBezTo>
                  <a:cubicBezTo>
                    <a:pt x="297" y="74"/>
                    <a:pt x="225" y="190"/>
                    <a:pt x="207" y="232"/>
                  </a:cubicBezTo>
                  <a:cubicBezTo>
                    <a:pt x="189" y="274"/>
                    <a:pt x="198" y="286"/>
                    <a:pt x="167" y="297"/>
                  </a:cubicBezTo>
                  <a:cubicBezTo>
                    <a:pt x="136" y="308"/>
                    <a:pt x="48" y="339"/>
                    <a:pt x="24" y="297"/>
                  </a:cubicBezTo>
                  <a:cubicBezTo>
                    <a:pt x="0" y="255"/>
                    <a:pt x="9" y="84"/>
                    <a:pt x="24" y="42"/>
                  </a:cubicBezTo>
                  <a:cubicBezTo>
                    <a:pt x="39" y="0"/>
                    <a:pt x="35" y="42"/>
                    <a:pt x="77" y="4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261"/>
            <p:cNvSpPr>
              <a:spLocks/>
            </p:cNvSpPr>
            <p:nvPr/>
          </p:nvSpPr>
          <p:spPr bwMode="auto">
            <a:xfrm>
              <a:off x="3410" y="7025"/>
              <a:ext cx="54" cy="211"/>
            </a:xfrm>
            <a:custGeom>
              <a:avLst/>
              <a:gdLst/>
              <a:ahLst/>
              <a:cxnLst>
                <a:cxn ang="0">
                  <a:pos x="18" y="73"/>
                </a:cxn>
                <a:cxn ang="0">
                  <a:pos x="6" y="203"/>
                </a:cxn>
                <a:cxn ang="0">
                  <a:pos x="54" y="22"/>
                </a:cxn>
                <a:cxn ang="0">
                  <a:pos x="18" y="73"/>
                </a:cxn>
              </a:cxnLst>
              <a:rect l="0" t="0" r="r" b="b"/>
              <a:pathLst>
                <a:path w="54" h="211">
                  <a:moveTo>
                    <a:pt x="18" y="73"/>
                  </a:moveTo>
                  <a:cubicBezTo>
                    <a:pt x="10" y="103"/>
                    <a:pt x="0" y="211"/>
                    <a:pt x="6" y="203"/>
                  </a:cubicBezTo>
                  <a:cubicBezTo>
                    <a:pt x="12" y="195"/>
                    <a:pt x="54" y="44"/>
                    <a:pt x="54" y="22"/>
                  </a:cubicBezTo>
                  <a:cubicBezTo>
                    <a:pt x="54" y="0"/>
                    <a:pt x="26" y="43"/>
                    <a:pt x="18" y="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262"/>
            <p:cNvSpPr>
              <a:spLocks/>
            </p:cNvSpPr>
            <p:nvPr/>
          </p:nvSpPr>
          <p:spPr bwMode="auto">
            <a:xfrm>
              <a:off x="3504" y="7025"/>
              <a:ext cx="54" cy="211"/>
            </a:xfrm>
            <a:custGeom>
              <a:avLst/>
              <a:gdLst/>
              <a:ahLst/>
              <a:cxnLst>
                <a:cxn ang="0">
                  <a:pos x="18" y="73"/>
                </a:cxn>
                <a:cxn ang="0">
                  <a:pos x="6" y="203"/>
                </a:cxn>
                <a:cxn ang="0">
                  <a:pos x="54" y="22"/>
                </a:cxn>
                <a:cxn ang="0">
                  <a:pos x="18" y="73"/>
                </a:cxn>
              </a:cxnLst>
              <a:rect l="0" t="0" r="r" b="b"/>
              <a:pathLst>
                <a:path w="54" h="211">
                  <a:moveTo>
                    <a:pt x="18" y="73"/>
                  </a:moveTo>
                  <a:cubicBezTo>
                    <a:pt x="10" y="103"/>
                    <a:pt x="0" y="211"/>
                    <a:pt x="6" y="203"/>
                  </a:cubicBezTo>
                  <a:cubicBezTo>
                    <a:pt x="12" y="195"/>
                    <a:pt x="54" y="44"/>
                    <a:pt x="54" y="22"/>
                  </a:cubicBezTo>
                  <a:cubicBezTo>
                    <a:pt x="54" y="0"/>
                    <a:pt x="26" y="43"/>
                    <a:pt x="18" y="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0" name="Freeform 263"/>
            <p:cNvSpPr>
              <a:spLocks/>
            </p:cNvSpPr>
            <p:nvPr/>
          </p:nvSpPr>
          <p:spPr bwMode="auto">
            <a:xfrm>
              <a:off x="3464" y="6874"/>
              <a:ext cx="159" cy="107"/>
            </a:xfrm>
            <a:custGeom>
              <a:avLst/>
              <a:gdLst/>
              <a:ahLst/>
              <a:cxnLst>
                <a:cxn ang="0">
                  <a:pos x="97" y="0"/>
                </a:cxn>
                <a:cxn ang="0">
                  <a:pos x="7" y="92"/>
                </a:cxn>
                <a:cxn ang="0">
                  <a:pos x="137" y="92"/>
                </a:cxn>
                <a:cxn ang="0">
                  <a:pos x="97" y="0"/>
                </a:cxn>
              </a:cxnLst>
              <a:rect l="0" t="0" r="r" b="b"/>
              <a:pathLst>
                <a:path w="159" h="107">
                  <a:moveTo>
                    <a:pt x="97" y="0"/>
                  </a:moveTo>
                  <a:cubicBezTo>
                    <a:pt x="75" y="0"/>
                    <a:pt x="0" y="77"/>
                    <a:pt x="7" y="92"/>
                  </a:cubicBezTo>
                  <a:cubicBezTo>
                    <a:pt x="14" y="107"/>
                    <a:pt x="115" y="107"/>
                    <a:pt x="137" y="92"/>
                  </a:cubicBezTo>
                  <a:cubicBezTo>
                    <a:pt x="159" y="77"/>
                    <a:pt x="119" y="0"/>
                    <a:pt x="9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" name="Group 64"/>
          <p:cNvGrpSpPr>
            <a:grpSpLocks/>
          </p:cNvGrpSpPr>
          <p:nvPr/>
        </p:nvGrpSpPr>
        <p:grpSpPr bwMode="auto">
          <a:xfrm>
            <a:off x="3643306" y="2285992"/>
            <a:ext cx="1571636" cy="1622425"/>
            <a:chOff x="6494" y="2528"/>
            <a:chExt cx="2310" cy="2441"/>
          </a:xfrm>
        </p:grpSpPr>
        <p:grpSp>
          <p:nvGrpSpPr>
            <p:cNvPr id="19" name="Group 65"/>
            <p:cNvGrpSpPr>
              <a:grpSpLocks/>
            </p:cNvGrpSpPr>
            <p:nvPr/>
          </p:nvGrpSpPr>
          <p:grpSpPr bwMode="auto">
            <a:xfrm>
              <a:off x="6494" y="2528"/>
              <a:ext cx="2310" cy="2441"/>
              <a:chOff x="4413" y="2643"/>
              <a:chExt cx="2310" cy="2441"/>
            </a:xfrm>
          </p:grpSpPr>
          <p:sp>
            <p:nvSpPr>
              <p:cNvPr id="136" name="Freeform 66"/>
              <p:cNvSpPr>
                <a:spLocks/>
              </p:cNvSpPr>
              <p:nvPr/>
            </p:nvSpPr>
            <p:spPr bwMode="auto">
              <a:xfrm>
                <a:off x="4793" y="4705"/>
                <a:ext cx="431" cy="226"/>
              </a:xfrm>
              <a:custGeom>
                <a:avLst/>
                <a:gdLst/>
                <a:ahLst/>
                <a:cxnLst>
                  <a:cxn ang="0">
                    <a:pos x="24" y="34"/>
                  </a:cxn>
                  <a:cxn ang="0">
                    <a:pos x="82" y="235"/>
                  </a:cxn>
                  <a:cxn ang="0">
                    <a:pos x="516" y="235"/>
                  </a:cxn>
                  <a:cxn ang="0">
                    <a:pos x="417" y="34"/>
                  </a:cxn>
                  <a:cxn ang="0">
                    <a:pos x="82" y="34"/>
                  </a:cxn>
                </a:cxnLst>
                <a:rect l="0" t="0" r="r" b="b"/>
                <a:pathLst>
                  <a:path w="572" h="268">
                    <a:moveTo>
                      <a:pt x="24" y="34"/>
                    </a:moveTo>
                    <a:cubicBezTo>
                      <a:pt x="12" y="118"/>
                      <a:pt x="0" y="202"/>
                      <a:pt x="82" y="235"/>
                    </a:cubicBezTo>
                    <a:cubicBezTo>
                      <a:pt x="164" y="268"/>
                      <a:pt x="460" y="268"/>
                      <a:pt x="516" y="235"/>
                    </a:cubicBezTo>
                    <a:cubicBezTo>
                      <a:pt x="572" y="202"/>
                      <a:pt x="489" y="68"/>
                      <a:pt x="417" y="34"/>
                    </a:cubicBezTo>
                    <a:cubicBezTo>
                      <a:pt x="345" y="0"/>
                      <a:pt x="213" y="17"/>
                      <a:pt x="82" y="34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7" name="Oval 67"/>
              <p:cNvSpPr>
                <a:spLocks noChangeArrowheads="1"/>
              </p:cNvSpPr>
              <p:nvPr/>
            </p:nvSpPr>
            <p:spPr bwMode="auto">
              <a:xfrm>
                <a:off x="5247" y="4734"/>
                <a:ext cx="258" cy="35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8" name="Freeform 68"/>
              <p:cNvSpPr>
                <a:spLocks/>
              </p:cNvSpPr>
              <p:nvPr/>
            </p:nvSpPr>
            <p:spPr bwMode="auto">
              <a:xfrm>
                <a:off x="4413" y="2822"/>
                <a:ext cx="694" cy="1966"/>
              </a:xfrm>
              <a:custGeom>
                <a:avLst/>
                <a:gdLst/>
                <a:ahLst/>
                <a:cxnLst>
                  <a:cxn ang="0">
                    <a:pos x="834" y="2265"/>
                  </a:cxn>
                  <a:cxn ang="0">
                    <a:pos x="379" y="2033"/>
                  </a:cxn>
                  <a:cxn ang="0">
                    <a:pos x="119" y="487"/>
                  </a:cxn>
                  <a:cxn ang="0">
                    <a:pos x="82" y="32"/>
                  </a:cxn>
                  <a:cxn ang="0">
                    <a:pos x="611" y="295"/>
                  </a:cxn>
                  <a:cxn ang="0">
                    <a:pos x="797" y="893"/>
                  </a:cxn>
                  <a:cxn ang="0">
                    <a:pos x="899" y="1856"/>
                  </a:cxn>
                  <a:cxn ang="0">
                    <a:pos x="834" y="2265"/>
                  </a:cxn>
                </a:cxnLst>
                <a:rect l="0" t="0" r="r" b="b"/>
                <a:pathLst>
                  <a:path w="921" h="2329">
                    <a:moveTo>
                      <a:pt x="834" y="2265"/>
                    </a:moveTo>
                    <a:cubicBezTo>
                      <a:pt x="747" y="2295"/>
                      <a:pt x="498" y="2329"/>
                      <a:pt x="379" y="2033"/>
                    </a:cubicBezTo>
                    <a:cubicBezTo>
                      <a:pt x="260" y="1737"/>
                      <a:pt x="168" y="820"/>
                      <a:pt x="119" y="487"/>
                    </a:cubicBezTo>
                    <a:cubicBezTo>
                      <a:pt x="70" y="154"/>
                      <a:pt x="0" y="64"/>
                      <a:pt x="82" y="32"/>
                    </a:cubicBezTo>
                    <a:cubicBezTo>
                      <a:pt x="164" y="0"/>
                      <a:pt x="492" y="152"/>
                      <a:pt x="611" y="295"/>
                    </a:cubicBezTo>
                    <a:cubicBezTo>
                      <a:pt x="730" y="438"/>
                      <a:pt x="749" y="633"/>
                      <a:pt x="797" y="893"/>
                    </a:cubicBezTo>
                    <a:cubicBezTo>
                      <a:pt x="845" y="1153"/>
                      <a:pt x="887" y="1627"/>
                      <a:pt x="899" y="1856"/>
                    </a:cubicBezTo>
                    <a:cubicBezTo>
                      <a:pt x="911" y="2085"/>
                      <a:pt x="921" y="2235"/>
                      <a:pt x="834" y="2265"/>
                    </a:cubicBezTo>
                    <a:close/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9" name="Freeform 69"/>
              <p:cNvSpPr>
                <a:spLocks/>
              </p:cNvSpPr>
              <p:nvPr/>
            </p:nvSpPr>
            <p:spPr bwMode="auto">
              <a:xfrm>
                <a:off x="4855" y="3014"/>
                <a:ext cx="1868" cy="1823"/>
              </a:xfrm>
              <a:custGeom>
                <a:avLst/>
                <a:gdLst/>
                <a:ahLst/>
                <a:cxnLst>
                  <a:cxn ang="0">
                    <a:pos x="90" y="259"/>
                  </a:cxn>
                  <a:cxn ang="0">
                    <a:pos x="1772" y="67"/>
                  </a:cxn>
                  <a:cxn ang="0">
                    <a:pos x="1943" y="67"/>
                  </a:cxn>
                  <a:cxn ang="0">
                    <a:pos x="2038" y="467"/>
                  </a:cxn>
                  <a:cxn ang="0">
                    <a:pos x="2174" y="1572"/>
                  </a:cxn>
                  <a:cxn ang="0">
                    <a:pos x="2174" y="1805"/>
                  </a:cxn>
                  <a:cxn ang="0">
                    <a:pos x="335" y="2037"/>
                  </a:cxn>
                  <a:cxn ang="0">
                    <a:pos x="165" y="1076"/>
                  </a:cxn>
                  <a:cxn ang="0">
                    <a:pos x="90" y="311"/>
                  </a:cxn>
                </a:cxnLst>
                <a:rect l="0" t="0" r="r" b="b"/>
                <a:pathLst>
                  <a:path w="2480" h="2159">
                    <a:moveTo>
                      <a:pt x="90" y="259"/>
                    </a:moveTo>
                    <a:cubicBezTo>
                      <a:pt x="776" y="179"/>
                      <a:pt x="1463" y="99"/>
                      <a:pt x="1772" y="67"/>
                    </a:cubicBezTo>
                    <a:cubicBezTo>
                      <a:pt x="2081" y="35"/>
                      <a:pt x="1899" y="0"/>
                      <a:pt x="1943" y="67"/>
                    </a:cubicBezTo>
                    <a:cubicBezTo>
                      <a:pt x="1987" y="134"/>
                      <a:pt x="2000" y="216"/>
                      <a:pt x="2038" y="467"/>
                    </a:cubicBezTo>
                    <a:cubicBezTo>
                      <a:pt x="2076" y="718"/>
                      <a:pt x="2151" y="1349"/>
                      <a:pt x="2174" y="1572"/>
                    </a:cubicBezTo>
                    <a:cubicBezTo>
                      <a:pt x="2197" y="1795"/>
                      <a:pt x="2480" y="1728"/>
                      <a:pt x="2174" y="1805"/>
                    </a:cubicBezTo>
                    <a:cubicBezTo>
                      <a:pt x="1868" y="1882"/>
                      <a:pt x="670" y="2159"/>
                      <a:pt x="335" y="2037"/>
                    </a:cubicBezTo>
                    <a:cubicBezTo>
                      <a:pt x="0" y="1915"/>
                      <a:pt x="206" y="1364"/>
                      <a:pt x="165" y="1076"/>
                    </a:cubicBezTo>
                    <a:cubicBezTo>
                      <a:pt x="124" y="788"/>
                      <a:pt x="107" y="549"/>
                      <a:pt x="90" y="311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0" name="Freeform 70"/>
              <p:cNvSpPr>
                <a:spLocks/>
              </p:cNvSpPr>
              <p:nvPr/>
            </p:nvSpPr>
            <p:spPr bwMode="auto">
              <a:xfrm>
                <a:off x="4413" y="2643"/>
                <a:ext cx="2015" cy="679"/>
              </a:xfrm>
              <a:custGeom>
                <a:avLst/>
                <a:gdLst/>
                <a:ahLst/>
                <a:cxnLst>
                  <a:cxn ang="0">
                    <a:pos x="0" y="244"/>
                  </a:cxn>
                  <a:cxn ang="0">
                    <a:pos x="1215" y="80"/>
                  </a:cxn>
                  <a:cxn ang="0">
                    <a:pos x="2024" y="83"/>
                  </a:cxn>
                  <a:cxn ang="0">
                    <a:pos x="2542" y="577"/>
                  </a:cxn>
                  <a:cxn ang="0">
                    <a:pos x="1225" y="751"/>
                  </a:cxn>
                  <a:cxn ang="0">
                    <a:pos x="649" y="751"/>
                  </a:cxn>
                  <a:cxn ang="0">
                    <a:pos x="521" y="424"/>
                  </a:cxn>
                  <a:cxn ang="0">
                    <a:pos x="100" y="271"/>
                  </a:cxn>
                </a:cxnLst>
                <a:rect l="0" t="0" r="r" b="b"/>
                <a:pathLst>
                  <a:path w="2675" h="805">
                    <a:moveTo>
                      <a:pt x="0" y="244"/>
                    </a:moveTo>
                    <a:cubicBezTo>
                      <a:pt x="439" y="175"/>
                      <a:pt x="878" y="107"/>
                      <a:pt x="1215" y="80"/>
                    </a:cubicBezTo>
                    <a:cubicBezTo>
                      <a:pt x="1552" y="53"/>
                      <a:pt x="1803" y="0"/>
                      <a:pt x="2024" y="83"/>
                    </a:cubicBezTo>
                    <a:cubicBezTo>
                      <a:pt x="2245" y="166"/>
                      <a:pt x="2675" y="466"/>
                      <a:pt x="2542" y="577"/>
                    </a:cubicBezTo>
                    <a:cubicBezTo>
                      <a:pt x="2409" y="688"/>
                      <a:pt x="1540" y="722"/>
                      <a:pt x="1225" y="751"/>
                    </a:cubicBezTo>
                    <a:cubicBezTo>
                      <a:pt x="910" y="780"/>
                      <a:pt x="766" y="805"/>
                      <a:pt x="649" y="751"/>
                    </a:cubicBezTo>
                    <a:cubicBezTo>
                      <a:pt x="532" y="697"/>
                      <a:pt x="613" y="504"/>
                      <a:pt x="521" y="424"/>
                    </a:cubicBezTo>
                    <a:cubicBezTo>
                      <a:pt x="429" y="344"/>
                      <a:pt x="264" y="307"/>
                      <a:pt x="100" y="271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1" name="Oval 71"/>
              <p:cNvSpPr>
                <a:spLocks noChangeArrowheads="1"/>
              </p:cNvSpPr>
              <p:nvPr/>
            </p:nvSpPr>
            <p:spPr bwMode="auto">
              <a:xfrm>
                <a:off x="5996" y="4630"/>
                <a:ext cx="258" cy="35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2" name="Freeform 72"/>
              <p:cNvSpPr>
                <a:spLocks/>
              </p:cNvSpPr>
              <p:nvPr/>
            </p:nvSpPr>
            <p:spPr bwMode="auto">
              <a:xfrm>
                <a:off x="4923" y="2801"/>
                <a:ext cx="1006" cy="331"/>
              </a:xfrm>
              <a:custGeom>
                <a:avLst/>
                <a:gdLst/>
                <a:ahLst/>
                <a:cxnLst>
                  <a:cxn ang="0">
                    <a:pos x="64" y="38"/>
                  </a:cxn>
                  <a:cxn ang="0">
                    <a:pos x="324" y="289"/>
                  </a:cxn>
                  <a:cxn ang="0">
                    <a:pos x="828" y="289"/>
                  </a:cxn>
                  <a:cxn ang="0">
                    <a:pos x="986" y="213"/>
                  </a:cxn>
                  <a:cxn ang="0">
                    <a:pos x="707" y="62"/>
                  </a:cxn>
                  <a:cxn ang="0">
                    <a:pos x="64" y="38"/>
                  </a:cxn>
                </a:cxnLst>
                <a:rect l="0" t="0" r="r" b="b"/>
                <a:pathLst>
                  <a:path w="1006" h="331">
                    <a:moveTo>
                      <a:pt x="64" y="38"/>
                    </a:moveTo>
                    <a:cubicBezTo>
                      <a:pt x="0" y="76"/>
                      <a:pt x="197" y="247"/>
                      <a:pt x="324" y="289"/>
                    </a:cubicBezTo>
                    <a:cubicBezTo>
                      <a:pt x="451" y="331"/>
                      <a:pt x="718" y="302"/>
                      <a:pt x="828" y="289"/>
                    </a:cubicBezTo>
                    <a:cubicBezTo>
                      <a:pt x="938" y="276"/>
                      <a:pt x="1006" y="251"/>
                      <a:pt x="986" y="213"/>
                    </a:cubicBezTo>
                    <a:cubicBezTo>
                      <a:pt x="966" y="175"/>
                      <a:pt x="861" y="87"/>
                      <a:pt x="707" y="62"/>
                    </a:cubicBezTo>
                    <a:cubicBezTo>
                      <a:pt x="553" y="37"/>
                      <a:pt x="128" y="0"/>
                      <a:pt x="64" y="38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0" name="Group 73"/>
            <p:cNvGrpSpPr>
              <a:grpSpLocks/>
            </p:cNvGrpSpPr>
            <p:nvPr/>
          </p:nvGrpSpPr>
          <p:grpSpPr bwMode="auto">
            <a:xfrm>
              <a:off x="7503" y="3204"/>
              <a:ext cx="574" cy="529"/>
              <a:chOff x="4490" y="1668"/>
              <a:chExt cx="983" cy="759"/>
            </a:xfrm>
          </p:grpSpPr>
          <p:sp>
            <p:nvSpPr>
              <p:cNvPr id="133" name="Freeform 74"/>
              <p:cNvSpPr>
                <a:spLocks/>
              </p:cNvSpPr>
              <p:nvPr/>
            </p:nvSpPr>
            <p:spPr bwMode="auto">
              <a:xfrm>
                <a:off x="4558" y="1668"/>
                <a:ext cx="786" cy="337"/>
              </a:xfrm>
              <a:custGeom>
                <a:avLst/>
                <a:gdLst/>
                <a:ahLst/>
                <a:cxnLst>
                  <a:cxn ang="0">
                    <a:pos x="32" y="197"/>
                  </a:cxn>
                  <a:cxn ang="0">
                    <a:pos x="376" y="0"/>
                  </a:cxn>
                  <a:cxn ang="0">
                    <a:pos x="673" y="197"/>
                  </a:cxn>
                  <a:cxn ang="0">
                    <a:pos x="775" y="197"/>
                  </a:cxn>
                  <a:cxn ang="0">
                    <a:pos x="738" y="359"/>
                  </a:cxn>
                  <a:cxn ang="0">
                    <a:pos x="701" y="451"/>
                  </a:cxn>
                  <a:cxn ang="0">
                    <a:pos x="438" y="368"/>
                  </a:cxn>
                  <a:cxn ang="0">
                    <a:pos x="555" y="309"/>
                  </a:cxn>
                  <a:cxn ang="0">
                    <a:pos x="376" y="197"/>
                  </a:cxn>
                  <a:cxn ang="0">
                    <a:pos x="186" y="283"/>
                  </a:cxn>
                  <a:cxn ang="0">
                    <a:pos x="32" y="197"/>
                  </a:cxn>
                </a:cxnLst>
                <a:rect l="0" t="0" r="r" b="b"/>
                <a:pathLst>
                  <a:path w="786" h="452">
                    <a:moveTo>
                      <a:pt x="32" y="197"/>
                    </a:moveTo>
                    <a:cubicBezTo>
                      <a:pt x="64" y="150"/>
                      <a:pt x="269" y="0"/>
                      <a:pt x="376" y="0"/>
                    </a:cubicBezTo>
                    <a:cubicBezTo>
                      <a:pt x="483" y="0"/>
                      <a:pt x="607" y="164"/>
                      <a:pt x="673" y="197"/>
                    </a:cubicBezTo>
                    <a:cubicBezTo>
                      <a:pt x="739" y="230"/>
                      <a:pt x="764" y="170"/>
                      <a:pt x="775" y="197"/>
                    </a:cubicBezTo>
                    <a:cubicBezTo>
                      <a:pt x="786" y="224"/>
                      <a:pt x="750" y="317"/>
                      <a:pt x="738" y="359"/>
                    </a:cubicBezTo>
                    <a:cubicBezTo>
                      <a:pt x="726" y="401"/>
                      <a:pt x="751" y="450"/>
                      <a:pt x="701" y="451"/>
                    </a:cubicBezTo>
                    <a:cubicBezTo>
                      <a:pt x="651" y="452"/>
                      <a:pt x="462" y="392"/>
                      <a:pt x="438" y="368"/>
                    </a:cubicBezTo>
                    <a:cubicBezTo>
                      <a:pt x="414" y="344"/>
                      <a:pt x="565" y="337"/>
                      <a:pt x="555" y="309"/>
                    </a:cubicBezTo>
                    <a:cubicBezTo>
                      <a:pt x="545" y="281"/>
                      <a:pt x="437" y="201"/>
                      <a:pt x="376" y="197"/>
                    </a:cubicBezTo>
                    <a:cubicBezTo>
                      <a:pt x="315" y="193"/>
                      <a:pt x="243" y="276"/>
                      <a:pt x="186" y="283"/>
                    </a:cubicBezTo>
                    <a:cubicBezTo>
                      <a:pt x="129" y="290"/>
                      <a:pt x="0" y="244"/>
                      <a:pt x="32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4" name="Freeform 75"/>
              <p:cNvSpPr>
                <a:spLocks/>
              </p:cNvSpPr>
              <p:nvPr/>
            </p:nvSpPr>
            <p:spPr bwMode="auto">
              <a:xfrm>
                <a:off x="4490" y="1934"/>
                <a:ext cx="365" cy="493"/>
              </a:xfrm>
              <a:custGeom>
                <a:avLst/>
                <a:gdLst/>
                <a:ahLst/>
                <a:cxnLst>
                  <a:cxn ang="0">
                    <a:pos x="487" y="299"/>
                  </a:cxn>
                  <a:cxn ang="0">
                    <a:pos x="487" y="466"/>
                  </a:cxn>
                  <a:cxn ang="0">
                    <a:pos x="180" y="457"/>
                  </a:cxn>
                  <a:cxn ang="0">
                    <a:pos x="31" y="249"/>
                  </a:cxn>
                  <a:cxn ang="0">
                    <a:pos x="111" y="113"/>
                  </a:cxn>
                  <a:cxn ang="0">
                    <a:pos x="31" y="28"/>
                  </a:cxn>
                  <a:cxn ang="0">
                    <a:pos x="297" y="28"/>
                  </a:cxn>
                  <a:cxn ang="0">
                    <a:pos x="365" y="197"/>
                  </a:cxn>
                  <a:cxn ang="0">
                    <a:pos x="235" y="196"/>
                  </a:cxn>
                  <a:cxn ang="0">
                    <a:pos x="171" y="299"/>
                  </a:cxn>
                  <a:cxn ang="0">
                    <a:pos x="365" y="336"/>
                  </a:cxn>
                  <a:cxn ang="0">
                    <a:pos x="365" y="249"/>
                  </a:cxn>
                </a:cxnLst>
                <a:rect l="0" t="0" r="r" b="b"/>
                <a:pathLst>
                  <a:path w="538" h="493">
                    <a:moveTo>
                      <a:pt x="487" y="299"/>
                    </a:moveTo>
                    <a:cubicBezTo>
                      <a:pt x="512" y="369"/>
                      <a:pt x="538" y="440"/>
                      <a:pt x="487" y="466"/>
                    </a:cubicBezTo>
                    <a:cubicBezTo>
                      <a:pt x="436" y="492"/>
                      <a:pt x="256" y="493"/>
                      <a:pt x="180" y="457"/>
                    </a:cubicBezTo>
                    <a:cubicBezTo>
                      <a:pt x="104" y="421"/>
                      <a:pt x="42" y="306"/>
                      <a:pt x="31" y="249"/>
                    </a:cubicBezTo>
                    <a:cubicBezTo>
                      <a:pt x="20" y="192"/>
                      <a:pt x="111" y="150"/>
                      <a:pt x="111" y="113"/>
                    </a:cubicBezTo>
                    <a:cubicBezTo>
                      <a:pt x="111" y="76"/>
                      <a:pt x="0" y="42"/>
                      <a:pt x="31" y="28"/>
                    </a:cubicBezTo>
                    <a:cubicBezTo>
                      <a:pt x="62" y="14"/>
                      <a:pt x="241" y="0"/>
                      <a:pt x="297" y="28"/>
                    </a:cubicBezTo>
                    <a:cubicBezTo>
                      <a:pt x="353" y="56"/>
                      <a:pt x="375" y="169"/>
                      <a:pt x="365" y="197"/>
                    </a:cubicBezTo>
                    <a:cubicBezTo>
                      <a:pt x="355" y="225"/>
                      <a:pt x="267" y="179"/>
                      <a:pt x="235" y="196"/>
                    </a:cubicBezTo>
                    <a:cubicBezTo>
                      <a:pt x="203" y="213"/>
                      <a:pt x="149" y="276"/>
                      <a:pt x="171" y="299"/>
                    </a:cubicBezTo>
                    <a:cubicBezTo>
                      <a:pt x="193" y="322"/>
                      <a:pt x="333" y="344"/>
                      <a:pt x="365" y="336"/>
                    </a:cubicBezTo>
                    <a:cubicBezTo>
                      <a:pt x="397" y="328"/>
                      <a:pt x="381" y="288"/>
                      <a:pt x="365" y="249"/>
                    </a:cubicBezTo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5" name="Freeform 76"/>
              <p:cNvSpPr>
                <a:spLocks/>
              </p:cNvSpPr>
              <p:nvPr/>
            </p:nvSpPr>
            <p:spPr bwMode="auto">
              <a:xfrm rot="-1213491">
                <a:off x="4923" y="2074"/>
                <a:ext cx="550" cy="322"/>
              </a:xfrm>
              <a:custGeom>
                <a:avLst/>
                <a:gdLst/>
                <a:ahLst/>
                <a:cxnLst>
                  <a:cxn ang="0">
                    <a:pos x="456" y="36"/>
                  </a:cxn>
                  <a:cxn ang="0">
                    <a:pos x="319" y="35"/>
                  </a:cxn>
                  <a:cxn ang="0">
                    <a:pos x="418" y="249"/>
                  </a:cxn>
                  <a:cxn ang="0">
                    <a:pos x="202" y="230"/>
                  </a:cxn>
                  <a:cxn ang="0">
                    <a:pos x="82" y="78"/>
                  </a:cxn>
                  <a:cxn ang="0">
                    <a:pos x="18" y="258"/>
                  </a:cxn>
                  <a:cxn ang="0">
                    <a:pos x="191" y="408"/>
                  </a:cxn>
                  <a:cxn ang="0">
                    <a:pos x="191" y="322"/>
                  </a:cxn>
                  <a:cxn ang="0">
                    <a:pos x="550" y="390"/>
                  </a:cxn>
                  <a:cxn ang="0">
                    <a:pos x="550" y="212"/>
                  </a:cxn>
                  <a:cxn ang="0">
                    <a:pos x="456" y="36"/>
                  </a:cxn>
                </a:cxnLst>
                <a:rect l="0" t="0" r="r" b="b"/>
                <a:pathLst>
                  <a:path w="610" h="419">
                    <a:moveTo>
                      <a:pt x="456" y="36"/>
                    </a:moveTo>
                    <a:cubicBezTo>
                      <a:pt x="418" y="7"/>
                      <a:pt x="325" y="0"/>
                      <a:pt x="319" y="35"/>
                    </a:cubicBezTo>
                    <a:cubicBezTo>
                      <a:pt x="313" y="70"/>
                      <a:pt x="437" y="216"/>
                      <a:pt x="418" y="249"/>
                    </a:cubicBezTo>
                    <a:cubicBezTo>
                      <a:pt x="399" y="282"/>
                      <a:pt x="258" y="258"/>
                      <a:pt x="202" y="230"/>
                    </a:cubicBezTo>
                    <a:cubicBezTo>
                      <a:pt x="146" y="202"/>
                      <a:pt x="113" y="73"/>
                      <a:pt x="82" y="78"/>
                    </a:cubicBezTo>
                    <a:cubicBezTo>
                      <a:pt x="51" y="83"/>
                      <a:pt x="0" y="203"/>
                      <a:pt x="18" y="258"/>
                    </a:cubicBezTo>
                    <a:cubicBezTo>
                      <a:pt x="36" y="313"/>
                      <a:pt x="162" y="397"/>
                      <a:pt x="191" y="408"/>
                    </a:cubicBezTo>
                    <a:cubicBezTo>
                      <a:pt x="220" y="419"/>
                      <a:pt x="131" y="325"/>
                      <a:pt x="191" y="322"/>
                    </a:cubicBezTo>
                    <a:cubicBezTo>
                      <a:pt x="251" y="319"/>
                      <a:pt x="490" y="408"/>
                      <a:pt x="550" y="390"/>
                    </a:cubicBezTo>
                    <a:cubicBezTo>
                      <a:pt x="610" y="372"/>
                      <a:pt x="563" y="271"/>
                      <a:pt x="550" y="212"/>
                    </a:cubicBezTo>
                    <a:cubicBezTo>
                      <a:pt x="537" y="153"/>
                      <a:pt x="494" y="65"/>
                      <a:pt x="456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1" name="Group 77"/>
            <p:cNvGrpSpPr>
              <a:grpSpLocks/>
            </p:cNvGrpSpPr>
            <p:nvPr/>
          </p:nvGrpSpPr>
          <p:grpSpPr bwMode="auto">
            <a:xfrm rot="-714625">
              <a:off x="7186" y="3757"/>
              <a:ext cx="1255" cy="828"/>
              <a:chOff x="1925" y="5576"/>
              <a:chExt cx="3798" cy="1536"/>
            </a:xfrm>
          </p:grpSpPr>
          <p:sp>
            <p:nvSpPr>
              <p:cNvPr id="125" name="Freeform 78"/>
              <p:cNvSpPr>
                <a:spLocks/>
              </p:cNvSpPr>
              <p:nvPr/>
            </p:nvSpPr>
            <p:spPr bwMode="auto">
              <a:xfrm>
                <a:off x="1925" y="5576"/>
                <a:ext cx="793" cy="1261"/>
              </a:xfrm>
              <a:custGeom>
                <a:avLst/>
                <a:gdLst/>
                <a:ahLst/>
                <a:cxnLst>
                  <a:cxn ang="0">
                    <a:pos x="101" y="156"/>
                  </a:cxn>
                  <a:cxn ang="0">
                    <a:pos x="69" y="1094"/>
                  </a:cxn>
                  <a:cxn ang="0">
                    <a:pos x="265" y="1159"/>
                  </a:cxn>
                  <a:cxn ang="0">
                    <a:pos x="265" y="593"/>
                  </a:cxn>
                  <a:cxn ang="0">
                    <a:pos x="725" y="565"/>
                  </a:cxn>
                  <a:cxn ang="0">
                    <a:pos x="676" y="156"/>
                  </a:cxn>
                  <a:cxn ang="0">
                    <a:pos x="101" y="156"/>
                  </a:cxn>
                </a:cxnLst>
                <a:rect l="0" t="0" r="r" b="b"/>
                <a:pathLst>
                  <a:path w="793" h="1261">
                    <a:moveTo>
                      <a:pt x="101" y="156"/>
                    </a:moveTo>
                    <a:cubicBezTo>
                      <a:pt x="0" y="312"/>
                      <a:pt x="42" y="927"/>
                      <a:pt x="69" y="1094"/>
                    </a:cubicBezTo>
                    <a:cubicBezTo>
                      <a:pt x="96" y="1261"/>
                      <a:pt x="232" y="1242"/>
                      <a:pt x="265" y="1159"/>
                    </a:cubicBezTo>
                    <a:cubicBezTo>
                      <a:pt x="298" y="1076"/>
                      <a:pt x="188" y="692"/>
                      <a:pt x="265" y="593"/>
                    </a:cubicBezTo>
                    <a:cubicBezTo>
                      <a:pt x="342" y="494"/>
                      <a:pt x="657" y="638"/>
                      <a:pt x="725" y="565"/>
                    </a:cubicBezTo>
                    <a:cubicBezTo>
                      <a:pt x="793" y="492"/>
                      <a:pt x="785" y="221"/>
                      <a:pt x="676" y="156"/>
                    </a:cubicBezTo>
                    <a:cubicBezTo>
                      <a:pt x="567" y="91"/>
                      <a:pt x="202" y="0"/>
                      <a:pt x="101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6" name="Freeform 79"/>
              <p:cNvSpPr>
                <a:spLocks/>
              </p:cNvSpPr>
              <p:nvPr/>
            </p:nvSpPr>
            <p:spPr bwMode="auto">
              <a:xfrm>
                <a:off x="2053" y="5797"/>
                <a:ext cx="536" cy="232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186"/>
                  </a:cxn>
                  <a:cxn ang="0">
                    <a:pos x="336" y="232"/>
                  </a:cxn>
                  <a:cxn ang="0">
                    <a:pos x="492" y="186"/>
                  </a:cxn>
                  <a:cxn ang="0">
                    <a:pos x="70" y="0"/>
                  </a:cxn>
                </a:cxnLst>
                <a:rect l="0" t="0" r="r" b="b"/>
                <a:pathLst>
                  <a:path w="536" h="232">
                    <a:moveTo>
                      <a:pt x="70" y="0"/>
                    </a:moveTo>
                    <a:cubicBezTo>
                      <a:pt x="0" y="0"/>
                      <a:pt x="26" y="147"/>
                      <a:pt x="70" y="186"/>
                    </a:cubicBezTo>
                    <a:cubicBezTo>
                      <a:pt x="114" y="225"/>
                      <a:pt x="266" y="232"/>
                      <a:pt x="336" y="232"/>
                    </a:cubicBezTo>
                    <a:cubicBezTo>
                      <a:pt x="406" y="232"/>
                      <a:pt x="536" y="223"/>
                      <a:pt x="492" y="186"/>
                    </a:cubicBezTo>
                    <a:cubicBezTo>
                      <a:pt x="448" y="149"/>
                      <a:pt x="140" y="0"/>
                      <a:pt x="70" y="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7" name="Freeform 80"/>
              <p:cNvSpPr>
                <a:spLocks/>
              </p:cNvSpPr>
              <p:nvPr/>
            </p:nvSpPr>
            <p:spPr bwMode="auto">
              <a:xfrm>
                <a:off x="2441" y="6020"/>
                <a:ext cx="994" cy="878"/>
              </a:xfrm>
              <a:custGeom>
                <a:avLst/>
                <a:gdLst/>
                <a:ahLst/>
                <a:cxnLst>
                  <a:cxn ang="0">
                    <a:pos x="465" y="9"/>
                  </a:cxn>
                  <a:cxn ang="0">
                    <a:pos x="32" y="697"/>
                  </a:cxn>
                  <a:cxn ang="0">
                    <a:pos x="271" y="725"/>
                  </a:cxn>
                  <a:cxn ang="0">
                    <a:pos x="393" y="511"/>
                  </a:cxn>
                  <a:cxn ang="0">
                    <a:pos x="725" y="762"/>
                  </a:cxn>
                  <a:cxn ang="0">
                    <a:pos x="951" y="753"/>
                  </a:cxn>
                  <a:cxn ang="0">
                    <a:pos x="465" y="9"/>
                  </a:cxn>
                </a:cxnLst>
                <a:rect l="0" t="0" r="r" b="b"/>
                <a:pathLst>
                  <a:path w="994" h="878">
                    <a:moveTo>
                      <a:pt x="465" y="9"/>
                    </a:moveTo>
                    <a:cubicBezTo>
                      <a:pt x="312" y="0"/>
                      <a:pt x="64" y="578"/>
                      <a:pt x="32" y="697"/>
                    </a:cubicBezTo>
                    <a:cubicBezTo>
                      <a:pt x="0" y="816"/>
                      <a:pt x="211" y="756"/>
                      <a:pt x="271" y="725"/>
                    </a:cubicBezTo>
                    <a:cubicBezTo>
                      <a:pt x="331" y="694"/>
                      <a:pt x="317" y="505"/>
                      <a:pt x="393" y="511"/>
                    </a:cubicBezTo>
                    <a:cubicBezTo>
                      <a:pt x="469" y="517"/>
                      <a:pt x="632" y="722"/>
                      <a:pt x="725" y="762"/>
                    </a:cubicBezTo>
                    <a:cubicBezTo>
                      <a:pt x="818" y="802"/>
                      <a:pt x="994" y="878"/>
                      <a:pt x="951" y="753"/>
                    </a:cubicBezTo>
                    <a:cubicBezTo>
                      <a:pt x="908" y="628"/>
                      <a:pt x="618" y="18"/>
                      <a:pt x="465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8" name="Freeform 81"/>
              <p:cNvSpPr>
                <a:spLocks/>
              </p:cNvSpPr>
              <p:nvPr/>
            </p:nvSpPr>
            <p:spPr bwMode="auto">
              <a:xfrm>
                <a:off x="2733" y="6228"/>
                <a:ext cx="357" cy="202"/>
              </a:xfrm>
              <a:custGeom>
                <a:avLst/>
                <a:gdLst/>
                <a:ahLst/>
                <a:cxnLst>
                  <a:cxn ang="0">
                    <a:pos x="101" y="6"/>
                  </a:cxn>
                  <a:cxn ang="0">
                    <a:pos x="41" y="145"/>
                  </a:cxn>
                  <a:cxn ang="0">
                    <a:pos x="347" y="182"/>
                  </a:cxn>
                  <a:cxn ang="0">
                    <a:pos x="101" y="6"/>
                  </a:cxn>
                </a:cxnLst>
                <a:rect l="0" t="0" r="r" b="b"/>
                <a:pathLst>
                  <a:path w="357" h="202">
                    <a:moveTo>
                      <a:pt x="101" y="6"/>
                    </a:moveTo>
                    <a:cubicBezTo>
                      <a:pt x="50" y="0"/>
                      <a:pt x="0" y="116"/>
                      <a:pt x="41" y="145"/>
                    </a:cubicBezTo>
                    <a:cubicBezTo>
                      <a:pt x="82" y="174"/>
                      <a:pt x="337" y="202"/>
                      <a:pt x="347" y="182"/>
                    </a:cubicBezTo>
                    <a:cubicBezTo>
                      <a:pt x="357" y="162"/>
                      <a:pt x="152" y="12"/>
                      <a:pt x="101" y="6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9" name="Freeform 82"/>
              <p:cNvSpPr>
                <a:spLocks/>
              </p:cNvSpPr>
              <p:nvPr/>
            </p:nvSpPr>
            <p:spPr bwMode="auto">
              <a:xfrm>
                <a:off x="3419" y="5635"/>
                <a:ext cx="816" cy="1375"/>
              </a:xfrm>
              <a:custGeom>
                <a:avLst/>
                <a:gdLst/>
                <a:ahLst/>
                <a:cxnLst>
                  <a:cxn ang="0">
                    <a:pos x="98" y="162"/>
                  </a:cxn>
                  <a:cxn ang="0">
                    <a:pos x="98" y="1202"/>
                  </a:cxn>
                  <a:cxn ang="0">
                    <a:pos x="260" y="1202"/>
                  </a:cxn>
                  <a:cxn ang="0">
                    <a:pos x="316" y="673"/>
                  </a:cxn>
                  <a:cxn ang="0">
                    <a:pos x="754" y="593"/>
                  </a:cxn>
                  <a:cxn ang="0">
                    <a:pos x="687" y="227"/>
                  </a:cxn>
                  <a:cxn ang="0">
                    <a:pos x="98" y="162"/>
                  </a:cxn>
                </a:cxnLst>
                <a:rect l="0" t="0" r="r" b="b"/>
                <a:pathLst>
                  <a:path w="816" h="1375">
                    <a:moveTo>
                      <a:pt x="98" y="162"/>
                    </a:moveTo>
                    <a:cubicBezTo>
                      <a:pt x="0" y="324"/>
                      <a:pt x="71" y="1029"/>
                      <a:pt x="98" y="1202"/>
                    </a:cubicBezTo>
                    <a:cubicBezTo>
                      <a:pt x="125" y="1375"/>
                      <a:pt x="224" y="1290"/>
                      <a:pt x="260" y="1202"/>
                    </a:cubicBezTo>
                    <a:cubicBezTo>
                      <a:pt x="296" y="1114"/>
                      <a:pt x="234" y="775"/>
                      <a:pt x="316" y="673"/>
                    </a:cubicBezTo>
                    <a:cubicBezTo>
                      <a:pt x="398" y="571"/>
                      <a:pt x="692" y="667"/>
                      <a:pt x="754" y="593"/>
                    </a:cubicBezTo>
                    <a:cubicBezTo>
                      <a:pt x="816" y="519"/>
                      <a:pt x="796" y="299"/>
                      <a:pt x="687" y="227"/>
                    </a:cubicBezTo>
                    <a:cubicBezTo>
                      <a:pt x="578" y="155"/>
                      <a:pt x="196" y="0"/>
                      <a:pt x="98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0" name="Freeform 83"/>
              <p:cNvSpPr>
                <a:spLocks/>
              </p:cNvSpPr>
              <p:nvPr/>
            </p:nvSpPr>
            <p:spPr bwMode="auto">
              <a:xfrm>
                <a:off x="3580" y="5873"/>
                <a:ext cx="370" cy="288"/>
              </a:xfrm>
              <a:custGeom>
                <a:avLst/>
                <a:gdLst/>
                <a:ahLst/>
                <a:cxnLst>
                  <a:cxn ang="0">
                    <a:pos x="47" y="17"/>
                  </a:cxn>
                  <a:cxn ang="0">
                    <a:pos x="47" y="249"/>
                  </a:cxn>
                  <a:cxn ang="0">
                    <a:pos x="331" y="249"/>
                  </a:cxn>
                  <a:cxn ang="0">
                    <a:pos x="283" y="147"/>
                  </a:cxn>
                  <a:cxn ang="0">
                    <a:pos x="47" y="17"/>
                  </a:cxn>
                </a:cxnLst>
                <a:rect l="0" t="0" r="r" b="b"/>
                <a:pathLst>
                  <a:path w="370" h="288">
                    <a:moveTo>
                      <a:pt x="47" y="17"/>
                    </a:moveTo>
                    <a:cubicBezTo>
                      <a:pt x="8" y="34"/>
                      <a:pt x="0" y="210"/>
                      <a:pt x="47" y="249"/>
                    </a:cubicBezTo>
                    <a:cubicBezTo>
                      <a:pt x="94" y="288"/>
                      <a:pt x="292" y="266"/>
                      <a:pt x="331" y="249"/>
                    </a:cubicBezTo>
                    <a:cubicBezTo>
                      <a:pt x="370" y="232"/>
                      <a:pt x="330" y="184"/>
                      <a:pt x="283" y="147"/>
                    </a:cubicBezTo>
                    <a:cubicBezTo>
                      <a:pt x="236" y="110"/>
                      <a:pt x="86" y="0"/>
                      <a:pt x="47" y="17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1" name="Freeform 84"/>
              <p:cNvSpPr>
                <a:spLocks/>
              </p:cNvSpPr>
              <p:nvPr/>
            </p:nvSpPr>
            <p:spPr bwMode="auto">
              <a:xfrm>
                <a:off x="4224" y="5894"/>
                <a:ext cx="810" cy="1124"/>
              </a:xfrm>
              <a:custGeom>
                <a:avLst/>
                <a:gdLst/>
                <a:ahLst/>
                <a:cxnLst>
                  <a:cxn ang="0">
                    <a:pos x="189" y="135"/>
                  </a:cxn>
                  <a:cxn ang="0">
                    <a:pos x="74" y="943"/>
                  </a:cxn>
                  <a:cxn ang="0">
                    <a:pos x="631" y="1116"/>
                  </a:cxn>
                  <a:cxn ang="0">
                    <a:pos x="631" y="897"/>
                  </a:cxn>
                  <a:cxn ang="0">
                    <a:pos x="338" y="832"/>
                  </a:cxn>
                  <a:cxn ang="0">
                    <a:pos x="291" y="665"/>
                  </a:cxn>
                  <a:cxn ang="0">
                    <a:pos x="699" y="693"/>
                  </a:cxn>
                  <a:cxn ang="0">
                    <a:pos x="631" y="536"/>
                  </a:cxn>
                  <a:cxn ang="0">
                    <a:pos x="418" y="470"/>
                  </a:cxn>
                  <a:cxn ang="0">
                    <a:pos x="418" y="334"/>
                  </a:cxn>
                  <a:cxn ang="0">
                    <a:pos x="763" y="334"/>
                  </a:cxn>
                  <a:cxn ang="0">
                    <a:pos x="699" y="135"/>
                  </a:cxn>
                  <a:cxn ang="0">
                    <a:pos x="189" y="135"/>
                  </a:cxn>
                </a:cxnLst>
                <a:rect l="0" t="0" r="r" b="b"/>
                <a:pathLst>
                  <a:path w="810" h="1124">
                    <a:moveTo>
                      <a:pt x="189" y="135"/>
                    </a:moveTo>
                    <a:cubicBezTo>
                      <a:pt x="85" y="270"/>
                      <a:pt x="0" y="780"/>
                      <a:pt x="74" y="943"/>
                    </a:cubicBezTo>
                    <a:cubicBezTo>
                      <a:pt x="148" y="1106"/>
                      <a:pt x="538" y="1124"/>
                      <a:pt x="631" y="1116"/>
                    </a:cubicBezTo>
                    <a:cubicBezTo>
                      <a:pt x="724" y="1108"/>
                      <a:pt x="680" y="944"/>
                      <a:pt x="631" y="897"/>
                    </a:cubicBezTo>
                    <a:cubicBezTo>
                      <a:pt x="582" y="850"/>
                      <a:pt x="395" y="871"/>
                      <a:pt x="338" y="832"/>
                    </a:cubicBezTo>
                    <a:cubicBezTo>
                      <a:pt x="281" y="793"/>
                      <a:pt x="231" y="688"/>
                      <a:pt x="291" y="665"/>
                    </a:cubicBezTo>
                    <a:cubicBezTo>
                      <a:pt x="351" y="642"/>
                      <a:pt x="642" y="715"/>
                      <a:pt x="699" y="693"/>
                    </a:cubicBezTo>
                    <a:cubicBezTo>
                      <a:pt x="756" y="671"/>
                      <a:pt x="678" y="573"/>
                      <a:pt x="631" y="536"/>
                    </a:cubicBezTo>
                    <a:cubicBezTo>
                      <a:pt x="584" y="499"/>
                      <a:pt x="453" y="504"/>
                      <a:pt x="418" y="470"/>
                    </a:cubicBezTo>
                    <a:cubicBezTo>
                      <a:pt x="383" y="436"/>
                      <a:pt x="361" y="357"/>
                      <a:pt x="418" y="334"/>
                    </a:cubicBezTo>
                    <a:cubicBezTo>
                      <a:pt x="475" y="311"/>
                      <a:pt x="716" y="367"/>
                      <a:pt x="763" y="334"/>
                    </a:cubicBezTo>
                    <a:cubicBezTo>
                      <a:pt x="810" y="301"/>
                      <a:pt x="795" y="168"/>
                      <a:pt x="699" y="135"/>
                    </a:cubicBezTo>
                    <a:cubicBezTo>
                      <a:pt x="603" y="102"/>
                      <a:pt x="293" y="0"/>
                      <a:pt x="189" y="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2" name="Freeform 85"/>
              <p:cNvSpPr>
                <a:spLocks/>
              </p:cNvSpPr>
              <p:nvPr/>
            </p:nvSpPr>
            <p:spPr bwMode="auto">
              <a:xfrm>
                <a:off x="5032" y="5955"/>
                <a:ext cx="691" cy="1157"/>
              </a:xfrm>
              <a:custGeom>
                <a:avLst/>
                <a:gdLst/>
                <a:ahLst/>
                <a:cxnLst>
                  <a:cxn ang="0">
                    <a:pos x="152" y="139"/>
                  </a:cxn>
                  <a:cxn ang="0">
                    <a:pos x="75" y="994"/>
                  </a:cxn>
                  <a:cxn ang="0">
                    <a:pos x="603" y="1115"/>
                  </a:cxn>
                  <a:cxn ang="0">
                    <a:pos x="603" y="882"/>
                  </a:cxn>
                  <a:cxn ang="0">
                    <a:pos x="304" y="790"/>
                  </a:cxn>
                  <a:cxn ang="0">
                    <a:pos x="390" y="158"/>
                  </a:cxn>
                  <a:cxn ang="0">
                    <a:pos x="152" y="139"/>
                  </a:cxn>
                </a:cxnLst>
                <a:rect l="0" t="0" r="r" b="b"/>
                <a:pathLst>
                  <a:path w="691" h="1157">
                    <a:moveTo>
                      <a:pt x="152" y="139"/>
                    </a:moveTo>
                    <a:cubicBezTo>
                      <a:pt x="100" y="278"/>
                      <a:pt x="0" y="831"/>
                      <a:pt x="75" y="994"/>
                    </a:cubicBezTo>
                    <a:cubicBezTo>
                      <a:pt x="150" y="1157"/>
                      <a:pt x="515" y="1134"/>
                      <a:pt x="603" y="1115"/>
                    </a:cubicBezTo>
                    <a:cubicBezTo>
                      <a:pt x="691" y="1096"/>
                      <a:pt x="653" y="936"/>
                      <a:pt x="603" y="882"/>
                    </a:cubicBezTo>
                    <a:cubicBezTo>
                      <a:pt x="553" y="828"/>
                      <a:pt x="339" y="911"/>
                      <a:pt x="304" y="790"/>
                    </a:cubicBezTo>
                    <a:cubicBezTo>
                      <a:pt x="269" y="669"/>
                      <a:pt x="409" y="265"/>
                      <a:pt x="390" y="158"/>
                    </a:cubicBezTo>
                    <a:cubicBezTo>
                      <a:pt x="371" y="51"/>
                      <a:pt x="204" y="0"/>
                      <a:pt x="152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2" name="Group 140"/>
          <p:cNvGrpSpPr>
            <a:grpSpLocks/>
          </p:cNvGrpSpPr>
          <p:nvPr/>
        </p:nvGrpSpPr>
        <p:grpSpPr bwMode="auto">
          <a:xfrm>
            <a:off x="2214546" y="2571744"/>
            <a:ext cx="1466850" cy="1550987"/>
            <a:chOff x="4413" y="2643"/>
            <a:chExt cx="2310" cy="2441"/>
          </a:xfrm>
        </p:grpSpPr>
        <p:grpSp>
          <p:nvGrpSpPr>
            <p:cNvPr id="23" name="Group 141"/>
            <p:cNvGrpSpPr>
              <a:grpSpLocks/>
            </p:cNvGrpSpPr>
            <p:nvPr/>
          </p:nvGrpSpPr>
          <p:grpSpPr bwMode="auto">
            <a:xfrm>
              <a:off x="4413" y="2643"/>
              <a:ext cx="2310" cy="2441"/>
              <a:chOff x="4413" y="2643"/>
              <a:chExt cx="2310" cy="2441"/>
            </a:xfrm>
          </p:grpSpPr>
          <p:grpSp>
            <p:nvGrpSpPr>
              <p:cNvPr id="24" name="Group 142"/>
              <p:cNvGrpSpPr>
                <a:grpSpLocks/>
              </p:cNvGrpSpPr>
              <p:nvPr/>
            </p:nvGrpSpPr>
            <p:grpSpPr bwMode="auto">
              <a:xfrm>
                <a:off x="4413" y="2643"/>
                <a:ext cx="2310" cy="2441"/>
                <a:chOff x="4413" y="2643"/>
                <a:chExt cx="2310" cy="2441"/>
              </a:xfrm>
            </p:grpSpPr>
            <p:sp>
              <p:nvSpPr>
                <p:cNvPr id="165" name="Freeform 143"/>
                <p:cNvSpPr>
                  <a:spLocks/>
                </p:cNvSpPr>
                <p:nvPr/>
              </p:nvSpPr>
              <p:spPr bwMode="auto">
                <a:xfrm>
                  <a:off x="4793" y="4705"/>
                  <a:ext cx="431" cy="226"/>
                </a:xfrm>
                <a:custGeom>
                  <a:avLst/>
                  <a:gdLst/>
                  <a:ahLst/>
                  <a:cxnLst>
                    <a:cxn ang="0">
                      <a:pos x="24" y="34"/>
                    </a:cxn>
                    <a:cxn ang="0">
                      <a:pos x="82" y="235"/>
                    </a:cxn>
                    <a:cxn ang="0">
                      <a:pos x="516" y="235"/>
                    </a:cxn>
                    <a:cxn ang="0">
                      <a:pos x="417" y="34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572" h="268">
                      <a:moveTo>
                        <a:pt x="24" y="34"/>
                      </a:moveTo>
                      <a:cubicBezTo>
                        <a:pt x="12" y="118"/>
                        <a:pt x="0" y="202"/>
                        <a:pt x="82" y="235"/>
                      </a:cubicBezTo>
                      <a:cubicBezTo>
                        <a:pt x="164" y="268"/>
                        <a:pt x="460" y="268"/>
                        <a:pt x="516" y="235"/>
                      </a:cubicBezTo>
                      <a:cubicBezTo>
                        <a:pt x="572" y="202"/>
                        <a:pt x="489" y="68"/>
                        <a:pt x="417" y="34"/>
                      </a:cubicBezTo>
                      <a:cubicBezTo>
                        <a:pt x="345" y="0"/>
                        <a:pt x="213" y="17"/>
                        <a:pt x="82" y="34"/>
                      </a:cubicBezTo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Oval 144"/>
                <p:cNvSpPr>
                  <a:spLocks noChangeArrowheads="1"/>
                </p:cNvSpPr>
                <p:nvPr/>
              </p:nvSpPr>
              <p:spPr bwMode="auto">
                <a:xfrm>
                  <a:off x="5247" y="4734"/>
                  <a:ext cx="258" cy="350"/>
                </a:xfrm>
                <a:prstGeom prst="ellipse">
                  <a:avLst/>
                </a:pr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Freeform 145"/>
                <p:cNvSpPr>
                  <a:spLocks/>
                </p:cNvSpPr>
                <p:nvPr/>
              </p:nvSpPr>
              <p:spPr bwMode="auto">
                <a:xfrm>
                  <a:off x="4413" y="2822"/>
                  <a:ext cx="694" cy="1966"/>
                </a:xfrm>
                <a:custGeom>
                  <a:avLst/>
                  <a:gdLst/>
                  <a:ahLst/>
                  <a:cxnLst>
                    <a:cxn ang="0">
                      <a:pos x="834" y="2265"/>
                    </a:cxn>
                    <a:cxn ang="0">
                      <a:pos x="379" y="2033"/>
                    </a:cxn>
                    <a:cxn ang="0">
                      <a:pos x="119" y="487"/>
                    </a:cxn>
                    <a:cxn ang="0">
                      <a:pos x="82" y="32"/>
                    </a:cxn>
                    <a:cxn ang="0">
                      <a:pos x="611" y="295"/>
                    </a:cxn>
                    <a:cxn ang="0">
                      <a:pos x="797" y="893"/>
                    </a:cxn>
                    <a:cxn ang="0">
                      <a:pos x="899" y="1856"/>
                    </a:cxn>
                    <a:cxn ang="0">
                      <a:pos x="834" y="2265"/>
                    </a:cxn>
                  </a:cxnLst>
                  <a:rect l="0" t="0" r="r" b="b"/>
                  <a:pathLst>
                    <a:path w="921" h="2329">
                      <a:moveTo>
                        <a:pt x="834" y="2265"/>
                      </a:moveTo>
                      <a:cubicBezTo>
                        <a:pt x="747" y="2295"/>
                        <a:pt x="498" y="2329"/>
                        <a:pt x="379" y="2033"/>
                      </a:cubicBezTo>
                      <a:cubicBezTo>
                        <a:pt x="260" y="1737"/>
                        <a:pt x="168" y="820"/>
                        <a:pt x="119" y="487"/>
                      </a:cubicBezTo>
                      <a:cubicBezTo>
                        <a:pt x="70" y="154"/>
                        <a:pt x="0" y="64"/>
                        <a:pt x="82" y="32"/>
                      </a:cubicBezTo>
                      <a:cubicBezTo>
                        <a:pt x="164" y="0"/>
                        <a:pt x="492" y="152"/>
                        <a:pt x="611" y="295"/>
                      </a:cubicBezTo>
                      <a:cubicBezTo>
                        <a:pt x="730" y="438"/>
                        <a:pt x="749" y="633"/>
                        <a:pt x="797" y="893"/>
                      </a:cubicBezTo>
                      <a:cubicBezTo>
                        <a:pt x="845" y="1153"/>
                        <a:pt x="887" y="1627"/>
                        <a:pt x="899" y="1856"/>
                      </a:cubicBezTo>
                      <a:cubicBezTo>
                        <a:pt x="911" y="2085"/>
                        <a:pt x="921" y="2235"/>
                        <a:pt x="834" y="2265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46"/>
                <p:cNvSpPr>
                  <a:spLocks/>
                </p:cNvSpPr>
                <p:nvPr/>
              </p:nvSpPr>
              <p:spPr bwMode="auto">
                <a:xfrm>
                  <a:off x="4855" y="3014"/>
                  <a:ext cx="1868" cy="1823"/>
                </a:xfrm>
                <a:custGeom>
                  <a:avLst/>
                  <a:gdLst/>
                  <a:ahLst/>
                  <a:cxnLst>
                    <a:cxn ang="0">
                      <a:pos x="90" y="259"/>
                    </a:cxn>
                    <a:cxn ang="0">
                      <a:pos x="1772" y="67"/>
                    </a:cxn>
                    <a:cxn ang="0">
                      <a:pos x="1943" y="67"/>
                    </a:cxn>
                    <a:cxn ang="0">
                      <a:pos x="2038" y="467"/>
                    </a:cxn>
                    <a:cxn ang="0">
                      <a:pos x="2174" y="1572"/>
                    </a:cxn>
                    <a:cxn ang="0">
                      <a:pos x="2174" y="1805"/>
                    </a:cxn>
                    <a:cxn ang="0">
                      <a:pos x="335" y="2037"/>
                    </a:cxn>
                    <a:cxn ang="0">
                      <a:pos x="165" y="1076"/>
                    </a:cxn>
                    <a:cxn ang="0">
                      <a:pos x="90" y="311"/>
                    </a:cxn>
                  </a:cxnLst>
                  <a:rect l="0" t="0" r="r" b="b"/>
                  <a:pathLst>
                    <a:path w="2480" h="2159">
                      <a:moveTo>
                        <a:pt x="90" y="259"/>
                      </a:moveTo>
                      <a:cubicBezTo>
                        <a:pt x="776" y="179"/>
                        <a:pt x="1463" y="99"/>
                        <a:pt x="1772" y="67"/>
                      </a:cubicBezTo>
                      <a:cubicBezTo>
                        <a:pt x="2081" y="35"/>
                        <a:pt x="1899" y="0"/>
                        <a:pt x="1943" y="67"/>
                      </a:cubicBezTo>
                      <a:cubicBezTo>
                        <a:pt x="1987" y="134"/>
                        <a:pt x="2000" y="216"/>
                        <a:pt x="2038" y="467"/>
                      </a:cubicBezTo>
                      <a:cubicBezTo>
                        <a:pt x="2076" y="718"/>
                        <a:pt x="2151" y="1349"/>
                        <a:pt x="2174" y="1572"/>
                      </a:cubicBezTo>
                      <a:cubicBezTo>
                        <a:pt x="2197" y="1795"/>
                        <a:pt x="2480" y="1728"/>
                        <a:pt x="2174" y="1805"/>
                      </a:cubicBezTo>
                      <a:cubicBezTo>
                        <a:pt x="1868" y="1882"/>
                        <a:pt x="670" y="2159"/>
                        <a:pt x="335" y="2037"/>
                      </a:cubicBezTo>
                      <a:cubicBezTo>
                        <a:pt x="0" y="1915"/>
                        <a:pt x="206" y="1364"/>
                        <a:pt x="165" y="1076"/>
                      </a:cubicBezTo>
                      <a:cubicBezTo>
                        <a:pt x="124" y="788"/>
                        <a:pt x="107" y="549"/>
                        <a:pt x="90" y="311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7"/>
                <p:cNvSpPr>
                  <a:spLocks/>
                </p:cNvSpPr>
                <p:nvPr/>
              </p:nvSpPr>
              <p:spPr bwMode="auto">
                <a:xfrm>
                  <a:off x="4413" y="2643"/>
                  <a:ext cx="2015" cy="679"/>
                </a:xfrm>
                <a:custGeom>
                  <a:avLst/>
                  <a:gdLst/>
                  <a:ahLst/>
                  <a:cxnLst>
                    <a:cxn ang="0">
                      <a:pos x="0" y="244"/>
                    </a:cxn>
                    <a:cxn ang="0">
                      <a:pos x="1215" y="80"/>
                    </a:cxn>
                    <a:cxn ang="0">
                      <a:pos x="2024" y="83"/>
                    </a:cxn>
                    <a:cxn ang="0">
                      <a:pos x="2542" y="577"/>
                    </a:cxn>
                    <a:cxn ang="0">
                      <a:pos x="1225" y="751"/>
                    </a:cxn>
                    <a:cxn ang="0">
                      <a:pos x="649" y="751"/>
                    </a:cxn>
                    <a:cxn ang="0">
                      <a:pos x="521" y="424"/>
                    </a:cxn>
                    <a:cxn ang="0">
                      <a:pos x="100" y="271"/>
                    </a:cxn>
                  </a:cxnLst>
                  <a:rect l="0" t="0" r="r" b="b"/>
                  <a:pathLst>
                    <a:path w="2675" h="805">
                      <a:moveTo>
                        <a:pt x="0" y="244"/>
                      </a:moveTo>
                      <a:cubicBezTo>
                        <a:pt x="439" y="175"/>
                        <a:pt x="878" y="107"/>
                        <a:pt x="1215" y="80"/>
                      </a:cubicBezTo>
                      <a:cubicBezTo>
                        <a:pt x="1552" y="53"/>
                        <a:pt x="1803" y="0"/>
                        <a:pt x="2024" y="83"/>
                      </a:cubicBezTo>
                      <a:cubicBezTo>
                        <a:pt x="2245" y="166"/>
                        <a:pt x="2675" y="466"/>
                        <a:pt x="2542" y="577"/>
                      </a:cubicBezTo>
                      <a:cubicBezTo>
                        <a:pt x="2409" y="688"/>
                        <a:pt x="1540" y="722"/>
                        <a:pt x="1225" y="751"/>
                      </a:cubicBezTo>
                      <a:cubicBezTo>
                        <a:pt x="910" y="780"/>
                        <a:pt x="766" y="805"/>
                        <a:pt x="649" y="751"/>
                      </a:cubicBezTo>
                      <a:cubicBezTo>
                        <a:pt x="532" y="697"/>
                        <a:pt x="613" y="504"/>
                        <a:pt x="521" y="424"/>
                      </a:cubicBezTo>
                      <a:cubicBezTo>
                        <a:pt x="429" y="344"/>
                        <a:pt x="264" y="307"/>
                        <a:pt x="100" y="271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Oval 148"/>
                <p:cNvSpPr>
                  <a:spLocks noChangeArrowheads="1"/>
                </p:cNvSpPr>
                <p:nvPr/>
              </p:nvSpPr>
              <p:spPr bwMode="auto">
                <a:xfrm>
                  <a:off x="5996" y="4630"/>
                  <a:ext cx="258" cy="350"/>
                </a:xfrm>
                <a:prstGeom prst="ellipse">
                  <a:avLst/>
                </a:pr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49"/>
                <p:cNvSpPr>
                  <a:spLocks/>
                </p:cNvSpPr>
                <p:nvPr/>
              </p:nvSpPr>
              <p:spPr bwMode="auto">
                <a:xfrm>
                  <a:off x="4923" y="2801"/>
                  <a:ext cx="1006" cy="331"/>
                </a:xfrm>
                <a:custGeom>
                  <a:avLst/>
                  <a:gdLst/>
                  <a:ahLst/>
                  <a:cxnLst>
                    <a:cxn ang="0">
                      <a:pos x="64" y="38"/>
                    </a:cxn>
                    <a:cxn ang="0">
                      <a:pos x="324" y="289"/>
                    </a:cxn>
                    <a:cxn ang="0">
                      <a:pos x="828" y="289"/>
                    </a:cxn>
                    <a:cxn ang="0">
                      <a:pos x="986" y="213"/>
                    </a:cxn>
                    <a:cxn ang="0">
                      <a:pos x="707" y="62"/>
                    </a:cxn>
                    <a:cxn ang="0">
                      <a:pos x="64" y="38"/>
                    </a:cxn>
                  </a:cxnLst>
                  <a:rect l="0" t="0" r="r" b="b"/>
                  <a:pathLst>
                    <a:path w="1006" h="331">
                      <a:moveTo>
                        <a:pt x="64" y="38"/>
                      </a:moveTo>
                      <a:cubicBezTo>
                        <a:pt x="0" y="76"/>
                        <a:pt x="197" y="247"/>
                        <a:pt x="324" y="289"/>
                      </a:cubicBezTo>
                      <a:cubicBezTo>
                        <a:pt x="451" y="331"/>
                        <a:pt x="718" y="302"/>
                        <a:pt x="828" y="289"/>
                      </a:cubicBezTo>
                      <a:cubicBezTo>
                        <a:pt x="938" y="276"/>
                        <a:pt x="1006" y="251"/>
                        <a:pt x="986" y="213"/>
                      </a:cubicBezTo>
                      <a:cubicBezTo>
                        <a:pt x="966" y="175"/>
                        <a:pt x="861" y="87"/>
                        <a:pt x="707" y="62"/>
                      </a:cubicBezTo>
                      <a:cubicBezTo>
                        <a:pt x="553" y="37"/>
                        <a:pt x="128" y="0"/>
                        <a:pt x="64" y="38"/>
                      </a:cubicBezTo>
                      <a:close/>
                    </a:path>
                  </a:pathLst>
                </a:custGeom>
                <a:solidFill>
                  <a:srgbClr val="4E612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25" name="Group 150"/>
              <p:cNvGrpSpPr>
                <a:grpSpLocks/>
              </p:cNvGrpSpPr>
              <p:nvPr/>
            </p:nvGrpSpPr>
            <p:grpSpPr bwMode="auto">
              <a:xfrm>
                <a:off x="5422" y="3352"/>
                <a:ext cx="574" cy="529"/>
                <a:chOff x="4490" y="1668"/>
                <a:chExt cx="983" cy="759"/>
              </a:xfrm>
            </p:grpSpPr>
            <p:sp>
              <p:nvSpPr>
                <p:cNvPr id="162" name="Freeform 151"/>
                <p:cNvSpPr>
                  <a:spLocks/>
                </p:cNvSpPr>
                <p:nvPr/>
              </p:nvSpPr>
              <p:spPr bwMode="auto">
                <a:xfrm>
                  <a:off x="4558" y="1668"/>
                  <a:ext cx="786" cy="337"/>
                </a:xfrm>
                <a:custGeom>
                  <a:avLst/>
                  <a:gdLst/>
                  <a:ahLst/>
                  <a:cxnLst>
                    <a:cxn ang="0">
                      <a:pos x="32" y="197"/>
                    </a:cxn>
                    <a:cxn ang="0">
                      <a:pos x="376" y="0"/>
                    </a:cxn>
                    <a:cxn ang="0">
                      <a:pos x="673" y="197"/>
                    </a:cxn>
                    <a:cxn ang="0">
                      <a:pos x="775" y="197"/>
                    </a:cxn>
                    <a:cxn ang="0">
                      <a:pos x="738" y="359"/>
                    </a:cxn>
                    <a:cxn ang="0">
                      <a:pos x="701" y="451"/>
                    </a:cxn>
                    <a:cxn ang="0">
                      <a:pos x="438" y="368"/>
                    </a:cxn>
                    <a:cxn ang="0">
                      <a:pos x="555" y="309"/>
                    </a:cxn>
                    <a:cxn ang="0">
                      <a:pos x="376" y="197"/>
                    </a:cxn>
                    <a:cxn ang="0">
                      <a:pos x="186" y="283"/>
                    </a:cxn>
                    <a:cxn ang="0">
                      <a:pos x="32" y="197"/>
                    </a:cxn>
                  </a:cxnLst>
                  <a:rect l="0" t="0" r="r" b="b"/>
                  <a:pathLst>
                    <a:path w="786" h="452">
                      <a:moveTo>
                        <a:pt x="32" y="197"/>
                      </a:moveTo>
                      <a:cubicBezTo>
                        <a:pt x="64" y="150"/>
                        <a:pt x="269" y="0"/>
                        <a:pt x="376" y="0"/>
                      </a:cubicBezTo>
                      <a:cubicBezTo>
                        <a:pt x="483" y="0"/>
                        <a:pt x="607" y="164"/>
                        <a:pt x="673" y="197"/>
                      </a:cubicBezTo>
                      <a:cubicBezTo>
                        <a:pt x="739" y="230"/>
                        <a:pt x="764" y="170"/>
                        <a:pt x="775" y="197"/>
                      </a:cubicBezTo>
                      <a:cubicBezTo>
                        <a:pt x="786" y="224"/>
                        <a:pt x="750" y="317"/>
                        <a:pt x="738" y="359"/>
                      </a:cubicBezTo>
                      <a:cubicBezTo>
                        <a:pt x="726" y="401"/>
                        <a:pt x="751" y="450"/>
                        <a:pt x="701" y="451"/>
                      </a:cubicBezTo>
                      <a:cubicBezTo>
                        <a:pt x="651" y="452"/>
                        <a:pt x="462" y="392"/>
                        <a:pt x="438" y="368"/>
                      </a:cubicBezTo>
                      <a:cubicBezTo>
                        <a:pt x="414" y="344"/>
                        <a:pt x="565" y="337"/>
                        <a:pt x="555" y="309"/>
                      </a:cubicBezTo>
                      <a:cubicBezTo>
                        <a:pt x="545" y="281"/>
                        <a:pt x="437" y="201"/>
                        <a:pt x="376" y="197"/>
                      </a:cubicBezTo>
                      <a:cubicBezTo>
                        <a:pt x="315" y="193"/>
                        <a:pt x="243" y="276"/>
                        <a:pt x="186" y="283"/>
                      </a:cubicBezTo>
                      <a:cubicBezTo>
                        <a:pt x="129" y="290"/>
                        <a:pt x="0" y="244"/>
                        <a:pt x="32" y="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Freeform 152"/>
                <p:cNvSpPr>
                  <a:spLocks/>
                </p:cNvSpPr>
                <p:nvPr/>
              </p:nvSpPr>
              <p:spPr bwMode="auto">
                <a:xfrm>
                  <a:off x="4490" y="1934"/>
                  <a:ext cx="365" cy="493"/>
                </a:xfrm>
                <a:custGeom>
                  <a:avLst/>
                  <a:gdLst/>
                  <a:ahLst/>
                  <a:cxnLst>
                    <a:cxn ang="0">
                      <a:pos x="487" y="299"/>
                    </a:cxn>
                    <a:cxn ang="0">
                      <a:pos x="487" y="466"/>
                    </a:cxn>
                    <a:cxn ang="0">
                      <a:pos x="180" y="457"/>
                    </a:cxn>
                    <a:cxn ang="0">
                      <a:pos x="31" y="249"/>
                    </a:cxn>
                    <a:cxn ang="0">
                      <a:pos x="111" y="113"/>
                    </a:cxn>
                    <a:cxn ang="0">
                      <a:pos x="31" y="28"/>
                    </a:cxn>
                    <a:cxn ang="0">
                      <a:pos x="297" y="28"/>
                    </a:cxn>
                    <a:cxn ang="0">
                      <a:pos x="365" y="197"/>
                    </a:cxn>
                    <a:cxn ang="0">
                      <a:pos x="235" y="196"/>
                    </a:cxn>
                    <a:cxn ang="0">
                      <a:pos x="171" y="299"/>
                    </a:cxn>
                    <a:cxn ang="0">
                      <a:pos x="365" y="336"/>
                    </a:cxn>
                    <a:cxn ang="0">
                      <a:pos x="365" y="249"/>
                    </a:cxn>
                  </a:cxnLst>
                  <a:rect l="0" t="0" r="r" b="b"/>
                  <a:pathLst>
                    <a:path w="538" h="493">
                      <a:moveTo>
                        <a:pt x="487" y="299"/>
                      </a:moveTo>
                      <a:cubicBezTo>
                        <a:pt x="512" y="369"/>
                        <a:pt x="538" y="440"/>
                        <a:pt x="487" y="466"/>
                      </a:cubicBezTo>
                      <a:cubicBezTo>
                        <a:pt x="436" y="492"/>
                        <a:pt x="256" y="493"/>
                        <a:pt x="180" y="457"/>
                      </a:cubicBezTo>
                      <a:cubicBezTo>
                        <a:pt x="104" y="421"/>
                        <a:pt x="42" y="306"/>
                        <a:pt x="31" y="249"/>
                      </a:cubicBezTo>
                      <a:cubicBezTo>
                        <a:pt x="20" y="192"/>
                        <a:pt x="111" y="150"/>
                        <a:pt x="111" y="113"/>
                      </a:cubicBezTo>
                      <a:cubicBezTo>
                        <a:pt x="111" y="76"/>
                        <a:pt x="0" y="42"/>
                        <a:pt x="31" y="28"/>
                      </a:cubicBezTo>
                      <a:cubicBezTo>
                        <a:pt x="62" y="14"/>
                        <a:pt x="241" y="0"/>
                        <a:pt x="297" y="28"/>
                      </a:cubicBezTo>
                      <a:cubicBezTo>
                        <a:pt x="353" y="56"/>
                        <a:pt x="375" y="169"/>
                        <a:pt x="365" y="197"/>
                      </a:cubicBezTo>
                      <a:cubicBezTo>
                        <a:pt x="355" y="225"/>
                        <a:pt x="267" y="179"/>
                        <a:pt x="235" y="196"/>
                      </a:cubicBezTo>
                      <a:cubicBezTo>
                        <a:pt x="203" y="213"/>
                        <a:pt x="149" y="276"/>
                        <a:pt x="171" y="299"/>
                      </a:cubicBezTo>
                      <a:cubicBezTo>
                        <a:pt x="193" y="322"/>
                        <a:pt x="333" y="344"/>
                        <a:pt x="365" y="336"/>
                      </a:cubicBezTo>
                      <a:cubicBezTo>
                        <a:pt x="397" y="328"/>
                        <a:pt x="381" y="288"/>
                        <a:pt x="365" y="249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153"/>
                <p:cNvSpPr>
                  <a:spLocks/>
                </p:cNvSpPr>
                <p:nvPr/>
              </p:nvSpPr>
              <p:spPr bwMode="auto">
                <a:xfrm rot="-1213491">
                  <a:off x="4923" y="2074"/>
                  <a:ext cx="550" cy="322"/>
                </a:xfrm>
                <a:custGeom>
                  <a:avLst/>
                  <a:gdLst/>
                  <a:ahLst/>
                  <a:cxnLst>
                    <a:cxn ang="0">
                      <a:pos x="456" y="36"/>
                    </a:cxn>
                    <a:cxn ang="0">
                      <a:pos x="319" y="35"/>
                    </a:cxn>
                    <a:cxn ang="0">
                      <a:pos x="418" y="249"/>
                    </a:cxn>
                    <a:cxn ang="0">
                      <a:pos x="202" y="230"/>
                    </a:cxn>
                    <a:cxn ang="0">
                      <a:pos x="82" y="78"/>
                    </a:cxn>
                    <a:cxn ang="0">
                      <a:pos x="18" y="258"/>
                    </a:cxn>
                    <a:cxn ang="0">
                      <a:pos x="191" y="408"/>
                    </a:cxn>
                    <a:cxn ang="0">
                      <a:pos x="191" y="322"/>
                    </a:cxn>
                    <a:cxn ang="0">
                      <a:pos x="550" y="390"/>
                    </a:cxn>
                    <a:cxn ang="0">
                      <a:pos x="550" y="212"/>
                    </a:cxn>
                    <a:cxn ang="0">
                      <a:pos x="456" y="36"/>
                    </a:cxn>
                  </a:cxnLst>
                  <a:rect l="0" t="0" r="r" b="b"/>
                  <a:pathLst>
                    <a:path w="610" h="419">
                      <a:moveTo>
                        <a:pt x="456" y="36"/>
                      </a:moveTo>
                      <a:cubicBezTo>
                        <a:pt x="418" y="7"/>
                        <a:pt x="325" y="0"/>
                        <a:pt x="319" y="35"/>
                      </a:cubicBezTo>
                      <a:cubicBezTo>
                        <a:pt x="313" y="70"/>
                        <a:pt x="437" y="216"/>
                        <a:pt x="418" y="249"/>
                      </a:cubicBezTo>
                      <a:cubicBezTo>
                        <a:pt x="399" y="282"/>
                        <a:pt x="258" y="258"/>
                        <a:pt x="202" y="230"/>
                      </a:cubicBezTo>
                      <a:cubicBezTo>
                        <a:pt x="146" y="202"/>
                        <a:pt x="113" y="73"/>
                        <a:pt x="82" y="78"/>
                      </a:cubicBezTo>
                      <a:cubicBezTo>
                        <a:pt x="51" y="83"/>
                        <a:pt x="0" y="203"/>
                        <a:pt x="18" y="258"/>
                      </a:cubicBezTo>
                      <a:cubicBezTo>
                        <a:pt x="36" y="313"/>
                        <a:pt x="162" y="397"/>
                        <a:pt x="191" y="408"/>
                      </a:cubicBezTo>
                      <a:cubicBezTo>
                        <a:pt x="220" y="419"/>
                        <a:pt x="131" y="325"/>
                        <a:pt x="191" y="322"/>
                      </a:cubicBezTo>
                      <a:cubicBezTo>
                        <a:pt x="251" y="319"/>
                        <a:pt x="490" y="408"/>
                        <a:pt x="550" y="390"/>
                      </a:cubicBezTo>
                      <a:cubicBezTo>
                        <a:pt x="610" y="372"/>
                        <a:pt x="563" y="271"/>
                        <a:pt x="550" y="212"/>
                      </a:cubicBezTo>
                      <a:cubicBezTo>
                        <a:pt x="537" y="153"/>
                        <a:pt x="494" y="65"/>
                        <a:pt x="456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26" name="Group 154"/>
              <p:cNvGrpSpPr>
                <a:grpSpLocks/>
              </p:cNvGrpSpPr>
              <p:nvPr/>
            </p:nvGrpSpPr>
            <p:grpSpPr bwMode="auto">
              <a:xfrm rot="-626054">
                <a:off x="5074" y="4142"/>
                <a:ext cx="1340" cy="495"/>
                <a:chOff x="3668" y="5756"/>
                <a:chExt cx="1555" cy="583"/>
              </a:xfrm>
            </p:grpSpPr>
            <p:sp>
              <p:nvSpPr>
                <p:cNvPr id="149" name="Freeform 155"/>
                <p:cNvSpPr>
                  <a:spLocks/>
                </p:cNvSpPr>
                <p:nvPr/>
              </p:nvSpPr>
              <p:spPr bwMode="auto">
                <a:xfrm>
                  <a:off x="3668" y="5770"/>
                  <a:ext cx="173" cy="489"/>
                </a:xfrm>
                <a:custGeom>
                  <a:avLst/>
                  <a:gdLst/>
                  <a:ahLst/>
                  <a:cxnLst>
                    <a:cxn ang="0">
                      <a:pos x="33" y="37"/>
                    </a:cxn>
                    <a:cxn ang="0">
                      <a:pos x="33" y="846"/>
                    </a:cxn>
                    <a:cxn ang="0">
                      <a:pos x="232" y="892"/>
                    </a:cxn>
                    <a:cxn ang="0">
                      <a:pos x="175" y="409"/>
                    </a:cxn>
                    <a:cxn ang="0">
                      <a:pos x="555" y="446"/>
                    </a:cxn>
                    <a:cxn ang="0">
                      <a:pos x="621" y="65"/>
                    </a:cxn>
                    <a:cxn ang="0">
                      <a:pos x="86" y="56"/>
                    </a:cxn>
                  </a:cxnLst>
                  <a:rect l="0" t="0" r="r" b="b"/>
                  <a:pathLst>
                    <a:path w="699" h="988">
                      <a:moveTo>
                        <a:pt x="33" y="37"/>
                      </a:moveTo>
                      <a:cubicBezTo>
                        <a:pt x="16" y="370"/>
                        <a:pt x="0" y="704"/>
                        <a:pt x="33" y="846"/>
                      </a:cubicBezTo>
                      <a:cubicBezTo>
                        <a:pt x="66" y="988"/>
                        <a:pt x="208" y="965"/>
                        <a:pt x="232" y="892"/>
                      </a:cubicBezTo>
                      <a:cubicBezTo>
                        <a:pt x="256" y="819"/>
                        <a:pt x="121" y="483"/>
                        <a:pt x="175" y="409"/>
                      </a:cubicBezTo>
                      <a:cubicBezTo>
                        <a:pt x="229" y="335"/>
                        <a:pt x="481" y="503"/>
                        <a:pt x="555" y="446"/>
                      </a:cubicBezTo>
                      <a:cubicBezTo>
                        <a:pt x="629" y="389"/>
                        <a:pt x="699" y="130"/>
                        <a:pt x="621" y="65"/>
                      </a:cubicBezTo>
                      <a:cubicBezTo>
                        <a:pt x="543" y="0"/>
                        <a:pt x="314" y="28"/>
                        <a:pt x="86" y="56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0" name="Freeform 156"/>
                <p:cNvSpPr>
                  <a:spLocks/>
                </p:cNvSpPr>
                <p:nvPr/>
              </p:nvSpPr>
              <p:spPr bwMode="auto">
                <a:xfrm>
                  <a:off x="3962" y="5908"/>
                  <a:ext cx="163" cy="409"/>
                </a:xfrm>
                <a:custGeom>
                  <a:avLst/>
                  <a:gdLst/>
                  <a:ahLst/>
                  <a:cxnLst>
                    <a:cxn ang="0">
                      <a:pos x="335" y="0"/>
                    </a:cxn>
                    <a:cxn ang="0">
                      <a:pos x="20" y="709"/>
                    </a:cxn>
                    <a:cxn ang="0">
                      <a:pos x="214" y="709"/>
                    </a:cxn>
                    <a:cxn ang="0">
                      <a:pos x="335" y="464"/>
                    </a:cxn>
                    <a:cxn ang="0">
                      <a:pos x="474" y="709"/>
                    </a:cxn>
                    <a:cxn ang="0">
                      <a:pos x="656" y="709"/>
                    </a:cxn>
                    <a:cxn ang="0">
                      <a:pos x="504" y="121"/>
                    </a:cxn>
                    <a:cxn ang="0">
                      <a:pos x="388" y="46"/>
                    </a:cxn>
                  </a:cxnLst>
                  <a:rect l="0" t="0" r="r" b="b"/>
                  <a:pathLst>
                    <a:path w="661" h="827">
                      <a:moveTo>
                        <a:pt x="335" y="0"/>
                      </a:moveTo>
                      <a:cubicBezTo>
                        <a:pt x="187" y="295"/>
                        <a:pt x="40" y="591"/>
                        <a:pt x="20" y="709"/>
                      </a:cubicBezTo>
                      <a:cubicBezTo>
                        <a:pt x="0" y="827"/>
                        <a:pt x="162" y="750"/>
                        <a:pt x="214" y="709"/>
                      </a:cubicBezTo>
                      <a:cubicBezTo>
                        <a:pt x="266" y="668"/>
                        <a:pt x="292" y="464"/>
                        <a:pt x="335" y="464"/>
                      </a:cubicBezTo>
                      <a:cubicBezTo>
                        <a:pt x="378" y="464"/>
                        <a:pt x="421" y="668"/>
                        <a:pt x="474" y="709"/>
                      </a:cubicBezTo>
                      <a:cubicBezTo>
                        <a:pt x="527" y="750"/>
                        <a:pt x="651" y="807"/>
                        <a:pt x="656" y="709"/>
                      </a:cubicBezTo>
                      <a:cubicBezTo>
                        <a:pt x="661" y="611"/>
                        <a:pt x="549" y="231"/>
                        <a:pt x="504" y="121"/>
                      </a:cubicBezTo>
                      <a:cubicBezTo>
                        <a:pt x="459" y="11"/>
                        <a:pt x="423" y="28"/>
                        <a:pt x="388" y="46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1" name="Freeform 157"/>
                <p:cNvSpPr>
                  <a:spLocks/>
                </p:cNvSpPr>
                <p:nvPr/>
              </p:nvSpPr>
              <p:spPr bwMode="auto">
                <a:xfrm>
                  <a:off x="4129" y="5896"/>
                  <a:ext cx="219" cy="367"/>
                </a:xfrm>
                <a:custGeom>
                  <a:avLst/>
                  <a:gdLst/>
                  <a:ahLst/>
                  <a:cxnLst>
                    <a:cxn ang="0">
                      <a:pos x="511" y="25"/>
                    </a:cxn>
                    <a:cxn ang="0">
                      <a:pos x="190" y="25"/>
                    </a:cxn>
                    <a:cxn ang="0">
                      <a:pos x="24" y="173"/>
                    </a:cxn>
                    <a:cxn ang="0">
                      <a:pos x="259" y="322"/>
                    </a:cxn>
                    <a:cxn ang="0">
                      <a:pos x="433" y="415"/>
                    </a:cxn>
                    <a:cxn ang="0">
                      <a:pos x="56" y="638"/>
                    </a:cxn>
                    <a:cxn ang="0">
                      <a:pos x="100" y="734"/>
                    </a:cxn>
                    <a:cxn ang="0">
                      <a:pos x="547" y="684"/>
                    </a:cxn>
                    <a:cxn ang="0">
                      <a:pos x="738" y="489"/>
                    </a:cxn>
                    <a:cxn ang="0">
                      <a:pos x="495" y="248"/>
                    </a:cxn>
                    <a:cxn ang="0">
                      <a:pos x="878" y="118"/>
                    </a:cxn>
                    <a:cxn ang="0">
                      <a:pos x="433" y="25"/>
                    </a:cxn>
                  </a:cxnLst>
                  <a:rect l="0" t="0" r="r" b="b"/>
                  <a:pathLst>
                    <a:path w="888" h="742">
                      <a:moveTo>
                        <a:pt x="511" y="25"/>
                      </a:moveTo>
                      <a:cubicBezTo>
                        <a:pt x="391" y="12"/>
                        <a:pt x="271" y="0"/>
                        <a:pt x="190" y="25"/>
                      </a:cubicBezTo>
                      <a:cubicBezTo>
                        <a:pt x="109" y="50"/>
                        <a:pt x="13" y="124"/>
                        <a:pt x="24" y="173"/>
                      </a:cubicBezTo>
                      <a:cubicBezTo>
                        <a:pt x="35" y="222"/>
                        <a:pt x="191" y="282"/>
                        <a:pt x="259" y="322"/>
                      </a:cubicBezTo>
                      <a:cubicBezTo>
                        <a:pt x="327" y="362"/>
                        <a:pt x="467" y="362"/>
                        <a:pt x="433" y="415"/>
                      </a:cubicBezTo>
                      <a:cubicBezTo>
                        <a:pt x="399" y="468"/>
                        <a:pt x="112" y="585"/>
                        <a:pt x="56" y="638"/>
                      </a:cubicBezTo>
                      <a:cubicBezTo>
                        <a:pt x="0" y="691"/>
                        <a:pt x="18" y="726"/>
                        <a:pt x="100" y="734"/>
                      </a:cubicBezTo>
                      <a:cubicBezTo>
                        <a:pt x="182" y="742"/>
                        <a:pt x="441" y="725"/>
                        <a:pt x="547" y="684"/>
                      </a:cubicBezTo>
                      <a:cubicBezTo>
                        <a:pt x="653" y="643"/>
                        <a:pt x="747" y="562"/>
                        <a:pt x="738" y="489"/>
                      </a:cubicBezTo>
                      <a:cubicBezTo>
                        <a:pt x="729" y="416"/>
                        <a:pt x="472" y="310"/>
                        <a:pt x="495" y="248"/>
                      </a:cubicBezTo>
                      <a:cubicBezTo>
                        <a:pt x="518" y="186"/>
                        <a:pt x="888" y="155"/>
                        <a:pt x="878" y="118"/>
                      </a:cubicBezTo>
                      <a:cubicBezTo>
                        <a:pt x="868" y="81"/>
                        <a:pt x="650" y="53"/>
                        <a:pt x="433" y="25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2" name="Freeform 158"/>
                <p:cNvSpPr>
                  <a:spLocks/>
                </p:cNvSpPr>
                <p:nvPr/>
              </p:nvSpPr>
              <p:spPr bwMode="auto">
                <a:xfrm>
                  <a:off x="4358" y="5877"/>
                  <a:ext cx="229" cy="427"/>
                </a:xfrm>
                <a:custGeom>
                  <a:avLst/>
                  <a:gdLst/>
                  <a:ahLst/>
                  <a:cxnLst>
                    <a:cxn ang="0">
                      <a:pos x="116" y="38"/>
                    </a:cxn>
                    <a:cxn ang="0">
                      <a:pos x="116" y="230"/>
                    </a:cxn>
                    <a:cxn ang="0">
                      <a:pos x="345" y="221"/>
                    </a:cxn>
                    <a:cxn ang="0">
                      <a:pos x="116" y="772"/>
                    </a:cxn>
                    <a:cxn ang="0">
                      <a:pos x="345" y="772"/>
                    </a:cxn>
                    <a:cxn ang="0">
                      <a:pos x="496" y="249"/>
                    </a:cxn>
                    <a:cxn ang="0">
                      <a:pos x="810" y="267"/>
                    </a:cxn>
                    <a:cxn ang="0">
                      <a:pos x="810" y="38"/>
                    </a:cxn>
                    <a:cxn ang="0">
                      <a:pos x="116" y="38"/>
                    </a:cxn>
                  </a:cxnLst>
                  <a:rect l="0" t="0" r="r" b="b"/>
                  <a:pathLst>
                    <a:path w="926" h="864">
                      <a:moveTo>
                        <a:pt x="116" y="38"/>
                      </a:moveTo>
                      <a:cubicBezTo>
                        <a:pt x="0" y="70"/>
                        <a:pt x="78" y="200"/>
                        <a:pt x="116" y="230"/>
                      </a:cubicBezTo>
                      <a:cubicBezTo>
                        <a:pt x="154" y="260"/>
                        <a:pt x="345" y="131"/>
                        <a:pt x="345" y="221"/>
                      </a:cubicBezTo>
                      <a:cubicBezTo>
                        <a:pt x="345" y="311"/>
                        <a:pt x="116" y="680"/>
                        <a:pt x="116" y="772"/>
                      </a:cubicBezTo>
                      <a:cubicBezTo>
                        <a:pt x="116" y="864"/>
                        <a:pt x="282" y="859"/>
                        <a:pt x="345" y="772"/>
                      </a:cubicBezTo>
                      <a:cubicBezTo>
                        <a:pt x="408" y="685"/>
                        <a:pt x="419" y="333"/>
                        <a:pt x="496" y="249"/>
                      </a:cubicBezTo>
                      <a:cubicBezTo>
                        <a:pt x="573" y="165"/>
                        <a:pt x="758" y="302"/>
                        <a:pt x="810" y="267"/>
                      </a:cubicBezTo>
                      <a:cubicBezTo>
                        <a:pt x="862" y="232"/>
                        <a:pt x="926" y="76"/>
                        <a:pt x="810" y="38"/>
                      </a:cubicBezTo>
                      <a:cubicBezTo>
                        <a:pt x="694" y="0"/>
                        <a:pt x="232" y="6"/>
                        <a:pt x="116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3" name="Freeform 159"/>
                <p:cNvSpPr>
                  <a:spLocks/>
                </p:cNvSpPr>
                <p:nvPr/>
              </p:nvSpPr>
              <p:spPr bwMode="auto">
                <a:xfrm>
                  <a:off x="4555" y="5857"/>
                  <a:ext cx="104" cy="465"/>
                </a:xfrm>
                <a:custGeom>
                  <a:avLst/>
                  <a:gdLst/>
                  <a:ahLst/>
                  <a:cxnLst>
                    <a:cxn ang="0">
                      <a:pos x="275" y="104"/>
                    </a:cxn>
                    <a:cxn ang="0">
                      <a:pos x="12" y="821"/>
                    </a:cxn>
                    <a:cxn ang="0">
                      <a:pos x="200" y="821"/>
                    </a:cxn>
                    <a:cxn ang="0">
                      <a:pos x="410" y="197"/>
                    </a:cxn>
                    <a:cxn ang="0">
                      <a:pos x="275" y="104"/>
                    </a:cxn>
                  </a:cxnLst>
                  <a:rect l="0" t="0" r="r" b="b"/>
                  <a:pathLst>
                    <a:path w="421" h="940">
                      <a:moveTo>
                        <a:pt x="275" y="104"/>
                      </a:moveTo>
                      <a:cubicBezTo>
                        <a:pt x="209" y="208"/>
                        <a:pt x="24" y="702"/>
                        <a:pt x="12" y="821"/>
                      </a:cubicBezTo>
                      <a:cubicBezTo>
                        <a:pt x="0" y="940"/>
                        <a:pt x="134" y="925"/>
                        <a:pt x="200" y="821"/>
                      </a:cubicBezTo>
                      <a:cubicBezTo>
                        <a:pt x="266" y="717"/>
                        <a:pt x="399" y="316"/>
                        <a:pt x="410" y="197"/>
                      </a:cubicBezTo>
                      <a:cubicBezTo>
                        <a:pt x="421" y="78"/>
                        <a:pt x="341" y="0"/>
                        <a:pt x="275" y="1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5" name="Freeform 161"/>
                <p:cNvSpPr>
                  <a:spLocks/>
                </p:cNvSpPr>
                <p:nvPr/>
              </p:nvSpPr>
              <p:spPr bwMode="auto">
                <a:xfrm>
                  <a:off x="4758" y="5927"/>
                  <a:ext cx="171" cy="412"/>
                </a:xfrm>
                <a:custGeom>
                  <a:avLst/>
                  <a:gdLst/>
                  <a:ahLst/>
                  <a:cxnLst>
                    <a:cxn ang="0">
                      <a:pos x="606" y="20"/>
                    </a:cxn>
                    <a:cxn ang="0">
                      <a:pos x="161" y="76"/>
                    </a:cxn>
                    <a:cxn ang="0">
                      <a:pos x="30" y="475"/>
                    </a:cxn>
                    <a:cxn ang="0">
                      <a:pos x="96" y="782"/>
                    </a:cxn>
                    <a:cxn ang="0">
                      <a:pos x="606" y="782"/>
                    </a:cxn>
                    <a:cxn ang="0">
                      <a:pos x="606" y="578"/>
                    </a:cxn>
                    <a:cxn ang="0">
                      <a:pos x="325" y="655"/>
                    </a:cxn>
                    <a:cxn ang="0">
                      <a:pos x="254" y="355"/>
                    </a:cxn>
                    <a:cxn ang="0">
                      <a:pos x="538" y="169"/>
                    </a:cxn>
                    <a:cxn ang="0">
                      <a:pos x="606" y="20"/>
                    </a:cxn>
                  </a:cxnLst>
                  <a:rect l="0" t="0" r="r" b="b"/>
                  <a:pathLst>
                    <a:path w="691" h="833">
                      <a:moveTo>
                        <a:pt x="606" y="20"/>
                      </a:moveTo>
                      <a:cubicBezTo>
                        <a:pt x="543" y="5"/>
                        <a:pt x="257" y="0"/>
                        <a:pt x="161" y="76"/>
                      </a:cubicBezTo>
                      <a:cubicBezTo>
                        <a:pt x="65" y="152"/>
                        <a:pt x="41" y="357"/>
                        <a:pt x="30" y="475"/>
                      </a:cubicBezTo>
                      <a:cubicBezTo>
                        <a:pt x="19" y="593"/>
                        <a:pt x="0" y="731"/>
                        <a:pt x="96" y="782"/>
                      </a:cubicBezTo>
                      <a:cubicBezTo>
                        <a:pt x="192" y="833"/>
                        <a:pt x="521" y="816"/>
                        <a:pt x="606" y="782"/>
                      </a:cubicBezTo>
                      <a:cubicBezTo>
                        <a:pt x="691" y="748"/>
                        <a:pt x="653" y="599"/>
                        <a:pt x="606" y="578"/>
                      </a:cubicBezTo>
                      <a:cubicBezTo>
                        <a:pt x="559" y="557"/>
                        <a:pt x="384" y="692"/>
                        <a:pt x="325" y="655"/>
                      </a:cubicBezTo>
                      <a:cubicBezTo>
                        <a:pt x="266" y="618"/>
                        <a:pt x="218" y="436"/>
                        <a:pt x="254" y="355"/>
                      </a:cubicBezTo>
                      <a:cubicBezTo>
                        <a:pt x="290" y="274"/>
                        <a:pt x="472" y="222"/>
                        <a:pt x="538" y="169"/>
                      </a:cubicBezTo>
                      <a:cubicBezTo>
                        <a:pt x="604" y="116"/>
                        <a:pt x="669" y="35"/>
                        <a:pt x="606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Freeform 162"/>
                <p:cNvSpPr>
                  <a:spLocks/>
                </p:cNvSpPr>
                <p:nvPr/>
              </p:nvSpPr>
              <p:spPr bwMode="auto">
                <a:xfrm>
                  <a:off x="5037" y="5848"/>
                  <a:ext cx="186" cy="451"/>
                </a:xfrm>
                <a:custGeom>
                  <a:avLst/>
                  <a:gdLst/>
                  <a:ahLst/>
                  <a:cxnLst>
                    <a:cxn ang="0">
                      <a:pos x="573" y="73"/>
                    </a:cxn>
                    <a:cxn ang="0">
                      <a:pos x="162" y="73"/>
                    </a:cxn>
                    <a:cxn ang="0">
                      <a:pos x="45" y="417"/>
                    </a:cxn>
                    <a:cxn ang="0">
                      <a:pos x="103" y="807"/>
                    </a:cxn>
                    <a:cxn ang="0">
                      <a:pos x="661" y="798"/>
                    </a:cxn>
                    <a:cxn ang="0">
                      <a:pos x="661" y="119"/>
                    </a:cxn>
                    <a:cxn ang="0">
                      <a:pos x="573" y="73"/>
                    </a:cxn>
                  </a:cxnLst>
                  <a:rect l="0" t="0" r="r" b="b"/>
                  <a:pathLst>
                    <a:path w="754" h="913">
                      <a:moveTo>
                        <a:pt x="573" y="73"/>
                      </a:moveTo>
                      <a:cubicBezTo>
                        <a:pt x="490" y="65"/>
                        <a:pt x="250" y="16"/>
                        <a:pt x="162" y="73"/>
                      </a:cubicBezTo>
                      <a:cubicBezTo>
                        <a:pt x="74" y="130"/>
                        <a:pt x="55" y="295"/>
                        <a:pt x="45" y="417"/>
                      </a:cubicBezTo>
                      <a:cubicBezTo>
                        <a:pt x="35" y="539"/>
                        <a:pt x="0" y="744"/>
                        <a:pt x="103" y="807"/>
                      </a:cubicBezTo>
                      <a:cubicBezTo>
                        <a:pt x="206" y="870"/>
                        <a:pt x="568" y="913"/>
                        <a:pt x="661" y="798"/>
                      </a:cubicBezTo>
                      <a:cubicBezTo>
                        <a:pt x="754" y="683"/>
                        <a:pt x="676" y="238"/>
                        <a:pt x="661" y="119"/>
                      </a:cubicBezTo>
                      <a:cubicBezTo>
                        <a:pt x="646" y="0"/>
                        <a:pt x="656" y="81"/>
                        <a:pt x="573" y="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7" name="Freeform 163"/>
                <p:cNvSpPr>
                  <a:spLocks/>
                </p:cNvSpPr>
                <p:nvPr/>
              </p:nvSpPr>
              <p:spPr bwMode="auto">
                <a:xfrm>
                  <a:off x="4991" y="6091"/>
                  <a:ext cx="131" cy="85"/>
                </a:xfrm>
                <a:custGeom>
                  <a:avLst/>
                  <a:gdLst/>
                  <a:ahLst/>
                  <a:cxnLst>
                    <a:cxn ang="0">
                      <a:pos x="36" y="43"/>
                    </a:cxn>
                    <a:cxn ang="0">
                      <a:pos x="18" y="294"/>
                    </a:cxn>
                    <a:cxn ang="0">
                      <a:pos x="147" y="436"/>
                    </a:cxn>
                    <a:cxn ang="0">
                      <a:pos x="269" y="303"/>
                    </a:cxn>
                    <a:cxn ang="0">
                      <a:pos x="269" y="145"/>
                    </a:cxn>
                    <a:cxn ang="0">
                      <a:pos x="107" y="33"/>
                    </a:cxn>
                    <a:cxn ang="0">
                      <a:pos x="36" y="43"/>
                    </a:cxn>
                  </a:cxnLst>
                  <a:rect l="0" t="0" r="r" b="b"/>
                  <a:pathLst>
                    <a:path w="296" h="437">
                      <a:moveTo>
                        <a:pt x="36" y="43"/>
                      </a:moveTo>
                      <a:cubicBezTo>
                        <a:pt x="21" y="86"/>
                        <a:pt x="0" y="229"/>
                        <a:pt x="18" y="294"/>
                      </a:cubicBezTo>
                      <a:cubicBezTo>
                        <a:pt x="36" y="359"/>
                        <a:pt x="105" y="435"/>
                        <a:pt x="147" y="436"/>
                      </a:cubicBezTo>
                      <a:cubicBezTo>
                        <a:pt x="189" y="437"/>
                        <a:pt x="249" y="351"/>
                        <a:pt x="269" y="303"/>
                      </a:cubicBezTo>
                      <a:cubicBezTo>
                        <a:pt x="289" y="255"/>
                        <a:pt x="296" y="190"/>
                        <a:pt x="269" y="145"/>
                      </a:cubicBezTo>
                      <a:cubicBezTo>
                        <a:pt x="242" y="100"/>
                        <a:pt x="143" y="44"/>
                        <a:pt x="107" y="33"/>
                      </a:cubicBezTo>
                      <a:cubicBezTo>
                        <a:pt x="71" y="22"/>
                        <a:pt x="51" y="0"/>
                        <a:pt x="36" y="4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8" name="Freeform 164"/>
                <p:cNvSpPr>
                  <a:spLocks/>
                </p:cNvSpPr>
                <p:nvPr/>
              </p:nvSpPr>
              <p:spPr bwMode="auto">
                <a:xfrm>
                  <a:off x="4632" y="5756"/>
                  <a:ext cx="31" cy="115"/>
                </a:xfrm>
                <a:custGeom>
                  <a:avLst/>
                  <a:gdLst/>
                  <a:ahLst/>
                  <a:cxnLst>
                    <a:cxn ang="0">
                      <a:pos x="110" y="29"/>
                    </a:cxn>
                    <a:cxn ang="0">
                      <a:pos x="16" y="29"/>
                    </a:cxn>
                    <a:cxn ang="0">
                      <a:pos x="16" y="122"/>
                    </a:cxn>
                    <a:cxn ang="0">
                      <a:pos x="16" y="204"/>
                    </a:cxn>
                    <a:cxn ang="0">
                      <a:pos x="99" y="204"/>
                    </a:cxn>
                    <a:cxn ang="0">
                      <a:pos x="110" y="29"/>
                    </a:cxn>
                  </a:cxnLst>
                  <a:rect l="0" t="0" r="r" b="b"/>
                  <a:pathLst>
                    <a:path w="124" h="233">
                      <a:moveTo>
                        <a:pt x="110" y="29"/>
                      </a:moveTo>
                      <a:cubicBezTo>
                        <a:pt x="96" y="0"/>
                        <a:pt x="32" y="14"/>
                        <a:pt x="16" y="29"/>
                      </a:cubicBezTo>
                      <a:cubicBezTo>
                        <a:pt x="0" y="44"/>
                        <a:pt x="16" y="93"/>
                        <a:pt x="16" y="122"/>
                      </a:cubicBezTo>
                      <a:cubicBezTo>
                        <a:pt x="16" y="151"/>
                        <a:pt x="2" y="190"/>
                        <a:pt x="16" y="204"/>
                      </a:cubicBezTo>
                      <a:cubicBezTo>
                        <a:pt x="30" y="218"/>
                        <a:pt x="83" y="233"/>
                        <a:pt x="99" y="204"/>
                      </a:cubicBezTo>
                      <a:cubicBezTo>
                        <a:pt x="115" y="175"/>
                        <a:pt x="124" y="58"/>
                        <a:pt x="110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9" name="Freeform 165"/>
                <p:cNvSpPr>
                  <a:spLocks/>
                </p:cNvSpPr>
                <p:nvPr/>
              </p:nvSpPr>
              <p:spPr bwMode="auto">
                <a:xfrm>
                  <a:off x="4038" y="6000"/>
                  <a:ext cx="38" cy="94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19" y="176"/>
                    </a:cxn>
                    <a:cxn ang="0">
                      <a:pos x="142" y="87"/>
                    </a:cxn>
                    <a:cxn ang="0">
                      <a:pos x="79" y="0"/>
                    </a:cxn>
                  </a:cxnLst>
                  <a:rect l="0" t="0" r="r" b="b"/>
                  <a:pathLst>
                    <a:path w="152" h="190">
                      <a:moveTo>
                        <a:pt x="26" y="0"/>
                      </a:moveTo>
                      <a:cubicBezTo>
                        <a:pt x="13" y="81"/>
                        <a:pt x="0" y="162"/>
                        <a:pt x="19" y="176"/>
                      </a:cubicBezTo>
                      <a:cubicBezTo>
                        <a:pt x="38" y="190"/>
                        <a:pt x="132" y="116"/>
                        <a:pt x="142" y="87"/>
                      </a:cubicBezTo>
                      <a:cubicBezTo>
                        <a:pt x="152" y="58"/>
                        <a:pt x="115" y="29"/>
                        <a:pt x="7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0" name="Freeform 166"/>
                <p:cNvSpPr>
                  <a:spLocks/>
                </p:cNvSpPr>
                <p:nvPr/>
              </p:nvSpPr>
              <p:spPr bwMode="auto">
                <a:xfrm>
                  <a:off x="3724" y="5868"/>
                  <a:ext cx="80" cy="55"/>
                </a:xfrm>
                <a:custGeom>
                  <a:avLst/>
                  <a:gdLst/>
                  <a:ahLst/>
                  <a:cxnLst>
                    <a:cxn ang="0">
                      <a:pos x="19" y="9"/>
                    </a:cxn>
                    <a:cxn ang="0">
                      <a:pos x="19" y="65"/>
                    </a:cxn>
                    <a:cxn ang="0">
                      <a:pos x="136" y="65"/>
                    </a:cxn>
                    <a:cxn ang="0">
                      <a:pos x="136" y="9"/>
                    </a:cxn>
                    <a:cxn ang="0">
                      <a:pos x="19" y="9"/>
                    </a:cxn>
                  </a:cxnLst>
                  <a:rect l="0" t="0" r="r" b="b"/>
                  <a:pathLst>
                    <a:path w="155" h="74">
                      <a:moveTo>
                        <a:pt x="19" y="9"/>
                      </a:moveTo>
                      <a:cubicBezTo>
                        <a:pt x="0" y="18"/>
                        <a:pt x="0" y="56"/>
                        <a:pt x="19" y="65"/>
                      </a:cubicBezTo>
                      <a:cubicBezTo>
                        <a:pt x="38" y="74"/>
                        <a:pt x="117" y="74"/>
                        <a:pt x="136" y="65"/>
                      </a:cubicBezTo>
                      <a:cubicBezTo>
                        <a:pt x="155" y="56"/>
                        <a:pt x="155" y="18"/>
                        <a:pt x="136" y="9"/>
                      </a:cubicBezTo>
                      <a:cubicBezTo>
                        <a:pt x="117" y="0"/>
                        <a:pt x="38" y="0"/>
                        <a:pt x="19" y="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1" name="Freeform 167"/>
                <p:cNvSpPr>
                  <a:spLocks/>
                </p:cNvSpPr>
                <p:nvPr/>
              </p:nvSpPr>
              <p:spPr bwMode="auto">
                <a:xfrm>
                  <a:off x="3785" y="5881"/>
                  <a:ext cx="190" cy="432"/>
                </a:xfrm>
                <a:custGeom>
                  <a:avLst/>
                  <a:gdLst/>
                  <a:ahLst/>
                  <a:cxnLst>
                    <a:cxn ang="0">
                      <a:pos x="78" y="54"/>
                    </a:cxn>
                    <a:cxn ang="0">
                      <a:pos x="16" y="378"/>
                    </a:cxn>
                    <a:cxn ang="0">
                      <a:pos x="177" y="378"/>
                    </a:cxn>
                    <a:cxn ang="0">
                      <a:pos x="94" y="316"/>
                    </a:cxn>
                    <a:cxn ang="0">
                      <a:pos x="130" y="54"/>
                    </a:cxn>
                    <a:cxn ang="0">
                      <a:pos x="78" y="54"/>
                    </a:cxn>
                  </a:cxnLst>
                  <a:rect l="0" t="0" r="r" b="b"/>
                  <a:pathLst>
                    <a:path w="190" h="432">
                      <a:moveTo>
                        <a:pt x="78" y="54"/>
                      </a:moveTo>
                      <a:cubicBezTo>
                        <a:pt x="59" y="108"/>
                        <a:pt x="0" y="324"/>
                        <a:pt x="16" y="378"/>
                      </a:cubicBezTo>
                      <a:cubicBezTo>
                        <a:pt x="32" y="432"/>
                        <a:pt x="164" y="388"/>
                        <a:pt x="177" y="378"/>
                      </a:cubicBezTo>
                      <a:cubicBezTo>
                        <a:pt x="190" y="368"/>
                        <a:pt x="102" y="370"/>
                        <a:pt x="94" y="316"/>
                      </a:cubicBezTo>
                      <a:cubicBezTo>
                        <a:pt x="86" y="262"/>
                        <a:pt x="133" y="98"/>
                        <a:pt x="130" y="54"/>
                      </a:cubicBezTo>
                      <a:cubicBezTo>
                        <a:pt x="127" y="10"/>
                        <a:pt x="97" y="0"/>
                        <a:pt x="78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45" name="Freeform 168"/>
            <p:cNvSpPr>
              <a:spLocks/>
            </p:cNvSpPr>
            <p:nvPr/>
          </p:nvSpPr>
          <p:spPr bwMode="auto">
            <a:xfrm>
              <a:off x="5383" y="4160"/>
              <a:ext cx="129" cy="136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79" y="14"/>
                </a:cxn>
                <a:cxn ang="0">
                  <a:pos x="122" y="49"/>
                </a:cxn>
                <a:cxn ang="0">
                  <a:pos x="7" y="130"/>
                </a:cxn>
              </a:cxnLst>
              <a:rect l="0" t="0" r="r" b="b"/>
              <a:pathLst>
                <a:path w="129" h="136">
                  <a:moveTo>
                    <a:pt x="7" y="130"/>
                  </a:moveTo>
                  <a:cubicBezTo>
                    <a:pt x="0" y="124"/>
                    <a:pt x="60" y="28"/>
                    <a:pt x="79" y="14"/>
                  </a:cubicBezTo>
                  <a:cubicBezTo>
                    <a:pt x="98" y="0"/>
                    <a:pt x="129" y="28"/>
                    <a:pt x="122" y="49"/>
                  </a:cubicBezTo>
                  <a:cubicBezTo>
                    <a:pt x="115" y="70"/>
                    <a:pt x="14" y="136"/>
                    <a:pt x="7" y="1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67" name="Group 198"/>
          <p:cNvGrpSpPr>
            <a:grpSpLocks/>
          </p:cNvGrpSpPr>
          <p:nvPr/>
        </p:nvGrpSpPr>
        <p:grpSpPr bwMode="auto">
          <a:xfrm>
            <a:off x="1428728" y="1857364"/>
            <a:ext cx="846138" cy="2430462"/>
            <a:chOff x="1639" y="1133"/>
            <a:chExt cx="1334" cy="3828"/>
          </a:xfrm>
        </p:grpSpPr>
        <p:sp>
          <p:nvSpPr>
            <p:cNvPr id="202" name="Freeform 199"/>
            <p:cNvSpPr>
              <a:spLocks/>
            </p:cNvSpPr>
            <p:nvPr/>
          </p:nvSpPr>
          <p:spPr bwMode="auto">
            <a:xfrm>
              <a:off x="2562" y="2178"/>
              <a:ext cx="411" cy="787"/>
            </a:xfrm>
            <a:custGeom>
              <a:avLst/>
              <a:gdLst/>
              <a:ahLst/>
              <a:cxnLst>
                <a:cxn ang="0">
                  <a:pos x="58" y="465"/>
                </a:cxn>
                <a:cxn ang="0">
                  <a:pos x="95" y="229"/>
                </a:cxn>
                <a:cxn ang="0">
                  <a:pos x="212" y="220"/>
                </a:cxn>
                <a:cxn ang="0">
                  <a:pos x="212" y="20"/>
                </a:cxn>
                <a:cxn ang="0">
                  <a:pos x="344" y="99"/>
                </a:cxn>
                <a:cxn ang="0">
                  <a:pos x="272" y="230"/>
                </a:cxn>
                <a:cxn ang="0">
                  <a:pos x="411" y="324"/>
                </a:cxn>
                <a:cxn ang="0">
                  <a:pos x="272" y="721"/>
                </a:cxn>
                <a:cxn ang="0">
                  <a:pos x="39" y="721"/>
                </a:cxn>
                <a:cxn ang="0">
                  <a:pos x="39" y="529"/>
                </a:cxn>
              </a:cxnLst>
              <a:rect l="0" t="0" r="r" b="b"/>
              <a:pathLst>
                <a:path w="411" h="787">
                  <a:moveTo>
                    <a:pt x="58" y="465"/>
                  </a:moveTo>
                  <a:cubicBezTo>
                    <a:pt x="63" y="367"/>
                    <a:pt x="69" y="270"/>
                    <a:pt x="95" y="229"/>
                  </a:cubicBezTo>
                  <a:cubicBezTo>
                    <a:pt x="121" y="188"/>
                    <a:pt x="192" y="255"/>
                    <a:pt x="212" y="220"/>
                  </a:cubicBezTo>
                  <a:cubicBezTo>
                    <a:pt x="232" y="185"/>
                    <a:pt x="190" y="40"/>
                    <a:pt x="212" y="20"/>
                  </a:cubicBezTo>
                  <a:cubicBezTo>
                    <a:pt x="234" y="0"/>
                    <a:pt x="334" y="64"/>
                    <a:pt x="344" y="99"/>
                  </a:cubicBezTo>
                  <a:cubicBezTo>
                    <a:pt x="354" y="134"/>
                    <a:pt x="261" y="193"/>
                    <a:pt x="272" y="230"/>
                  </a:cubicBezTo>
                  <a:cubicBezTo>
                    <a:pt x="283" y="267"/>
                    <a:pt x="411" y="242"/>
                    <a:pt x="411" y="324"/>
                  </a:cubicBezTo>
                  <a:cubicBezTo>
                    <a:pt x="411" y="406"/>
                    <a:pt x="334" y="655"/>
                    <a:pt x="272" y="721"/>
                  </a:cubicBezTo>
                  <a:cubicBezTo>
                    <a:pt x="210" y="787"/>
                    <a:pt x="78" y="753"/>
                    <a:pt x="39" y="721"/>
                  </a:cubicBezTo>
                  <a:cubicBezTo>
                    <a:pt x="0" y="689"/>
                    <a:pt x="19" y="609"/>
                    <a:pt x="39" y="52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68" name="Group 200"/>
            <p:cNvGrpSpPr>
              <a:grpSpLocks/>
            </p:cNvGrpSpPr>
            <p:nvPr/>
          </p:nvGrpSpPr>
          <p:grpSpPr bwMode="auto">
            <a:xfrm>
              <a:off x="1639" y="1133"/>
              <a:ext cx="906" cy="1065"/>
              <a:chOff x="2660" y="2850"/>
              <a:chExt cx="3054" cy="2392"/>
            </a:xfrm>
          </p:grpSpPr>
          <p:sp>
            <p:nvSpPr>
              <p:cNvPr id="214" name="Freeform 201"/>
              <p:cNvSpPr>
                <a:spLocks/>
              </p:cNvSpPr>
              <p:nvPr/>
            </p:nvSpPr>
            <p:spPr bwMode="auto">
              <a:xfrm>
                <a:off x="2929" y="3327"/>
                <a:ext cx="2586" cy="1915"/>
              </a:xfrm>
              <a:custGeom>
                <a:avLst/>
                <a:gdLst/>
                <a:ahLst/>
                <a:cxnLst>
                  <a:cxn ang="0">
                    <a:pos x="128" y="1504"/>
                  </a:cxn>
                  <a:cxn ang="0">
                    <a:pos x="44" y="1207"/>
                  </a:cxn>
                  <a:cxn ang="0">
                    <a:pos x="25" y="779"/>
                  </a:cxn>
                  <a:cxn ang="0">
                    <a:pos x="25" y="603"/>
                  </a:cxn>
                  <a:cxn ang="0">
                    <a:pos x="174" y="110"/>
                  </a:cxn>
                  <a:cxn ang="0">
                    <a:pos x="165" y="584"/>
                  </a:cxn>
                  <a:cxn ang="0">
                    <a:pos x="425" y="686"/>
                  </a:cxn>
                  <a:cxn ang="0">
                    <a:pos x="564" y="631"/>
                  </a:cxn>
                  <a:cxn ang="0">
                    <a:pos x="350" y="138"/>
                  </a:cxn>
                  <a:cxn ang="0">
                    <a:pos x="1010" y="668"/>
                  </a:cxn>
                  <a:cxn ang="0">
                    <a:pos x="1410" y="668"/>
                  </a:cxn>
                  <a:cxn ang="0">
                    <a:pos x="676" y="36"/>
                  </a:cxn>
                  <a:cxn ang="0">
                    <a:pos x="1707" y="454"/>
                  </a:cxn>
                  <a:cxn ang="0">
                    <a:pos x="2209" y="714"/>
                  </a:cxn>
                  <a:cxn ang="0">
                    <a:pos x="1530" y="64"/>
                  </a:cxn>
                  <a:cxn ang="0">
                    <a:pos x="2450" y="566"/>
                  </a:cxn>
                  <a:cxn ang="0">
                    <a:pos x="2348" y="389"/>
                  </a:cxn>
                  <a:cxn ang="0">
                    <a:pos x="2534" y="761"/>
                  </a:cxn>
                  <a:cxn ang="0">
                    <a:pos x="2413" y="1207"/>
                  </a:cxn>
                  <a:cxn ang="0">
                    <a:pos x="2366" y="1541"/>
                  </a:cxn>
                  <a:cxn ang="0">
                    <a:pos x="1921" y="1801"/>
                  </a:cxn>
                  <a:cxn ang="0">
                    <a:pos x="1252" y="1903"/>
                  </a:cxn>
                  <a:cxn ang="0">
                    <a:pos x="713" y="1876"/>
                  </a:cxn>
                  <a:cxn ang="0">
                    <a:pos x="350" y="1764"/>
                  </a:cxn>
                  <a:cxn ang="0">
                    <a:pos x="128" y="1504"/>
                  </a:cxn>
                </a:cxnLst>
                <a:rect l="0" t="0" r="r" b="b"/>
                <a:pathLst>
                  <a:path w="2586" h="1915">
                    <a:moveTo>
                      <a:pt x="128" y="1504"/>
                    </a:moveTo>
                    <a:cubicBezTo>
                      <a:pt x="77" y="1411"/>
                      <a:pt x="61" y="1328"/>
                      <a:pt x="44" y="1207"/>
                    </a:cubicBezTo>
                    <a:cubicBezTo>
                      <a:pt x="27" y="1086"/>
                      <a:pt x="28" y="880"/>
                      <a:pt x="25" y="779"/>
                    </a:cubicBezTo>
                    <a:cubicBezTo>
                      <a:pt x="22" y="678"/>
                      <a:pt x="0" y="714"/>
                      <a:pt x="25" y="603"/>
                    </a:cubicBezTo>
                    <a:cubicBezTo>
                      <a:pt x="50" y="492"/>
                      <a:pt x="151" y="113"/>
                      <a:pt x="174" y="110"/>
                    </a:cubicBezTo>
                    <a:cubicBezTo>
                      <a:pt x="197" y="107"/>
                      <a:pt x="123" y="488"/>
                      <a:pt x="165" y="584"/>
                    </a:cubicBezTo>
                    <a:cubicBezTo>
                      <a:pt x="207" y="680"/>
                      <a:pt x="359" y="678"/>
                      <a:pt x="425" y="686"/>
                    </a:cubicBezTo>
                    <a:cubicBezTo>
                      <a:pt x="491" y="694"/>
                      <a:pt x="576" y="722"/>
                      <a:pt x="564" y="631"/>
                    </a:cubicBezTo>
                    <a:cubicBezTo>
                      <a:pt x="552" y="540"/>
                      <a:pt x="276" y="132"/>
                      <a:pt x="350" y="138"/>
                    </a:cubicBezTo>
                    <a:cubicBezTo>
                      <a:pt x="424" y="144"/>
                      <a:pt x="833" y="580"/>
                      <a:pt x="1010" y="668"/>
                    </a:cubicBezTo>
                    <a:cubicBezTo>
                      <a:pt x="1187" y="756"/>
                      <a:pt x="1466" y="773"/>
                      <a:pt x="1410" y="668"/>
                    </a:cubicBezTo>
                    <a:cubicBezTo>
                      <a:pt x="1354" y="563"/>
                      <a:pt x="627" y="72"/>
                      <a:pt x="676" y="36"/>
                    </a:cubicBezTo>
                    <a:cubicBezTo>
                      <a:pt x="725" y="0"/>
                      <a:pt x="1452" y="341"/>
                      <a:pt x="1707" y="454"/>
                    </a:cubicBezTo>
                    <a:cubicBezTo>
                      <a:pt x="1962" y="567"/>
                      <a:pt x="2239" y="779"/>
                      <a:pt x="2209" y="714"/>
                    </a:cubicBezTo>
                    <a:cubicBezTo>
                      <a:pt x="2179" y="649"/>
                      <a:pt x="1490" y="89"/>
                      <a:pt x="1530" y="64"/>
                    </a:cubicBezTo>
                    <a:cubicBezTo>
                      <a:pt x="1570" y="39"/>
                      <a:pt x="2314" y="512"/>
                      <a:pt x="2450" y="566"/>
                    </a:cubicBezTo>
                    <a:cubicBezTo>
                      <a:pt x="2586" y="620"/>
                      <a:pt x="2334" y="357"/>
                      <a:pt x="2348" y="389"/>
                    </a:cubicBezTo>
                    <a:cubicBezTo>
                      <a:pt x="2362" y="421"/>
                      <a:pt x="2523" y="625"/>
                      <a:pt x="2534" y="761"/>
                    </a:cubicBezTo>
                    <a:cubicBezTo>
                      <a:pt x="2545" y="897"/>
                      <a:pt x="2441" y="1077"/>
                      <a:pt x="2413" y="1207"/>
                    </a:cubicBezTo>
                    <a:cubicBezTo>
                      <a:pt x="2385" y="1337"/>
                      <a:pt x="2448" y="1442"/>
                      <a:pt x="2366" y="1541"/>
                    </a:cubicBezTo>
                    <a:cubicBezTo>
                      <a:pt x="2284" y="1640"/>
                      <a:pt x="2107" y="1741"/>
                      <a:pt x="1921" y="1801"/>
                    </a:cubicBezTo>
                    <a:cubicBezTo>
                      <a:pt x="1735" y="1861"/>
                      <a:pt x="1453" y="1891"/>
                      <a:pt x="1252" y="1903"/>
                    </a:cubicBezTo>
                    <a:cubicBezTo>
                      <a:pt x="1051" y="1915"/>
                      <a:pt x="863" y="1899"/>
                      <a:pt x="713" y="1876"/>
                    </a:cubicBezTo>
                    <a:cubicBezTo>
                      <a:pt x="563" y="1853"/>
                      <a:pt x="443" y="1826"/>
                      <a:pt x="350" y="1764"/>
                    </a:cubicBezTo>
                    <a:cubicBezTo>
                      <a:pt x="257" y="1702"/>
                      <a:pt x="179" y="1597"/>
                      <a:pt x="128" y="1504"/>
                    </a:cubicBezTo>
                    <a:close/>
                  </a:path>
                </a:pathLst>
              </a:custGeom>
              <a:solidFill>
                <a:srgbClr val="F7994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02"/>
              <p:cNvSpPr>
                <a:spLocks/>
              </p:cNvSpPr>
              <p:nvPr/>
            </p:nvSpPr>
            <p:spPr bwMode="auto">
              <a:xfrm>
                <a:off x="2710" y="4204"/>
                <a:ext cx="332" cy="604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03"/>
              <p:cNvSpPr>
                <a:spLocks/>
              </p:cNvSpPr>
              <p:nvPr/>
            </p:nvSpPr>
            <p:spPr bwMode="auto">
              <a:xfrm>
                <a:off x="2660" y="2850"/>
                <a:ext cx="3054" cy="1953"/>
              </a:xfrm>
              <a:custGeom>
                <a:avLst/>
                <a:gdLst/>
                <a:ahLst/>
                <a:cxnLst>
                  <a:cxn ang="0">
                    <a:pos x="182" y="1899"/>
                  </a:cxn>
                  <a:cxn ang="0">
                    <a:pos x="43" y="1563"/>
                  </a:cxn>
                  <a:cxn ang="0">
                    <a:pos x="43" y="903"/>
                  </a:cxn>
                  <a:cxn ang="0">
                    <a:pos x="303" y="272"/>
                  </a:cxn>
                  <a:cxn ang="0">
                    <a:pos x="1176" y="39"/>
                  </a:cxn>
                  <a:cxn ang="0">
                    <a:pos x="1724" y="39"/>
                  </a:cxn>
                  <a:cxn ang="0">
                    <a:pos x="2338" y="141"/>
                  </a:cxn>
                  <a:cxn ang="0">
                    <a:pos x="2778" y="374"/>
                  </a:cxn>
                  <a:cxn ang="0">
                    <a:pos x="3111" y="1033"/>
                  </a:cxn>
                  <a:cxn ang="0">
                    <a:pos x="3224" y="1275"/>
                  </a:cxn>
                  <a:cxn ang="0">
                    <a:pos x="3111" y="1730"/>
                  </a:cxn>
                  <a:cxn ang="0">
                    <a:pos x="3014" y="1899"/>
                  </a:cxn>
                  <a:cxn ang="0">
                    <a:pos x="2830" y="1899"/>
                  </a:cxn>
                  <a:cxn ang="0">
                    <a:pos x="3014" y="1572"/>
                  </a:cxn>
                  <a:cxn ang="0">
                    <a:pos x="2938" y="1275"/>
                  </a:cxn>
                  <a:cxn ang="0">
                    <a:pos x="2892" y="1219"/>
                  </a:cxn>
                  <a:cxn ang="0">
                    <a:pos x="2778" y="1033"/>
                  </a:cxn>
                  <a:cxn ang="0">
                    <a:pos x="2393" y="848"/>
                  </a:cxn>
                  <a:cxn ang="0">
                    <a:pos x="2022" y="569"/>
                  </a:cxn>
                  <a:cxn ang="0">
                    <a:pos x="1836" y="560"/>
                  </a:cxn>
                  <a:cxn ang="0">
                    <a:pos x="2551" y="1182"/>
                  </a:cxn>
                  <a:cxn ang="0">
                    <a:pos x="2365" y="1108"/>
                  </a:cxn>
                  <a:cxn ang="0">
                    <a:pos x="1789" y="792"/>
                  </a:cxn>
                  <a:cxn ang="0">
                    <a:pos x="1316" y="578"/>
                  </a:cxn>
                  <a:cxn ang="0">
                    <a:pos x="1028" y="477"/>
                  </a:cxn>
                  <a:cxn ang="0">
                    <a:pos x="1501" y="931"/>
                  </a:cxn>
                  <a:cxn ang="0">
                    <a:pos x="1715" y="1191"/>
                  </a:cxn>
                  <a:cxn ang="0">
                    <a:pos x="1641" y="1275"/>
                  </a:cxn>
                  <a:cxn ang="0">
                    <a:pos x="1056" y="931"/>
                  </a:cxn>
                  <a:cxn ang="0">
                    <a:pos x="814" y="690"/>
                  </a:cxn>
                  <a:cxn ang="0">
                    <a:pos x="740" y="662"/>
                  </a:cxn>
                  <a:cxn ang="0">
                    <a:pos x="879" y="1005"/>
                  </a:cxn>
                  <a:cxn ang="0">
                    <a:pos x="925" y="1163"/>
                  </a:cxn>
                  <a:cxn ang="0">
                    <a:pos x="619" y="1136"/>
                  </a:cxn>
                  <a:cxn ang="0">
                    <a:pos x="535" y="968"/>
                  </a:cxn>
                  <a:cxn ang="0">
                    <a:pos x="591" y="477"/>
                  </a:cxn>
                  <a:cxn ang="0">
                    <a:pos x="465" y="838"/>
                  </a:cxn>
                  <a:cxn ang="0">
                    <a:pos x="352" y="1173"/>
                  </a:cxn>
                  <a:cxn ang="0">
                    <a:pos x="352" y="1354"/>
                  </a:cxn>
                  <a:cxn ang="0">
                    <a:pos x="284" y="1354"/>
                  </a:cxn>
                  <a:cxn ang="0">
                    <a:pos x="182" y="1414"/>
                  </a:cxn>
                  <a:cxn ang="0">
                    <a:pos x="133" y="1516"/>
                  </a:cxn>
                  <a:cxn ang="0">
                    <a:pos x="133" y="1693"/>
                  </a:cxn>
                  <a:cxn ang="0">
                    <a:pos x="133" y="1842"/>
                  </a:cxn>
                </a:cxnLst>
                <a:rect l="0" t="0" r="r" b="b"/>
                <a:pathLst>
                  <a:path w="3224" h="1953">
                    <a:moveTo>
                      <a:pt x="182" y="1899"/>
                    </a:moveTo>
                    <a:cubicBezTo>
                      <a:pt x="124" y="1814"/>
                      <a:pt x="66" y="1729"/>
                      <a:pt x="43" y="1563"/>
                    </a:cubicBezTo>
                    <a:cubicBezTo>
                      <a:pt x="20" y="1397"/>
                      <a:pt x="0" y="1118"/>
                      <a:pt x="43" y="903"/>
                    </a:cubicBezTo>
                    <a:cubicBezTo>
                      <a:pt x="86" y="688"/>
                      <a:pt x="114" y="416"/>
                      <a:pt x="303" y="272"/>
                    </a:cubicBezTo>
                    <a:cubicBezTo>
                      <a:pt x="492" y="128"/>
                      <a:pt x="939" y="78"/>
                      <a:pt x="1176" y="39"/>
                    </a:cubicBezTo>
                    <a:cubicBezTo>
                      <a:pt x="1413" y="0"/>
                      <a:pt x="1530" y="22"/>
                      <a:pt x="1724" y="39"/>
                    </a:cubicBezTo>
                    <a:cubicBezTo>
                      <a:pt x="1918" y="56"/>
                      <a:pt x="2162" y="85"/>
                      <a:pt x="2338" y="141"/>
                    </a:cubicBezTo>
                    <a:cubicBezTo>
                      <a:pt x="2514" y="197"/>
                      <a:pt x="2649" y="225"/>
                      <a:pt x="2778" y="374"/>
                    </a:cubicBezTo>
                    <a:cubicBezTo>
                      <a:pt x="2907" y="523"/>
                      <a:pt x="3037" y="883"/>
                      <a:pt x="3111" y="1033"/>
                    </a:cubicBezTo>
                    <a:cubicBezTo>
                      <a:pt x="3185" y="1183"/>
                      <a:pt x="3224" y="1159"/>
                      <a:pt x="3224" y="1275"/>
                    </a:cubicBezTo>
                    <a:cubicBezTo>
                      <a:pt x="3224" y="1391"/>
                      <a:pt x="3146" y="1626"/>
                      <a:pt x="3111" y="1730"/>
                    </a:cubicBezTo>
                    <a:cubicBezTo>
                      <a:pt x="3076" y="1834"/>
                      <a:pt x="3061" y="1871"/>
                      <a:pt x="3014" y="1899"/>
                    </a:cubicBezTo>
                    <a:cubicBezTo>
                      <a:pt x="2967" y="1927"/>
                      <a:pt x="2830" y="1953"/>
                      <a:pt x="2830" y="1899"/>
                    </a:cubicBezTo>
                    <a:cubicBezTo>
                      <a:pt x="2830" y="1845"/>
                      <a:pt x="2996" y="1676"/>
                      <a:pt x="3014" y="1572"/>
                    </a:cubicBezTo>
                    <a:cubicBezTo>
                      <a:pt x="3032" y="1468"/>
                      <a:pt x="2958" y="1334"/>
                      <a:pt x="2938" y="1275"/>
                    </a:cubicBezTo>
                    <a:cubicBezTo>
                      <a:pt x="2918" y="1216"/>
                      <a:pt x="2919" y="1259"/>
                      <a:pt x="2892" y="1219"/>
                    </a:cubicBezTo>
                    <a:cubicBezTo>
                      <a:pt x="2865" y="1179"/>
                      <a:pt x="2861" y="1095"/>
                      <a:pt x="2778" y="1033"/>
                    </a:cubicBezTo>
                    <a:cubicBezTo>
                      <a:pt x="2695" y="971"/>
                      <a:pt x="2519" y="925"/>
                      <a:pt x="2393" y="848"/>
                    </a:cubicBezTo>
                    <a:cubicBezTo>
                      <a:pt x="2267" y="771"/>
                      <a:pt x="2115" y="617"/>
                      <a:pt x="2022" y="569"/>
                    </a:cubicBezTo>
                    <a:cubicBezTo>
                      <a:pt x="1929" y="521"/>
                      <a:pt x="1748" y="458"/>
                      <a:pt x="1836" y="560"/>
                    </a:cubicBezTo>
                    <a:cubicBezTo>
                      <a:pt x="1924" y="662"/>
                      <a:pt x="2463" y="1091"/>
                      <a:pt x="2551" y="1182"/>
                    </a:cubicBezTo>
                    <a:cubicBezTo>
                      <a:pt x="2639" y="1273"/>
                      <a:pt x="2492" y="1173"/>
                      <a:pt x="2365" y="1108"/>
                    </a:cubicBezTo>
                    <a:cubicBezTo>
                      <a:pt x="2238" y="1043"/>
                      <a:pt x="1964" y="880"/>
                      <a:pt x="1789" y="792"/>
                    </a:cubicBezTo>
                    <a:cubicBezTo>
                      <a:pt x="1614" y="704"/>
                      <a:pt x="1443" y="630"/>
                      <a:pt x="1316" y="578"/>
                    </a:cubicBezTo>
                    <a:cubicBezTo>
                      <a:pt x="1189" y="526"/>
                      <a:pt x="997" y="418"/>
                      <a:pt x="1028" y="477"/>
                    </a:cubicBezTo>
                    <a:cubicBezTo>
                      <a:pt x="1059" y="536"/>
                      <a:pt x="1387" y="812"/>
                      <a:pt x="1501" y="931"/>
                    </a:cubicBezTo>
                    <a:cubicBezTo>
                      <a:pt x="1615" y="1050"/>
                      <a:pt x="1692" y="1134"/>
                      <a:pt x="1715" y="1191"/>
                    </a:cubicBezTo>
                    <a:cubicBezTo>
                      <a:pt x="1738" y="1248"/>
                      <a:pt x="1751" y="1318"/>
                      <a:pt x="1641" y="1275"/>
                    </a:cubicBezTo>
                    <a:cubicBezTo>
                      <a:pt x="1531" y="1232"/>
                      <a:pt x="1194" y="1028"/>
                      <a:pt x="1056" y="931"/>
                    </a:cubicBezTo>
                    <a:cubicBezTo>
                      <a:pt x="918" y="834"/>
                      <a:pt x="867" y="735"/>
                      <a:pt x="814" y="690"/>
                    </a:cubicBezTo>
                    <a:cubicBezTo>
                      <a:pt x="761" y="645"/>
                      <a:pt x="729" y="610"/>
                      <a:pt x="740" y="662"/>
                    </a:cubicBezTo>
                    <a:cubicBezTo>
                      <a:pt x="751" y="714"/>
                      <a:pt x="848" y="922"/>
                      <a:pt x="879" y="1005"/>
                    </a:cubicBezTo>
                    <a:cubicBezTo>
                      <a:pt x="910" y="1088"/>
                      <a:pt x="968" y="1141"/>
                      <a:pt x="925" y="1163"/>
                    </a:cubicBezTo>
                    <a:cubicBezTo>
                      <a:pt x="882" y="1185"/>
                      <a:pt x="684" y="1168"/>
                      <a:pt x="619" y="1136"/>
                    </a:cubicBezTo>
                    <a:cubicBezTo>
                      <a:pt x="554" y="1104"/>
                      <a:pt x="540" y="1078"/>
                      <a:pt x="535" y="968"/>
                    </a:cubicBezTo>
                    <a:cubicBezTo>
                      <a:pt x="530" y="858"/>
                      <a:pt x="603" y="498"/>
                      <a:pt x="591" y="477"/>
                    </a:cubicBezTo>
                    <a:cubicBezTo>
                      <a:pt x="579" y="456"/>
                      <a:pt x="505" y="722"/>
                      <a:pt x="465" y="838"/>
                    </a:cubicBezTo>
                    <a:cubicBezTo>
                      <a:pt x="425" y="954"/>
                      <a:pt x="371" y="1087"/>
                      <a:pt x="352" y="1173"/>
                    </a:cubicBezTo>
                    <a:cubicBezTo>
                      <a:pt x="333" y="1259"/>
                      <a:pt x="363" y="1324"/>
                      <a:pt x="352" y="1354"/>
                    </a:cubicBezTo>
                    <a:cubicBezTo>
                      <a:pt x="341" y="1384"/>
                      <a:pt x="312" y="1344"/>
                      <a:pt x="284" y="1354"/>
                    </a:cubicBezTo>
                    <a:cubicBezTo>
                      <a:pt x="256" y="1364"/>
                      <a:pt x="207" y="1387"/>
                      <a:pt x="182" y="1414"/>
                    </a:cubicBezTo>
                    <a:cubicBezTo>
                      <a:pt x="157" y="1441"/>
                      <a:pt x="141" y="1470"/>
                      <a:pt x="133" y="1516"/>
                    </a:cubicBezTo>
                    <a:cubicBezTo>
                      <a:pt x="125" y="1562"/>
                      <a:pt x="133" y="1639"/>
                      <a:pt x="133" y="1693"/>
                    </a:cubicBezTo>
                    <a:cubicBezTo>
                      <a:pt x="133" y="1747"/>
                      <a:pt x="133" y="1794"/>
                      <a:pt x="133" y="1842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04"/>
              <p:cNvSpPr>
                <a:spLocks/>
              </p:cNvSpPr>
              <p:nvPr/>
            </p:nvSpPr>
            <p:spPr bwMode="auto">
              <a:xfrm>
                <a:off x="2829" y="4226"/>
                <a:ext cx="171" cy="418"/>
              </a:xfrm>
              <a:custGeom>
                <a:avLst/>
                <a:gdLst/>
                <a:ahLst/>
                <a:cxnLst>
                  <a:cxn ang="0">
                    <a:pos x="100" y="298"/>
                  </a:cxn>
                  <a:cxn ang="0">
                    <a:pos x="100" y="29"/>
                  </a:cxn>
                  <a:cxn ang="0">
                    <a:pos x="14" y="122"/>
                  </a:cxn>
                  <a:cxn ang="0">
                    <a:pos x="14" y="271"/>
                  </a:cxn>
                  <a:cxn ang="0">
                    <a:pos x="42" y="373"/>
                  </a:cxn>
                  <a:cxn ang="0">
                    <a:pos x="153" y="410"/>
                  </a:cxn>
                  <a:cxn ang="0">
                    <a:pos x="153" y="326"/>
                  </a:cxn>
                  <a:cxn ang="0">
                    <a:pos x="100" y="243"/>
                  </a:cxn>
                </a:cxnLst>
                <a:rect l="0" t="0" r="r" b="b"/>
                <a:pathLst>
                  <a:path w="171" h="418">
                    <a:moveTo>
                      <a:pt x="100" y="298"/>
                    </a:moveTo>
                    <a:cubicBezTo>
                      <a:pt x="107" y="178"/>
                      <a:pt x="114" y="58"/>
                      <a:pt x="100" y="29"/>
                    </a:cubicBezTo>
                    <a:cubicBezTo>
                      <a:pt x="86" y="0"/>
                      <a:pt x="28" y="82"/>
                      <a:pt x="14" y="122"/>
                    </a:cubicBezTo>
                    <a:cubicBezTo>
                      <a:pt x="0" y="162"/>
                      <a:pt x="9" y="229"/>
                      <a:pt x="14" y="271"/>
                    </a:cubicBezTo>
                    <a:cubicBezTo>
                      <a:pt x="19" y="313"/>
                      <a:pt x="19" y="350"/>
                      <a:pt x="42" y="373"/>
                    </a:cubicBezTo>
                    <a:cubicBezTo>
                      <a:pt x="65" y="396"/>
                      <a:pt x="135" y="418"/>
                      <a:pt x="153" y="410"/>
                    </a:cubicBezTo>
                    <a:cubicBezTo>
                      <a:pt x="171" y="402"/>
                      <a:pt x="162" y="354"/>
                      <a:pt x="153" y="326"/>
                    </a:cubicBezTo>
                    <a:cubicBezTo>
                      <a:pt x="144" y="298"/>
                      <a:pt x="122" y="270"/>
                      <a:pt x="100" y="243"/>
                    </a:cubicBezTo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05"/>
              <p:cNvSpPr>
                <a:spLocks/>
              </p:cNvSpPr>
              <p:nvPr/>
            </p:nvSpPr>
            <p:spPr bwMode="auto">
              <a:xfrm>
                <a:off x="5337" y="4207"/>
                <a:ext cx="135" cy="443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Oval 206"/>
              <p:cNvSpPr>
                <a:spLocks noChangeArrowheads="1"/>
              </p:cNvSpPr>
              <p:nvPr/>
            </p:nvSpPr>
            <p:spPr bwMode="auto">
              <a:xfrm>
                <a:off x="3577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Oval 207"/>
              <p:cNvSpPr>
                <a:spLocks noChangeArrowheads="1"/>
              </p:cNvSpPr>
              <p:nvPr/>
            </p:nvSpPr>
            <p:spPr bwMode="auto">
              <a:xfrm>
                <a:off x="4516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08"/>
              <p:cNvSpPr>
                <a:spLocks/>
              </p:cNvSpPr>
              <p:nvPr/>
            </p:nvSpPr>
            <p:spPr bwMode="auto">
              <a:xfrm>
                <a:off x="3966" y="4552"/>
                <a:ext cx="327" cy="182"/>
              </a:xfrm>
              <a:custGeom>
                <a:avLst/>
                <a:gdLst/>
                <a:ahLst/>
                <a:cxnLst>
                  <a:cxn ang="0">
                    <a:pos x="20" y="149"/>
                  </a:cxn>
                  <a:cxn ang="0">
                    <a:pos x="177" y="0"/>
                  </a:cxn>
                  <a:cxn ang="0">
                    <a:pos x="298" y="149"/>
                  </a:cxn>
                  <a:cxn ang="0">
                    <a:pos x="20" y="149"/>
                  </a:cxn>
                </a:cxnLst>
                <a:rect l="0" t="0" r="r" b="b"/>
                <a:pathLst>
                  <a:path w="327" h="182">
                    <a:moveTo>
                      <a:pt x="20" y="149"/>
                    </a:moveTo>
                    <a:cubicBezTo>
                      <a:pt x="0" y="124"/>
                      <a:pt x="131" y="0"/>
                      <a:pt x="177" y="0"/>
                    </a:cubicBezTo>
                    <a:cubicBezTo>
                      <a:pt x="223" y="0"/>
                      <a:pt x="327" y="116"/>
                      <a:pt x="298" y="149"/>
                    </a:cubicBezTo>
                    <a:cubicBezTo>
                      <a:pt x="269" y="182"/>
                      <a:pt x="40" y="174"/>
                      <a:pt x="20" y="149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09"/>
              <p:cNvSpPr>
                <a:spLocks/>
              </p:cNvSpPr>
              <p:nvPr/>
            </p:nvSpPr>
            <p:spPr bwMode="auto">
              <a:xfrm>
                <a:off x="3642" y="4746"/>
                <a:ext cx="1054" cy="377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324" y="206"/>
                  </a:cxn>
                  <a:cxn ang="0">
                    <a:pos x="743" y="178"/>
                  </a:cxn>
                  <a:cxn ang="0">
                    <a:pos x="1022" y="3"/>
                  </a:cxn>
                  <a:cxn ang="0">
                    <a:pos x="938" y="159"/>
                  </a:cxn>
                  <a:cxn ang="0">
                    <a:pos x="651" y="308"/>
                  </a:cxn>
                  <a:cxn ang="0">
                    <a:pos x="324" y="336"/>
                  </a:cxn>
                  <a:cxn ang="0">
                    <a:pos x="0" y="62"/>
                  </a:cxn>
                </a:cxnLst>
                <a:rect l="0" t="0" r="r" b="b"/>
                <a:pathLst>
                  <a:path w="1054" h="377">
                    <a:moveTo>
                      <a:pt x="0" y="62"/>
                    </a:moveTo>
                    <a:cubicBezTo>
                      <a:pt x="0" y="40"/>
                      <a:pt x="200" y="187"/>
                      <a:pt x="324" y="206"/>
                    </a:cubicBezTo>
                    <a:cubicBezTo>
                      <a:pt x="448" y="225"/>
                      <a:pt x="627" y="212"/>
                      <a:pt x="743" y="178"/>
                    </a:cubicBezTo>
                    <a:cubicBezTo>
                      <a:pt x="859" y="144"/>
                      <a:pt x="990" y="6"/>
                      <a:pt x="1022" y="3"/>
                    </a:cubicBezTo>
                    <a:cubicBezTo>
                      <a:pt x="1054" y="0"/>
                      <a:pt x="1000" y="108"/>
                      <a:pt x="938" y="159"/>
                    </a:cubicBezTo>
                    <a:cubicBezTo>
                      <a:pt x="876" y="210"/>
                      <a:pt x="753" y="279"/>
                      <a:pt x="651" y="308"/>
                    </a:cubicBezTo>
                    <a:cubicBezTo>
                      <a:pt x="549" y="337"/>
                      <a:pt x="432" y="377"/>
                      <a:pt x="324" y="336"/>
                    </a:cubicBezTo>
                    <a:cubicBezTo>
                      <a:pt x="216" y="295"/>
                      <a:pt x="0" y="84"/>
                      <a:pt x="0" y="62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4" name="Freeform 210"/>
            <p:cNvSpPr>
              <a:spLocks/>
            </p:cNvSpPr>
            <p:nvPr/>
          </p:nvSpPr>
          <p:spPr bwMode="auto">
            <a:xfrm>
              <a:off x="1834" y="3996"/>
              <a:ext cx="486" cy="856"/>
            </a:xfrm>
            <a:custGeom>
              <a:avLst/>
              <a:gdLst/>
              <a:ahLst/>
              <a:cxnLst>
                <a:cxn ang="0">
                  <a:pos x="160" y="54"/>
                </a:cxn>
                <a:cxn ang="0">
                  <a:pos x="50" y="732"/>
                </a:cxn>
                <a:cxn ang="0">
                  <a:pos x="459" y="806"/>
                </a:cxn>
                <a:cxn ang="0">
                  <a:pos x="486" y="212"/>
                </a:cxn>
                <a:cxn ang="0">
                  <a:pos x="459" y="54"/>
                </a:cxn>
                <a:cxn ang="0">
                  <a:pos x="220" y="0"/>
                </a:cxn>
              </a:cxnLst>
              <a:rect l="0" t="0" r="r" b="b"/>
              <a:pathLst>
                <a:path w="532" h="893">
                  <a:moveTo>
                    <a:pt x="160" y="54"/>
                  </a:moveTo>
                  <a:cubicBezTo>
                    <a:pt x="80" y="330"/>
                    <a:pt x="0" y="607"/>
                    <a:pt x="50" y="732"/>
                  </a:cubicBezTo>
                  <a:cubicBezTo>
                    <a:pt x="100" y="857"/>
                    <a:pt x="386" y="893"/>
                    <a:pt x="459" y="806"/>
                  </a:cubicBezTo>
                  <a:cubicBezTo>
                    <a:pt x="532" y="719"/>
                    <a:pt x="486" y="337"/>
                    <a:pt x="486" y="212"/>
                  </a:cubicBezTo>
                  <a:cubicBezTo>
                    <a:pt x="486" y="87"/>
                    <a:pt x="503" y="89"/>
                    <a:pt x="459" y="54"/>
                  </a:cubicBezTo>
                  <a:cubicBezTo>
                    <a:pt x="415" y="19"/>
                    <a:pt x="317" y="9"/>
                    <a:pt x="220" y="0"/>
                  </a:cubicBezTo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Freeform 211"/>
            <p:cNvSpPr>
              <a:spLocks/>
            </p:cNvSpPr>
            <p:nvPr/>
          </p:nvSpPr>
          <p:spPr bwMode="auto">
            <a:xfrm>
              <a:off x="1751" y="2156"/>
              <a:ext cx="778" cy="1468"/>
            </a:xfrm>
            <a:custGeom>
              <a:avLst/>
              <a:gdLst/>
              <a:ahLst/>
              <a:cxnLst>
                <a:cxn ang="0">
                  <a:pos x="263" y="35"/>
                </a:cxn>
                <a:cxn ang="0">
                  <a:pos x="153" y="73"/>
                </a:cxn>
                <a:cxn ang="0">
                  <a:pos x="61" y="168"/>
                </a:cxn>
                <a:cxn ang="0">
                  <a:pos x="61" y="868"/>
                </a:cxn>
                <a:cxn ang="0">
                  <a:pos x="98" y="1100"/>
                </a:cxn>
                <a:cxn ang="0">
                  <a:pos x="651" y="1137"/>
                </a:cxn>
                <a:cxn ang="0">
                  <a:pos x="651" y="509"/>
                </a:cxn>
                <a:cxn ang="0">
                  <a:pos x="497" y="73"/>
                </a:cxn>
                <a:cxn ang="0">
                  <a:pos x="356" y="73"/>
                </a:cxn>
              </a:cxnLst>
              <a:rect l="0" t="0" r="r" b="b"/>
              <a:pathLst>
                <a:path w="743" h="1235">
                  <a:moveTo>
                    <a:pt x="263" y="35"/>
                  </a:moveTo>
                  <a:cubicBezTo>
                    <a:pt x="225" y="43"/>
                    <a:pt x="187" y="51"/>
                    <a:pt x="153" y="73"/>
                  </a:cubicBezTo>
                  <a:cubicBezTo>
                    <a:pt x="119" y="95"/>
                    <a:pt x="76" y="36"/>
                    <a:pt x="61" y="168"/>
                  </a:cubicBezTo>
                  <a:cubicBezTo>
                    <a:pt x="46" y="300"/>
                    <a:pt x="55" y="713"/>
                    <a:pt x="61" y="868"/>
                  </a:cubicBezTo>
                  <a:cubicBezTo>
                    <a:pt x="67" y="1023"/>
                    <a:pt x="0" y="1055"/>
                    <a:pt x="98" y="1100"/>
                  </a:cubicBezTo>
                  <a:cubicBezTo>
                    <a:pt x="196" y="1145"/>
                    <a:pt x="559" y="1235"/>
                    <a:pt x="651" y="1137"/>
                  </a:cubicBezTo>
                  <a:cubicBezTo>
                    <a:pt x="743" y="1039"/>
                    <a:pt x="677" y="686"/>
                    <a:pt x="651" y="509"/>
                  </a:cubicBezTo>
                  <a:cubicBezTo>
                    <a:pt x="625" y="332"/>
                    <a:pt x="546" y="146"/>
                    <a:pt x="497" y="73"/>
                  </a:cubicBezTo>
                  <a:cubicBezTo>
                    <a:pt x="448" y="0"/>
                    <a:pt x="402" y="36"/>
                    <a:pt x="356" y="73"/>
                  </a:cubicBezTo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212"/>
            <p:cNvSpPr>
              <a:spLocks/>
            </p:cNvSpPr>
            <p:nvPr/>
          </p:nvSpPr>
          <p:spPr bwMode="auto">
            <a:xfrm>
              <a:off x="1924" y="2155"/>
              <a:ext cx="910" cy="673"/>
            </a:xfrm>
            <a:custGeom>
              <a:avLst/>
              <a:gdLst/>
              <a:ahLst/>
              <a:cxnLst>
                <a:cxn ang="0">
                  <a:pos x="254" y="39"/>
                </a:cxn>
                <a:cxn ang="0">
                  <a:pos x="98" y="39"/>
                </a:cxn>
                <a:cxn ang="0">
                  <a:pos x="6" y="169"/>
                </a:cxn>
                <a:cxn ang="0">
                  <a:pos x="98" y="408"/>
                </a:cxn>
                <a:cxn ang="0">
                  <a:pos x="593" y="510"/>
                </a:cxn>
                <a:cxn ang="0">
                  <a:pos x="788" y="564"/>
                </a:cxn>
                <a:cxn ang="0">
                  <a:pos x="713" y="498"/>
                </a:cxn>
                <a:cxn ang="0">
                  <a:pos x="816" y="510"/>
                </a:cxn>
                <a:cxn ang="0">
                  <a:pos x="751" y="466"/>
                </a:cxn>
                <a:cxn ang="0">
                  <a:pos x="658" y="466"/>
                </a:cxn>
                <a:cxn ang="0">
                  <a:pos x="844" y="470"/>
                </a:cxn>
                <a:cxn ang="0">
                  <a:pos x="806" y="405"/>
                </a:cxn>
                <a:cxn ang="0">
                  <a:pos x="686" y="405"/>
                </a:cxn>
                <a:cxn ang="0">
                  <a:pos x="593" y="352"/>
                </a:cxn>
                <a:cxn ang="0">
                  <a:pos x="332" y="274"/>
                </a:cxn>
                <a:cxn ang="0">
                  <a:pos x="254" y="39"/>
                </a:cxn>
              </a:cxnLst>
              <a:rect l="0" t="0" r="r" b="b"/>
              <a:pathLst>
                <a:path w="869" h="566">
                  <a:moveTo>
                    <a:pt x="254" y="39"/>
                  </a:moveTo>
                  <a:cubicBezTo>
                    <a:pt x="215" y="0"/>
                    <a:pt x="139" y="17"/>
                    <a:pt x="98" y="39"/>
                  </a:cubicBezTo>
                  <a:cubicBezTo>
                    <a:pt x="57" y="61"/>
                    <a:pt x="6" y="108"/>
                    <a:pt x="6" y="169"/>
                  </a:cubicBezTo>
                  <a:cubicBezTo>
                    <a:pt x="6" y="230"/>
                    <a:pt x="0" y="351"/>
                    <a:pt x="98" y="408"/>
                  </a:cubicBezTo>
                  <a:cubicBezTo>
                    <a:pt x="196" y="465"/>
                    <a:pt x="478" y="484"/>
                    <a:pt x="593" y="510"/>
                  </a:cubicBezTo>
                  <a:cubicBezTo>
                    <a:pt x="708" y="536"/>
                    <a:pt x="768" y="566"/>
                    <a:pt x="788" y="564"/>
                  </a:cubicBezTo>
                  <a:cubicBezTo>
                    <a:pt x="808" y="562"/>
                    <a:pt x="708" y="507"/>
                    <a:pt x="713" y="498"/>
                  </a:cubicBezTo>
                  <a:cubicBezTo>
                    <a:pt x="718" y="489"/>
                    <a:pt x="810" y="515"/>
                    <a:pt x="816" y="510"/>
                  </a:cubicBezTo>
                  <a:cubicBezTo>
                    <a:pt x="822" y="505"/>
                    <a:pt x="777" y="473"/>
                    <a:pt x="751" y="466"/>
                  </a:cubicBezTo>
                  <a:cubicBezTo>
                    <a:pt x="725" y="459"/>
                    <a:pt x="643" y="465"/>
                    <a:pt x="658" y="466"/>
                  </a:cubicBezTo>
                  <a:cubicBezTo>
                    <a:pt x="673" y="467"/>
                    <a:pt x="819" y="480"/>
                    <a:pt x="844" y="470"/>
                  </a:cubicBezTo>
                  <a:cubicBezTo>
                    <a:pt x="869" y="460"/>
                    <a:pt x="832" y="416"/>
                    <a:pt x="806" y="405"/>
                  </a:cubicBezTo>
                  <a:cubicBezTo>
                    <a:pt x="780" y="394"/>
                    <a:pt x="721" y="414"/>
                    <a:pt x="686" y="405"/>
                  </a:cubicBezTo>
                  <a:cubicBezTo>
                    <a:pt x="651" y="396"/>
                    <a:pt x="652" y="374"/>
                    <a:pt x="593" y="352"/>
                  </a:cubicBezTo>
                  <a:cubicBezTo>
                    <a:pt x="534" y="330"/>
                    <a:pt x="389" y="320"/>
                    <a:pt x="332" y="274"/>
                  </a:cubicBezTo>
                  <a:cubicBezTo>
                    <a:pt x="275" y="228"/>
                    <a:pt x="293" y="78"/>
                    <a:pt x="254" y="39"/>
                  </a:cubicBezTo>
                  <a:close/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213"/>
            <p:cNvSpPr>
              <a:spLocks/>
            </p:cNvSpPr>
            <p:nvPr/>
          </p:nvSpPr>
          <p:spPr bwMode="auto">
            <a:xfrm>
              <a:off x="1719" y="3392"/>
              <a:ext cx="826" cy="73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62" y="97"/>
                </a:cxn>
                <a:cxn ang="0">
                  <a:pos x="720" y="88"/>
                </a:cxn>
                <a:cxn ang="0">
                  <a:pos x="789" y="627"/>
                </a:cxn>
                <a:cxn ang="0">
                  <a:pos x="110" y="562"/>
                </a:cxn>
                <a:cxn ang="0">
                  <a:pos x="129" y="32"/>
                </a:cxn>
              </a:cxnLst>
              <a:rect l="0" t="0" r="r" b="b"/>
              <a:pathLst>
                <a:path w="891" h="706">
                  <a:moveTo>
                    <a:pt x="32" y="32"/>
                  </a:moveTo>
                  <a:cubicBezTo>
                    <a:pt x="89" y="60"/>
                    <a:pt x="147" y="88"/>
                    <a:pt x="262" y="97"/>
                  </a:cubicBezTo>
                  <a:cubicBezTo>
                    <a:pt x="377" y="106"/>
                    <a:pt x="632" y="0"/>
                    <a:pt x="720" y="88"/>
                  </a:cubicBezTo>
                  <a:cubicBezTo>
                    <a:pt x="808" y="176"/>
                    <a:pt x="891" y="548"/>
                    <a:pt x="789" y="627"/>
                  </a:cubicBezTo>
                  <a:cubicBezTo>
                    <a:pt x="687" y="706"/>
                    <a:pt x="220" y="661"/>
                    <a:pt x="110" y="562"/>
                  </a:cubicBezTo>
                  <a:cubicBezTo>
                    <a:pt x="0" y="463"/>
                    <a:pt x="126" y="120"/>
                    <a:pt x="129" y="3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214"/>
            <p:cNvSpPr>
              <a:spLocks/>
            </p:cNvSpPr>
            <p:nvPr/>
          </p:nvSpPr>
          <p:spPr bwMode="auto">
            <a:xfrm>
              <a:off x="1851" y="4576"/>
              <a:ext cx="469" cy="385"/>
            </a:xfrm>
            <a:custGeom>
              <a:avLst/>
              <a:gdLst/>
              <a:ahLst/>
              <a:cxnLst>
                <a:cxn ang="0">
                  <a:pos x="14" y="40"/>
                </a:cxn>
                <a:cxn ang="0">
                  <a:pos x="73" y="40"/>
                </a:cxn>
                <a:cxn ang="0">
                  <a:pos x="359" y="77"/>
                </a:cxn>
                <a:cxn ang="0">
                  <a:pos x="500" y="114"/>
                </a:cxn>
                <a:cxn ang="0">
                  <a:pos x="500" y="244"/>
                </a:cxn>
                <a:cxn ang="0">
                  <a:pos x="473" y="290"/>
                </a:cxn>
                <a:cxn ang="0">
                  <a:pos x="156" y="281"/>
                </a:cxn>
                <a:cxn ang="0">
                  <a:pos x="14" y="40"/>
                </a:cxn>
              </a:cxnLst>
              <a:rect l="0" t="0" r="r" b="b"/>
              <a:pathLst>
                <a:path w="530" h="324">
                  <a:moveTo>
                    <a:pt x="14" y="40"/>
                  </a:moveTo>
                  <a:cubicBezTo>
                    <a:pt x="0" y="0"/>
                    <a:pt x="16" y="34"/>
                    <a:pt x="73" y="40"/>
                  </a:cubicBezTo>
                  <a:cubicBezTo>
                    <a:pt x="130" y="46"/>
                    <a:pt x="288" y="65"/>
                    <a:pt x="359" y="77"/>
                  </a:cubicBezTo>
                  <a:cubicBezTo>
                    <a:pt x="430" y="89"/>
                    <a:pt x="477" y="86"/>
                    <a:pt x="500" y="114"/>
                  </a:cubicBezTo>
                  <a:cubicBezTo>
                    <a:pt x="523" y="142"/>
                    <a:pt x="505" y="215"/>
                    <a:pt x="500" y="244"/>
                  </a:cubicBezTo>
                  <a:cubicBezTo>
                    <a:pt x="495" y="273"/>
                    <a:pt x="530" y="284"/>
                    <a:pt x="473" y="290"/>
                  </a:cubicBezTo>
                  <a:cubicBezTo>
                    <a:pt x="416" y="296"/>
                    <a:pt x="232" y="324"/>
                    <a:pt x="156" y="281"/>
                  </a:cubicBezTo>
                  <a:cubicBezTo>
                    <a:pt x="80" y="238"/>
                    <a:pt x="28" y="80"/>
                    <a:pt x="14" y="4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Oval 215"/>
            <p:cNvSpPr>
              <a:spLocks noChangeArrowheads="1"/>
            </p:cNvSpPr>
            <p:nvPr/>
          </p:nvSpPr>
          <p:spPr bwMode="auto">
            <a:xfrm>
              <a:off x="2272" y="3221"/>
              <a:ext cx="117" cy="17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3" name="222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24" name="223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225" name="224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75" name="Group 141"/>
          <p:cNvGrpSpPr>
            <a:grpSpLocks/>
          </p:cNvGrpSpPr>
          <p:nvPr/>
        </p:nvGrpSpPr>
        <p:grpSpPr bwMode="auto">
          <a:xfrm>
            <a:off x="441305" y="260648"/>
            <a:ext cx="1322383" cy="1054806"/>
            <a:chOff x="2904" y="8552"/>
            <a:chExt cx="1493" cy="1547"/>
          </a:xfrm>
        </p:grpSpPr>
        <p:sp>
          <p:nvSpPr>
            <p:cNvPr id="22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4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29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0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31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31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2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30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30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6" name="225 CuadroTexto"/>
          <p:cNvSpPr txBox="1"/>
          <p:nvPr/>
        </p:nvSpPr>
        <p:spPr>
          <a:xfrm>
            <a:off x="2285984" y="357166"/>
            <a:ext cx="5695255" cy="523220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DEBO PROTEGER EL MEDIO AMBIENTE</a:t>
            </a:r>
          </a:p>
        </p:txBody>
      </p:sp>
    </p:spTree>
    <p:extLst>
      <p:ext uri="{BB962C8B-B14F-4D97-AF65-F5344CB8AC3E}">
        <p14:creationId xmlns="" xmlns:p14="http://schemas.microsoft.com/office/powerpoint/2010/main" val="1768994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10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643438" y="2928934"/>
            <a:ext cx="4285286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BAÑARME SÓLO/A?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2" name="Group 22"/>
          <p:cNvGrpSpPr>
            <a:grpSpLocks/>
          </p:cNvGrpSpPr>
          <p:nvPr/>
        </p:nvGrpSpPr>
        <p:grpSpPr bwMode="auto">
          <a:xfrm>
            <a:off x="285720" y="2571744"/>
            <a:ext cx="2230443" cy="3143272"/>
            <a:chOff x="2005" y="1576"/>
            <a:chExt cx="2731" cy="3639"/>
          </a:xfrm>
        </p:grpSpPr>
        <p:grpSp>
          <p:nvGrpSpPr>
            <p:cNvPr id="40983" name="Group 23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40984" name="Freeform 24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85" name="Freeform 25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0986" name="Group 26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40987" name="Group 27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40988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40989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0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1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2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3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4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9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100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41001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100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6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7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8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9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0" name="Rectangle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1" name="Rectangle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2" name="Rectangle 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3" name="Rectangle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4" name="Rectangle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5" name="Rectangle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6" name="Rectangle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7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8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9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0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1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2" name="WordArt 62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1023" name="Rectangle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4" name="Rectangle 6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5" name="Rectangle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1026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027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41028" name="Freeform 68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29" name="Freeform 69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0" name="Freeform 70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1" name="Oval 71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2" name="Oval 72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33" name="Freeform 73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4" name="Freeform 74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5" name="Freeform 75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6" name="Freeform 76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7" name="Freeform 77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8" name="Freeform 78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9" name="WordArt 79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41040" name="Group 80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41041" name="Group 81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41042" name="Oval 82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3" name="Oval 83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4" name="Oval 84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5" name="Oval 85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6" name="Freeform 86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7" name="Freeform 87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8" name="Freeform 88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9" name="Freeform 89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0" name="Rectangle 90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1" name="Rectangle 91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2" name="Rectangle 92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3" name="Rectangle 93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4" name="Rectangle 94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5" name="Rectangle 95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6" name="Rectangle 96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7" name="Oval 97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8" name="Freeform 98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9" name="Freeform 99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0" name="Freeform 100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1" name="Freeform 101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2" name="WordArt 102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41063" name="Rectangle 103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4" name="Rectangle 104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5" name="Rectangle 105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66" name="Freeform 106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67" name="Freeform 107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68" name="Freeform 108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1" name="240 Forma libre"/>
          <p:cNvSpPr/>
          <p:nvPr/>
        </p:nvSpPr>
        <p:spPr>
          <a:xfrm>
            <a:off x="150055" y="5643578"/>
            <a:ext cx="8993945" cy="987083"/>
          </a:xfrm>
          <a:custGeom>
            <a:avLst/>
            <a:gdLst>
              <a:gd name="connsiteX0" fmla="*/ 7034 w 8993945"/>
              <a:gd name="connsiteY0" fmla="*/ 0 h 987083"/>
              <a:gd name="connsiteX1" fmla="*/ 1540412 w 8993945"/>
              <a:gd name="connsiteY1" fmla="*/ 98474 h 987083"/>
              <a:gd name="connsiteX2" fmla="*/ 2848708 w 8993945"/>
              <a:gd name="connsiteY2" fmla="*/ 182880 h 987083"/>
              <a:gd name="connsiteX3" fmla="*/ 4171071 w 8993945"/>
              <a:gd name="connsiteY3" fmla="*/ 168812 h 987083"/>
              <a:gd name="connsiteX4" fmla="*/ 6098345 w 8993945"/>
              <a:gd name="connsiteY4" fmla="*/ 196948 h 987083"/>
              <a:gd name="connsiteX5" fmla="*/ 7054948 w 8993945"/>
              <a:gd name="connsiteY5" fmla="*/ 182880 h 987083"/>
              <a:gd name="connsiteX6" fmla="*/ 8236634 w 8993945"/>
              <a:gd name="connsiteY6" fmla="*/ 154745 h 987083"/>
              <a:gd name="connsiteX7" fmla="*/ 8771206 w 8993945"/>
              <a:gd name="connsiteY7" fmla="*/ 196948 h 987083"/>
              <a:gd name="connsiteX8" fmla="*/ 8700868 w 8993945"/>
              <a:gd name="connsiteY8" fmla="*/ 872197 h 987083"/>
              <a:gd name="connsiteX9" fmla="*/ 7012745 w 8993945"/>
              <a:gd name="connsiteY9" fmla="*/ 886265 h 987083"/>
              <a:gd name="connsiteX10" fmla="*/ 5043268 w 8993945"/>
              <a:gd name="connsiteY10" fmla="*/ 858129 h 987083"/>
              <a:gd name="connsiteX11" fmla="*/ 2679895 w 8993945"/>
              <a:gd name="connsiteY11" fmla="*/ 886265 h 987083"/>
              <a:gd name="connsiteX12" fmla="*/ 682283 w 8993945"/>
              <a:gd name="connsiteY12" fmla="*/ 858129 h 987083"/>
              <a:gd name="connsiteX13" fmla="*/ 302455 w 8993945"/>
              <a:gd name="connsiteY13" fmla="*/ 787791 h 987083"/>
              <a:gd name="connsiteX14" fmla="*/ 35169 w 8993945"/>
              <a:gd name="connsiteY14" fmla="*/ 745588 h 987083"/>
              <a:gd name="connsiteX15" fmla="*/ 91440 w 8993945"/>
              <a:gd name="connsiteY15" fmla="*/ 0 h 9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93945" h="987083">
                <a:moveTo>
                  <a:pt x="7034" y="0"/>
                </a:moveTo>
                <a:lnTo>
                  <a:pt x="1540412" y="98474"/>
                </a:lnTo>
                <a:cubicBezTo>
                  <a:pt x="2014024" y="128954"/>
                  <a:pt x="2410265" y="171157"/>
                  <a:pt x="2848708" y="182880"/>
                </a:cubicBezTo>
                <a:cubicBezTo>
                  <a:pt x="3287151" y="194603"/>
                  <a:pt x="3629465" y="166467"/>
                  <a:pt x="4171071" y="168812"/>
                </a:cubicBezTo>
                <a:cubicBezTo>
                  <a:pt x="4712677" y="171157"/>
                  <a:pt x="6098345" y="196948"/>
                  <a:pt x="6098345" y="196948"/>
                </a:cubicBezTo>
                <a:lnTo>
                  <a:pt x="7054948" y="182880"/>
                </a:lnTo>
                <a:cubicBezTo>
                  <a:pt x="7411329" y="175846"/>
                  <a:pt x="7950591" y="152400"/>
                  <a:pt x="8236634" y="154745"/>
                </a:cubicBezTo>
                <a:cubicBezTo>
                  <a:pt x="8522677" y="157090"/>
                  <a:pt x="8693834" y="77373"/>
                  <a:pt x="8771206" y="196948"/>
                </a:cubicBezTo>
                <a:cubicBezTo>
                  <a:pt x="8848578" y="316523"/>
                  <a:pt x="8993945" y="757311"/>
                  <a:pt x="8700868" y="872197"/>
                </a:cubicBezTo>
                <a:cubicBezTo>
                  <a:pt x="8407791" y="987083"/>
                  <a:pt x="7622345" y="888610"/>
                  <a:pt x="7012745" y="886265"/>
                </a:cubicBezTo>
                <a:cubicBezTo>
                  <a:pt x="6403145" y="883920"/>
                  <a:pt x="5765410" y="858129"/>
                  <a:pt x="5043268" y="858129"/>
                </a:cubicBezTo>
                <a:cubicBezTo>
                  <a:pt x="4321126" y="858129"/>
                  <a:pt x="3406726" y="886265"/>
                  <a:pt x="2679895" y="886265"/>
                </a:cubicBezTo>
                <a:cubicBezTo>
                  <a:pt x="1953064" y="886265"/>
                  <a:pt x="1078523" y="874541"/>
                  <a:pt x="682283" y="858129"/>
                </a:cubicBezTo>
                <a:cubicBezTo>
                  <a:pt x="286043" y="841717"/>
                  <a:pt x="410307" y="806548"/>
                  <a:pt x="302455" y="787791"/>
                </a:cubicBezTo>
                <a:cubicBezTo>
                  <a:pt x="194603" y="769034"/>
                  <a:pt x="70338" y="876887"/>
                  <a:pt x="35169" y="745588"/>
                </a:cubicBezTo>
                <a:cubicBezTo>
                  <a:pt x="0" y="614290"/>
                  <a:pt x="45720" y="307145"/>
                  <a:pt x="91440" y="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1718643" y="546840"/>
            <a:ext cx="7071368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BAÑARME SÓLO/A?</a:t>
            </a: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grpSp>
        <p:nvGrpSpPr>
          <p:cNvPr id="89" name="88 Grupo"/>
          <p:cNvGrpSpPr/>
          <p:nvPr/>
        </p:nvGrpSpPr>
        <p:grpSpPr>
          <a:xfrm>
            <a:off x="7215206" y="4214818"/>
            <a:ext cx="1574804" cy="1571636"/>
            <a:chOff x="4135249" y="3886207"/>
            <a:chExt cx="1574804" cy="1571636"/>
          </a:xfrm>
        </p:grpSpPr>
        <p:grpSp>
          <p:nvGrpSpPr>
            <p:cNvPr id="40962" name="Group 2"/>
            <p:cNvGrpSpPr>
              <a:grpSpLocks/>
            </p:cNvGrpSpPr>
            <p:nvPr/>
          </p:nvGrpSpPr>
          <p:grpSpPr bwMode="auto">
            <a:xfrm>
              <a:off x="4135249" y="3886207"/>
              <a:ext cx="1574804" cy="1571636"/>
              <a:chOff x="2851" y="10563"/>
              <a:chExt cx="1693" cy="1833"/>
            </a:xfrm>
          </p:grpSpPr>
          <p:grpSp>
            <p:nvGrpSpPr>
              <p:cNvPr id="40963" name="Group 3"/>
              <p:cNvGrpSpPr>
                <a:grpSpLocks/>
              </p:cNvGrpSpPr>
              <p:nvPr/>
            </p:nvGrpSpPr>
            <p:grpSpPr bwMode="auto">
              <a:xfrm>
                <a:off x="2851" y="10563"/>
                <a:ext cx="1693" cy="1833"/>
                <a:chOff x="3171" y="10563"/>
                <a:chExt cx="1693" cy="1833"/>
              </a:xfrm>
            </p:grpSpPr>
            <p:grpSp>
              <p:nvGrpSpPr>
                <p:cNvPr id="40964" name="Group 4"/>
                <p:cNvGrpSpPr>
                  <a:grpSpLocks/>
                </p:cNvGrpSpPr>
                <p:nvPr/>
              </p:nvGrpSpPr>
              <p:grpSpPr bwMode="auto">
                <a:xfrm>
                  <a:off x="3171" y="10563"/>
                  <a:ext cx="1693" cy="1833"/>
                  <a:chOff x="1158" y="10295"/>
                  <a:chExt cx="1693" cy="1833"/>
                </a:xfrm>
              </p:grpSpPr>
              <p:sp>
                <p:nvSpPr>
                  <p:cNvPr id="40965" name="Freeform 5"/>
                  <p:cNvSpPr>
                    <a:spLocks/>
                  </p:cNvSpPr>
                  <p:nvPr/>
                </p:nvSpPr>
                <p:spPr bwMode="auto">
                  <a:xfrm>
                    <a:off x="1158" y="10536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6" name="Freeform 6"/>
                  <p:cNvSpPr>
                    <a:spLocks/>
                  </p:cNvSpPr>
                  <p:nvPr/>
                </p:nvSpPr>
                <p:spPr bwMode="auto">
                  <a:xfrm>
                    <a:off x="2174" y="10655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7" name="Freeform 7"/>
                  <p:cNvSpPr>
                    <a:spLocks/>
                  </p:cNvSpPr>
                  <p:nvPr/>
                </p:nvSpPr>
                <p:spPr bwMode="auto">
                  <a:xfrm>
                    <a:off x="1625" y="11196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8" name="Freeform 8"/>
                  <p:cNvSpPr>
                    <a:spLocks/>
                  </p:cNvSpPr>
                  <p:nvPr/>
                </p:nvSpPr>
                <p:spPr bwMode="auto">
                  <a:xfrm>
                    <a:off x="1583" y="10501"/>
                    <a:ext cx="946" cy="826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9" name="Freeform 9"/>
                  <p:cNvSpPr>
                    <a:spLocks/>
                  </p:cNvSpPr>
                  <p:nvPr/>
                </p:nvSpPr>
                <p:spPr bwMode="auto">
                  <a:xfrm>
                    <a:off x="1485" y="10295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0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820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1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2164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2" name="Freeform 12"/>
                  <p:cNvSpPr>
                    <a:spLocks/>
                  </p:cNvSpPr>
                  <p:nvPr/>
                </p:nvSpPr>
                <p:spPr bwMode="auto">
                  <a:xfrm>
                    <a:off x="1963" y="11029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3" name="Freeform 13"/>
                  <p:cNvSpPr>
                    <a:spLocks/>
                  </p:cNvSpPr>
                  <p:nvPr/>
                </p:nvSpPr>
                <p:spPr bwMode="auto">
                  <a:xfrm>
                    <a:off x="1735" y="11140"/>
                    <a:ext cx="541" cy="65"/>
                  </a:xfrm>
                  <a:custGeom>
                    <a:avLst/>
                    <a:gdLst/>
                    <a:ahLst/>
                    <a:cxnLst>
                      <a:cxn ang="0">
                        <a:pos x="531" y="56"/>
                      </a:cxn>
                      <a:cxn ang="0">
                        <a:pos x="306" y="0"/>
                      </a:cxn>
                      <a:cxn ang="0">
                        <a:pos x="35" y="56"/>
                      </a:cxn>
                      <a:cxn ang="0">
                        <a:pos x="98" y="56"/>
                      </a:cxn>
                      <a:cxn ang="0">
                        <a:pos x="246" y="56"/>
                      </a:cxn>
                      <a:cxn ang="0">
                        <a:pos x="368" y="56"/>
                      </a:cxn>
                      <a:cxn ang="0">
                        <a:pos x="531" y="56"/>
                      </a:cxn>
                    </a:cxnLst>
                    <a:rect l="0" t="0" r="r" b="b"/>
                    <a:pathLst>
                      <a:path w="541" h="65">
                        <a:moveTo>
                          <a:pt x="531" y="56"/>
                        </a:moveTo>
                        <a:cubicBezTo>
                          <a:pt x="521" y="47"/>
                          <a:pt x="389" y="0"/>
                          <a:pt x="306" y="0"/>
                        </a:cubicBezTo>
                        <a:cubicBezTo>
                          <a:pt x="223" y="0"/>
                          <a:pt x="70" y="47"/>
                          <a:pt x="35" y="56"/>
                        </a:cubicBezTo>
                        <a:cubicBezTo>
                          <a:pt x="0" y="65"/>
                          <a:pt x="63" y="56"/>
                          <a:pt x="98" y="56"/>
                        </a:cubicBezTo>
                        <a:cubicBezTo>
                          <a:pt x="133" y="56"/>
                          <a:pt x="201" y="56"/>
                          <a:pt x="246" y="56"/>
                        </a:cubicBezTo>
                        <a:cubicBezTo>
                          <a:pt x="291" y="56"/>
                          <a:pt x="321" y="56"/>
                          <a:pt x="368" y="56"/>
                        </a:cubicBezTo>
                        <a:cubicBezTo>
                          <a:pt x="415" y="56"/>
                          <a:pt x="541" y="65"/>
                          <a:pt x="531" y="56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0974" name="Freeform 14"/>
                <p:cNvSpPr>
                  <a:spLocks/>
                </p:cNvSpPr>
                <p:nvPr/>
              </p:nvSpPr>
              <p:spPr bwMode="auto">
                <a:xfrm>
                  <a:off x="3554" y="11146"/>
                  <a:ext cx="62" cy="180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0975" name="Freeform 15"/>
                <p:cNvSpPr>
                  <a:spLocks/>
                </p:cNvSpPr>
                <p:nvPr/>
              </p:nvSpPr>
              <p:spPr bwMode="auto">
                <a:xfrm>
                  <a:off x="4471" y="11137"/>
                  <a:ext cx="49" cy="192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0976" name="Freeform 16"/>
              <p:cNvSpPr>
                <a:spLocks/>
              </p:cNvSpPr>
              <p:nvPr/>
            </p:nvSpPr>
            <p:spPr bwMode="auto">
              <a:xfrm>
                <a:off x="3746" y="11755"/>
                <a:ext cx="245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3480" y="11739"/>
                <a:ext cx="209" cy="3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8" name="Oval 18"/>
              <p:cNvSpPr>
                <a:spLocks noChangeArrowheads="1"/>
              </p:cNvSpPr>
              <p:nvPr/>
            </p:nvSpPr>
            <p:spPr bwMode="auto">
              <a:xfrm>
                <a:off x="3664" y="12227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5214942" y="4572008"/>
              <a:ext cx="346596" cy="330194"/>
            </a:xfrm>
            <a:custGeom>
              <a:avLst/>
              <a:gdLst/>
              <a:ahLst/>
              <a:cxnLst>
                <a:cxn ang="0">
                  <a:pos x="172" y="383"/>
                </a:cxn>
                <a:cxn ang="0">
                  <a:pos x="12" y="150"/>
                </a:cxn>
                <a:cxn ang="0">
                  <a:pos x="97" y="22"/>
                </a:cxn>
                <a:cxn ang="0">
                  <a:pos x="172" y="20"/>
                </a:cxn>
                <a:cxn ang="0">
                  <a:pos x="348" y="87"/>
                </a:cxn>
                <a:cxn ang="0">
                  <a:pos x="316" y="294"/>
                </a:cxn>
                <a:cxn ang="0">
                  <a:pos x="221" y="353"/>
                </a:cxn>
              </a:cxnLst>
              <a:rect l="0" t="0" r="r" b="b"/>
              <a:pathLst>
                <a:path w="372" h="383">
                  <a:moveTo>
                    <a:pt x="172" y="383"/>
                  </a:moveTo>
                  <a:cubicBezTo>
                    <a:pt x="98" y="296"/>
                    <a:pt x="24" y="210"/>
                    <a:pt x="12" y="150"/>
                  </a:cubicBezTo>
                  <a:cubicBezTo>
                    <a:pt x="0" y="90"/>
                    <a:pt x="70" y="44"/>
                    <a:pt x="97" y="22"/>
                  </a:cubicBezTo>
                  <a:cubicBezTo>
                    <a:pt x="124" y="0"/>
                    <a:pt x="130" y="9"/>
                    <a:pt x="172" y="20"/>
                  </a:cubicBezTo>
                  <a:cubicBezTo>
                    <a:pt x="214" y="31"/>
                    <a:pt x="324" y="41"/>
                    <a:pt x="348" y="87"/>
                  </a:cubicBezTo>
                  <a:cubicBezTo>
                    <a:pt x="372" y="133"/>
                    <a:pt x="337" y="250"/>
                    <a:pt x="316" y="294"/>
                  </a:cubicBezTo>
                  <a:cubicBezTo>
                    <a:pt x="295" y="338"/>
                    <a:pt x="258" y="345"/>
                    <a:pt x="221" y="353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0979" name="Freeform 19"/>
          <p:cNvSpPr>
            <a:spLocks/>
          </p:cNvSpPr>
          <p:nvPr/>
        </p:nvSpPr>
        <p:spPr bwMode="auto">
          <a:xfrm>
            <a:off x="7437643" y="4829181"/>
            <a:ext cx="309377" cy="435256"/>
          </a:xfrm>
          <a:custGeom>
            <a:avLst/>
            <a:gdLst/>
            <a:ahLst/>
            <a:cxnLst>
              <a:cxn ang="0">
                <a:pos x="117" y="239"/>
              </a:cxn>
              <a:cxn ang="0">
                <a:pos x="257" y="136"/>
              </a:cxn>
              <a:cxn ang="0">
                <a:pos x="299" y="9"/>
              </a:cxn>
              <a:cxn ang="0">
                <a:pos x="461" y="192"/>
              </a:cxn>
              <a:cxn ang="0">
                <a:pos x="332" y="496"/>
              </a:cxn>
              <a:cxn ang="0">
                <a:pos x="257" y="664"/>
              </a:cxn>
              <a:cxn ang="0">
                <a:pos x="16" y="561"/>
              </a:cxn>
              <a:cxn ang="0">
                <a:pos x="159" y="271"/>
              </a:cxn>
            </a:cxnLst>
            <a:rect l="0" t="0" r="r" b="b"/>
            <a:pathLst>
              <a:path w="466" h="675">
                <a:moveTo>
                  <a:pt x="117" y="239"/>
                </a:moveTo>
                <a:cubicBezTo>
                  <a:pt x="172" y="206"/>
                  <a:pt x="227" y="174"/>
                  <a:pt x="257" y="136"/>
                </a:cubicBezTo>
                <a:cubicBezTo>
                  <a:pt x="287" y="98"/>
                  <a:pt x="265" y="0"/>
                  <a:pt x="299" y="9"/>
                </a:cubicBezTo>
                <a:cubicBezTo>
                  <a:pt x="333" y="18"/>
                  <a:pt x="456" y="111"/>
                  <a:pt x="461" y="192"/>
                </a:cubicBezTo>
                <a:cubicBezTo>
                  <a:pt x="466" y="273"/>
                  <a:pt x="366" y="417"/>
                  <a:pt x="332" y="496"/>
                </a:cubicBezTo>
                <a:cubicBezTo>
                  <a:pt x="298" y="575"/>
                  <a:pt x="310" y="653"/>
                  <a:pt x="257" y="664"/>
                </a:cubicBezTo>
                <a:cubicBezTo>
                  <a:pt x="204" y="675"/>
                  <a:pt x="32" y="626"/>
                  <a:pt x="16" y="561"/>
                </a:cubicBezTo>
                <a:cubicBezTo>
                  <a:pt x="0" y="496"/>
                  <a:pt x="79" y="383"/>
                  <a:pt x="159" y="271"/>
                </a:cubicBezTo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4357686" y="4500570"/>
            <a:ext cx="4437062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" name="Freeform 21"/>
          <p:cNvSpPr>
            <a:spLocks/>
          </p:cNvSpPr>
          <p:nvPr/>
        </p:nvSpPr>
        <p:spPr bwMode="auto">
          <a:xfrm>
            <a:off x="3714744" y="507207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1" name="Freeform 21"/>
          <p:cNvSpPr>
            <a:spLocks/>
          </p:cNvSpPr>
          <p:nvPr/>
        </p:nvSpPr>
        <p:spPr bwMode="auto">
          <a:xfrm>
            <a:off x="1357290" y="471488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41072" name="Group 112"/>
          <p:cNvGrpSpPr>
            <a:grpSpLocks/>
          </p:cNvGrpSpPr>
          <p:nvPr/>
        </p:nvGrpSpPr>
        <p:grpSpPr bwMode="auto">
          <a:xfrm rot="2845261">
            <a:off x="2387514" y="2874971"/>
            <a:ext cx="449263" cy="473075"/>
            <a:chOff x="1945" y="7873"/>
            <a:chExt cx="2659" cy="2360"/>
          </a:xfrm>
        </p:grpSpPr>
        <p:sp>
          <p:nvSpPr>
            <p:cNvPr id="4107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09"/>
          <p:cNvGrpSpPr>
            <a:grpSpLocks/>
          </p:cNvGrpSpPr>
          <p:nvPr/>
        </p:nvGrpSpPr>
        <p:grpSpPr bwMode="auto">
          <a:xfrm>
            <a:off x="2357422" y="2357430"/>
            <a:ext cx="884237" cy="419100"/>
            <a:chOff x="3752" y="2465"/>
            <a:chExt cx="1794" cy="1056"/>
          </a:xfrm>
        </p:grpSpPr>
        <p:sp>
          <p:nvSpPr>
            <p:cNvPr id="203" name="Freeform 11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1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42" name="Group 2"/>
          <p:cNvGrpSpPr>
            <a:grpSpLocks/>
          </p:cNvGrpSpPr>
          <p:nvPr/>
        </p:nvGrpSpPr>
        <p:grpSpPr bwMode="auto">
          <a:xfrm>
            <a:off x="2214546" y="3929066"/>
            <a:ext cx="1571636" cy="1857388"/>
            <a:chOff x="4607" y="5085"/>
            <a:chExt cx="1389" cy="1690"/>
          </a:xfrm>
        </p:grpSpPr>
        <p:grpSp>
          <p:nvGrpSpPr>
            <p:cNvPr id="10243" name="Group 3"/>
            <p:cNvGrpSpPr>
              <a:grpSpLocks/>
            </p:cNvGrpSpPr>
            <p:nvPr/>
          </p:nvGrpSpPr>
          <p:grpSpPr bwMode="auto">
            <a:xfrm>
              <a:off x="4623" y="6050"/>
              <a:ext cx="1351" cy="725"/>
              <a:chOff x="4623" y="6050"/>
              <a:chExt cx="1351" cy="725"/>
            </a:xfrm>
          </p:grpSpPr>
          <p:sp>
            <p:nvSpPr>
              <p:cNvPr id="10244" name="Freeform 4"/>
              <p:cNvSpPr>
                <a:spLocks/>
              </p:cNvSpPr>
              <p:nvPr/>
            </p:nvSpPr>
            <p:spPr bwMode="auto">
              <a:xfrm>
                <a:off x="4623" y="6050"/>
                <a:ext cx="1351" cy="725"/>
              </a:xfrm>
              <a:custGeom>
                <a:avLst/>
                <a:gdLst/>
                <a:ahLst/>
                <a:cxnLst>
                  <a:cxn ang="0">
                    <a:pos x="389" y="48"/>
                  </a:cxn>
                  <a:cxn ang="0">
                    <a:pos x="59" y="194"/>
                  </a:cxn>
                  <a:cxn ang="0">
                    <a:pos x="37" y="530"/>
                  </a:cxn>
                  <a:cxn ang="0">
                    <a:pos x="255" y="700"/>
                  </a:cxn>
                  <a:cxn ang="0">
                    <a:pos x="821" y="679"/>
                  </a:cxn>
                  <a:cxn ang="0">
                    <a:pos x="1089" y="663"/>
                  </a:cxn>
                  <a:cxn ang="0">
                    <a:pos x="1295" y="530"/>
                  </a:cxn>
                  <a:cxn ang="0">
                    <a:pos x="1295" y="183"/>
                  </a:cxn>
                  <a:cxn ang="0">
                    <a:pos x="956" y="27"/>
                  </a:cxn>
                  <a:cxn ang="0">
                    <a:pos x="679" y="20"/>
                  </a:cxn>
                  <a:cxn ang="0">
                    <a:pos x="389" y="48"/>
                  </a:cxn>
                </a:cxnLst>
                <a:rect l="0" t="0" r="r" b="b"/>
                <a:pathLst>
                  <a:path w="1351" h="725">
                    <a:moveTo>
                      <a:pt x="389" y="48"/>
                    </a:moveTo>
                    <a:cubicBezTo>
                      <a:pt x="286" y="77"/>
                      <a:pt x="118" y="114"/>
                      <a:pt x="59" y="194"/>
                    </a:cubicBezTo>
                    <a:cubicBezTo>
                      <a:pt x="0" y="274"/>
                      <a:pt x="4" y="446"/>
                      <a:pt x="37" y="530"/>
                    </a:cubicBezTo>
                    <a:cubicBezTo>
                      <a:pt x="70" y="614"/>
                      <a:pt x="124" y="675"/>
                      <a:pt x="255" y="700"/>
                    </a:cubicBezTo>
                    <a:cubicBezTo>
                      <a:pt x="386" y="725"/>
                      <a:pt x="682" y="685"/>
                      <a:pt x="821" y="679"/>
                    </a:cubicBezTo>
                    <a:cubicBezTo>
                      <a:pt x="960" y="673"/>
                      <a:pt x="1010" y="688"/>
                      <a:pt x="1089" y="663"/>
                    </a:cubicBezTo>
                    <a:cubicBezTo>
                      <a:pt x="1168" y="638"/>
                      <a:pt x="1261" y="610"/>
                      <a:pt x="1295" y="530"/>
                    </a:cubicBezTo>
                    <a:cubicBezTo>
                      <a:pt x="1329" y="450"/>
                      <a:pt x="1351" y="267"/>
                      <a:pt x="1295" y="183"/>
                    </a:cubicBezTo>
                    <a:cubicBezTo>
                      <a:pt x="1239" y="99"/>
                      <a:pt x="1059" y="54"/>
                      <a:pt x="956" y="27"/>
                    </a:cubicBezTo>
                    <a:cubicBezTo>
                      <a:pt x="853" y="0"/>
                      <a:pt x="777" y="13"/>
                      <a:pt x="679" y="20"/>
                    </a:cubicBezTo>
                    <a:cubicBezTo>
                      <a:pt x="581" y="27"/>
                      <a:pt x="492" y="19"/>
                      <a:pt x="389" y="4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5" name="Freeform 5"/>
              <p:cNvSpPr>
                <a:spLocks/>
              </p:cNvSpPr>
              <p:nvPr/>
            </p:nvSpPr>
            <p:spPr bwMode="auto">
              <a:xfrm>
                <a:off x="4866" y="6220"/>
                <a:ext cx="752" cy="271"/>
              </a:xfrm>
              <a:custGeom>
                <a:avLst/>
                <a:gdLst/>
                <a:ahLst/>
                <a:cxnLst>
                  <a:cxn ang="0">
                    <a:pos x="120" y="19"/>
                  </a:cxn>
                  <a:cxn ang="0">
                    <a:pos x="13" y="164"/>
                  </a:cxn>
                  <a:cxn ang="0">
                    <a:pos x="200" y="260"/>
                  </a:cxn>
                  <a:cxn ang="0">
                    <a:pos x="502" y="231"/>
                  </a:cxn>
                  <a:cxn ang="0">
                    <a:pos x="701" y="197"/>
                  </a:cxn>
                  <a:cxn ang="0">
                    <a:pos x="669" y="77"/>
                  </a:cxn>
                  <a:cxn ang="0">
                    <a:pos x="200" y="50"/>
                  </a:cxn>
                  <a:cxn ang="0">
                    <a:pos x="120" y="19"/>
                  </a:cxn>
                </a:cxnLst>
                <a:rect l="0" t="0" r="r" b="b"/>
                <a:pathLst>
                  <a:path w="752" h="271">
                    <a:moveTo>
                      <a:pt x="120" y="19"/>
                    </a:moveTo>
                    <a:cubicBezTo>
                      <a:pt x="89" y="38"/>
                      <a:pt x="0" y="124"/>
                      <a:pt x="13" y="164"/>
                    </a:cubicBezTo>
                    <a:cubicBezTo>
                      <a:pt x="26" y="204"/>
                      <a:pt x="119" y="249"/>
                      <a:pt x="200" y="260"/>
                    </a:cubicBezTo>
                    <a:cubicBezTo>
                      <a:pt x="281" y="271"/>
                      <a:pt x="419" y="241"/>
                      <a:pt x="502" y="231"/>
                    </a:cubicBezTo>
                    <a:cubicBezTo>
                      <a:pt x="585" y="221"/>
                      <a:pt x="673" y="223"/>
                      <a:pt x="701" y="197"/>
                    </a:cubicBezTo>
                    <a:cubicBezTo>
                      <a:pt x="729" y="171"/>
                      <a:pt x="752" y="101"/>
                      <a:pt x="669" y="77"/>
                    </a:cubicBezTo>
                    <a:cubicBezTo>
                      <a:pt x="586" y="53"/>
                      <a:pt x="291" y="54"/>
                      <a:pt x="200" y="50"/>
                    </a:cubicBezTo>
                    <a:cubicBezTo>
                      <a:pt x="109" y="46"/>
                      <a:pt x="151" y="0"/>
                      <a:pt x="120" y="19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4620" y="6244"/>
              <a:ext cx="340" cy="230"/>
            </a:xfrm>
            <a:custGeom>
              <a:avLst/>
              <a:gdLst/>
              <a:ahLst/>
              <a:cxnLst>
                <a:cxn ang="0">
                  <a:pos x="312" y="20"/>
                </a:cxn>
                <a:cxn ang="0">
                  <a:pos x="104" y="20"/>
                </a:cxn>
                <a:cxn ang="0">
                  <a:pos x="40" y="28"/>
                </a:cxn>
                <a:cxn ang="0">
                  <a:pos x="36" y="186"/>
                </a:cxn>
                <a:cxn ang="0">
                  <a:pos x="258" y="230"/>
                </a:cxn>
                <a:cxn ang="0">
                  <a:pos x="319" y="186"/>
                </a:cxn>
                <a:cxn ang="0">
                  <a:pos x="271" y="134"/>
                </a:cxn>
                <a:cxn ang="0">
                  <a:pos x="312" y="20"/>
                </a:cxn>
              </a:cxnLst>
              <a:rect l="0" t="0" r="r" b="b"/>
              <a:pathLst>
                <a:path w="340" h="230">
                  <a:moveTo>
                    <a:pt x="312" y="20"/>
                  </a:moveTo>
                  <a:cubicBezTo>
                    <a:pt x="284" y="1"/>
                    <a:pt x="149" y="19"/>
                    <a:pt x="104" y="20"/>
                  </a:cubicBezTo>
                  <a:cubicBezTo>
                    <a:pt x="59" y="21"/>
                    <a:pt x="51" y="0"/>
                    <a:pt x="40" y="28"/>
                  </a:cubicBezTo>
                  <a:cubicBezTo>
                    <a:pt x="29" y="56"/>
                    <a:pt x="0" y="152"/>
                    <a:pt x="36" y="186"/>
                  </a:cubicBezTo>
                  <a:cubicBezTo>
                    <a:pt x="72" y="220"/>
                    <a:pt x="211" y="230"/>
                    <a:pt x="258" y="230"/>
                  </a:cubicBezTo>
                  <a:cubicBezTo>
                    <a:pt x="305" y="230"/>
                    <a:pt x="317" y="202"/>
                    <a:pt x="319" y="186"/>
                  </a:cubicBezTo>
                  <a:cubicBezTo>
                    <a:pt x="321" y="170"/>
                    <a:pt x="271" y="160"/>
                    <a:pt x="271" y="134"/>
                  </a:cubicBezTo>
                  <a:cubicBezTo>
                    <a:pt x="271" y="108"/>
                    <a:pt x="340" y="39"/>
                    <a:pt x="312" y="2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001" y="6422"/>
              <a:ext cx="470" cy="335"/>
            </a:xfrm>
            <a:custGeom>
              <a:avLst/>
              <a:gdLst/>
              <a:ahLst/>
              <a:cxnLst>
                <a:cxn ang="0">
                  <a:pos x="86" y="64"/>
                </a:cxn>
                <a:cxn ang="0">
                  <a:pos x="47" y="295"/>
                </a:cxn>
                <a:cxn ang="0">
                  <a:pos x="370" y="307"/>
                </a:cxn>
                <a:cxn ang="0">
                  <a:pos x="411" y="191"/>
                </a:cxn>
                <a:cxn ang="0">
                  <a:pos x="456" y="23"/>
                </a:cxn>
                <a:cxn ang="0">
                  <a:pos x="327" y="52"/>
                </a:cxn>
                <a:cxn ang="0">
                  <a:pos x="86" y="64"/>
                </a:cxn>
              </a:cxnLst>
              <a:rect l="0" t="0" r="r" b="b"/>
              <a:pathLst>
                <a:path w="470" h="335">
                  <a:moveTo>
                    <a:pt x="86" y="64"/>
                  </a:moveTo>
                  <a:cubicBezTo>
                    <a:pt x="39" y="104"/>
                    <a:pt x="0" y="255"/>
                    <a:pt x="47" y="295"/>
                  </a:cubicBezTo>
                  <a:cubicBezTo>
                    <a:pt x="94" y="335"/>
                    <a:pt x="309" y="324"/>
                    <a:pt x="370" y="307"/>
                  </a:cubicBezTo>
                  <a:cubicBezTo>
                    <a:pt x="431" y="290"/>
                    <a:pt x="397" y="238"/>
                    <a:pt x="411" y="191"/>
                  </a:cubicBezTo>
                  <a:cubicBezTo>
                    <a:pt x="425" y="144"/>
                    <a:pt x="470" y="46"/>
                    <a:pt x="456" y="23"/>
                  </a:cubicBezTo>
                  <a:cubicBezTo>
                    <a:pt x="442" y="0"/>
                    <a:pt x="390" y="45"/>
                    <a:pt x="327" y="52"/>
                  </a:cubicBezTo>
                  <a:cubicBezTo>
                    <a:pt x="264" y="59"/>
                    <a:pt x="133" y="24"/>
                    <a:pt x="86" y="6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5552" y="6291"/>
              <a:ext cx="418" cy="200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227" y="13"/>
                </a:cxn>
                <a:cxn ang="0">
                  <a:pos x="394" y="40"/>
                </a:cxn>
                <a:cxn ang="0">
                  <a:pos x="374" y="154"/>
                </a:cxn>
                <a:cxn ang="0">
                  <a:pos x="203" y="200"/>
                </a:cxn>
                <a:cxn ang="0">
                  <a:pos x="27" y="154"/>
                </a:cxn>
                <a:cxn ang="0">
                  <a:pos x="59" y="24"/>
                </a:cxn>
              </a:cxnLst>
              <a:rect l="0" t="0" r="r" b="b"/>
              <a:pathLst>
                <a:path w="418" h="200">
                  <a:moveTo>
                    <a:pt x="59" y="24"/>
                  </a:moveTo>
                  <a:cubicBezTo>
                    <a:pt x="92" y="0"/>
                    <a:pt x="171" y="10"/>
                    <a:pt x="227" y="13"/>
                  </a:cubicBezTo>
                  <a:cubicBezTo>
                    <a:pt x="283" y="16"/>
                    <a:pt x="370" y="17"/>
                    <a:pt x="394" y="40"/>
                  </a:cubicBezTo>
                  <a:cubicBezTo>
                    <a:pt x="418" y="63"/>
                    <a:pt x="406" y="127"/>
                    <a:pt x="374" y="154"/>
                  </a:cubicBezTo>
                  <a:cubicBezTo>
                    <a:pt x="342" y="181"/>
                    <a:pt x="261" y="200"/>
                    <a:pt x="203" y="200"/>
                  </a:cubicBezTo>
                  <a:cubicBezTo>
                    <a:pt x="145" y="200"/>
                    <a:pt x="54" y="176"/>
                    <a:pt x="27" y="154"/>
                  </a:cubicBezTo>
                  <a:cubicBezTo>
                    <a:pt x="0" y="132"/>
                    <a:pt x="26" y="48"/>
                    <a:pt x="59" y="2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49" name="Group 9"/>
            <p:cNvGrpSpPr>
              <a:grpSpLocks/>
            </p:cNvGrpSpPr>
            <p:nvPr/>
          </p:nvGrpSpPr>
          <p:grpSpPr bwMode="auto">
            <a:xfrm>
              <a:off x="4607" y="5085"/>
              <a:ext cx="1389" cy="1360"/>
              <a:chOff x="4607" y="5085"/>
              <a:chExt cx="1389" cy="1360"/>
            </a:xfrm>
          </p:grpSpPr>
          <p:grpSp>
            <p:nvGrpSpPr>
              <p:cNvPr id="10250" name="Group 10"/>
              <p:cNvGrpSpPr>
                <a:grpSpLocks/>
              </p:cNvGrpSpPr>
              <p:nvPr/>
            </p:nvGrpSpPr>
            <p:grpSpPr bwMode="auto">
              <a:xfrm>
                <a:off x="4607" y="5085"/>
                <a:ext cx="1389" cy="1360"/>
                <a:chOff x="4607" y="5085"/>
                <a:chExt cx="1389" cy="1360"/>
              </a:xfrm>
            </p:grpSpPr>
            <p:sp>
              <p:nvSpPr>
                <p:cNvPr id="10251" name="Oval 11"/>
                <p:cNvSpPr>
                  <a:spLocks noChangeArrowheads="1"/>
                </p:cNvSpPr>
                <p:nvPr/>
              </p:nvSpPr>
              <p:spPr bwMode="auto">
                <a:xfrm rot="1839040">
                  <a:off x="4910" y="5311"/>
                  <a:ext cx="120" cy="10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252" name="Group 12"/>
                <p:cNvGrpSpPr>
                  <a:grpSpLocks/>
                </p:cNvGrpSpPr>
                <p:nvPr/>
              </p:nvGrpSpPr>
              <p:grpSpPr bwMode="auto">
                <a:xfrm>
                  <a:off x="4607" y="5085"/>
                  <a:ext cx="1389" cy="1360"/>
                  <a:chOff x="3160" y="4786"/>
                  <a:chExt cx="1389" cy="1360"/>
                </a:xfrm>
              </p:grpSpPr>
              <p:grpSp>
                <p:nvGrpSpPr>
                  <p:cNvPr id="10253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0" y="4786"/>
                    <a:ext cx="1389" cy="1360"/>
                    <a:chOff x="3160" y="4786"/>
                    <a:chExt cx="1389" cy="1360"/>
                  </a:xfrm>
                </p:grpSpPr>
                <p:grpSp>
                  <p:nvGrpSpPr>
                    <p:cNvPr id="10254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12" y="5249"/>
                      <a:ext cx="77" cy="200"/>
                      <a:chOff x="4324" y="5629"/>
                      <a:chExt cx="77" cy="200"/>
                    </a:xfrm>
                  </p:grpSpPr>
                  <p:sp>
                    <p:nvSpPr>
                      <p:cNvPr id="10255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24" y="5629"/>
                        <a:ext cx="77" cy="20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6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51" y="5637"/>
                        <a:ext cx="40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025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0" y="4786"/>
                      <a:ext cx="1389" cy="1360"/>
                      <a:chOff x="3970" y="5133"/>
                      <a:chExt cx="1389" cy="1360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7" y="5226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4" y="5455"/>
                        <a:ext cx="218" cy="32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0260" name="Group 2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70" y="5133"/>
                        <a:ext cx="1389" cy="1360"/>
                        <a:chOff x="3970" y="5133"/>
                        <a:chExt cx="1389" cy="1360"/>
                      </a:xfrm>
                    </p:grpSpPr>
                    <p:grpSp>
                      <p:nvGrpSpPr>
                        <p:cNvPr id="10261" name="Group 2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970" y="5274"/>
                          <a:ext cx="1389" cy="1219"/>
                          <a:chOff x="3970" y="5274"/>
                          <a:chExt cx="1389" cy="1219"/>
                        </a:xfrm>
                      </p:grpSpPr>
                      <p:sp>
                        <p:nvSpPr>
                          <p:cNvPr id="10262" name="Freeform 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44" y="5919"/>
                            <a:ext cx="637" cy="57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15" y="56"/>
                              </a:cxn>
                              <a:cxn ang="0">
                                <a:pos x="440" y="9"/>
                              </a:cxn>
                              <a:cxn ang="0">
                                <a:pos x="505" y="109"/>
                              </a:cxn>
                              <a:cxn ang="0">
                                <a:pos x="629" y="227"/>
                              </a:cxn>
                              <a:cxn ang="0">
                                <a:pos x="556" y="367"/>
                              </a:cxn>
                              <a:cxn ang="0">
                                <a:pos x="505" y="497"/>
                              </a:cxn>
                              <a:cxn ang="0">
                                <a:pos x="347" y="526"/>
                              </a:cxn>
                              <a:cxn ang="0">
                                <a:pos x="145" y="543"/>
                              </a:cxn>
                              <a:cxn ang="0">
                                <a:pos x="17" y="543"/>
                              </a:cxn>
                              <a:cxn ang="0">
                                <a:pos x="45" y="356"/>
                              </a:cxn>
                              <a:cxn ang="0">
                                <a:pos x="75" y="156"/>
                              </a:cxn>
                              <a:cxn ang="0">
                                <a:pos x="145" y="54"/>
                              </a:cxn>
                            </a:cxnLst>
                            <a:rect l="0" t="0" r="r" b="b"/>
                            <a:pathLst>
                              <a:path w="637" h="574">
                                <a:moveTo>
                                  <a:pt x="215" y="56"/>
                                </a:moveTo>
                                <a:cubicBezTo>
                                  <a:pt x="303" y="28"/>
                                  <a:pt x="392" y="0"/>
                                  <a:pt x="440" y="9"/>
                                </a:cubicBezTo>
                                <a:cubicBezTo>
                                  <a:pt x="488" y="18"/>
                                  <a:pt x="474" y="73"/>
                                  <a:pt x="505" y="109"/>
                                </a:cubicBezTo>
                                <a:cubicBezTo>
                                  <a:pt x="536" y="145"/>
                                  <a:pt x="621" y="184"/>
                                  <a:pt x="629" y="227"/>
                                </a:cubicBezTo>
                                <a:cubicBezTo>
                                  <a:pt x="637" y="270"/>
                                  <a:pt x="577" y="322"/>
                                  <a:pt x="556" y="367"/>
                                </a:cubicBezTo>
                                <a:cubicBezTo>
                                  <a:pt x="535" y="412"/>
                                  <a:pt x="540" y="471"/>
                                  <a:pt x="505" y="497"/>
                                </a:cubicBezTo>
                                <a:cubicBezTo>
                                  <a:pt x="470" y="523"/>
                                  <a:pt x="407" y="518"/>
                                  <a:pt x="347" y="526"/>
                                </a:cubicBezTo>
                                <a:cubicBezTo>
                                  <a:pt x="287" y="534"/>
                                  <a:pt x="200" y="540"/>
                                  <a:pt x="145" y="543"/>
                                </a:cubicBezTo>
                                <a:cubicBezTo>
                                  <a:pt x="90" y="546"/>
                                  <a:pt x="34" y="574"/>
                                  <a:pt x="17" y="543"/>
                                </a:cubicBezTo>
                                <a:cubicBezTo>
                                  <a:pt x="0" y="512"/>
                                  <a:pt x="35" y="420"/>
                                  <a:pt x="45" y="356"/>
                                </a:cubicBezTo>
                                <a:cubicBezTo>
                                  <a:pt x="55" y="292"/>
                                  <a:pt x="58" y="206"/>
                                  <a:pt x="75" y="156"/>
                                </a:cubicBezTo>
                                <a:cubicBezTo>
                                  <a:pt x="92" y="106"/>
                                  <a:pt x="127" y="71"/>
                                  <a:pt x="145" y="54"/>
                                </a:cubicBezTo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3" name="Freeform 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38" y="5274"/>
                            <a:ext cx="521" cy="85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9" y="627"/>
                              </a:cxn>
                              <a:cxn ang="0">
                                <a:pos x="163" y="558"/>
                              </a:cxn>
                              <a:cxn ang="0">
                                <a:pos x="309" y="316"/>
                              </a:cxn>
                              <a:cxn ang="0">
                                <a:pos x="363" y="28"/>
                              </a:cxn>
                              <a:cxn ang="0">
                                <a:pos x="405" y="195"/>
                              </a:cxn>
                              <a:cxn ang="0">
                                <a:pos x="405" y="36"/>
                              </a:cxn>
                              <a:cxn ang="0">
                                <a:pos x="471" y="36"/>
                              </a:cxn>
                              <a:cxn ang="0">
                                <a:pos x="471" y="250"/>
                              </a:cxn>
                              <a:cxn ang="0">
                                <a:pos x="471" y="58"/>
                              </a:cxn>
                              <a:cxn ang="0">
                                <a:pos x="553" y="81"/>
                              </a:cxn>
                              <a:cxn ang="0">
                                <a:pos x="544" y="306"/>
                              </a:cxn>
                              <a:cxn ang="0">
                                <a:pos x="309" y="603"/>
                              </a:cxn>
                              <a:cxn ang="0">
                                <a:pos x="51" y="800"/>
                              </a:cxn>
                              <a:cxn ang="0">
                                <a:pos x="19" y="627"/>
                              </a:cxn>
                            </a:cxnLst>
                            <a:rect l="0" t="0" r="r" b="b"/>
                            <a:pathLst>
                              <a:path w="585" h="810">
                                <a:moveTo>
                                  <a:pt x="19" y="627"/>
                                </a:moveTo>
                                <a:cubicBezTo>
                                  <a:pt x="38" y="587"/>
                                  <a:pt x="115" y="610"/>
                                  <a:pt x="163" y="558"/>
                                </a:cubicBezTo>
                                <a:cubicBezTo>
                                  <a:pt x="211" y="506"/>
                                  <a:pt x="276" y="404"/>
                                  <a:pt x="309" y="316"/>
                                </a:cubicBezTo>
                                <a:cubicBezTo>
                                  <a:pt x="342" y="228"/>
                                  <a:pt x="347" y="48"/>
                                  <a:pt x="363" y="28"/>
                                </a:cubicBezTo>
                                <a:cubicBezTo>
                                  <a:pt x="379" y="8"/>
                                  <a:pt x="398" y="194"/>
                                  <a:pt x="405" y="195"/>
                                </a:cubicBezTo>
                                <a:cubicBezTo>
                                  <a:pt x="412" y="196"/>
                                  <a:pt x="394" y="62"/>
                                  <a:pt x="405" y="36"/>
                                </a:cubicBezTo>
                                <a:cubicBezTo>
                                  <a:pt x="416" y="10"/>
                                  <a:pt x="460" y="0"/>
                                  <a:pt x="471" y="36"/>
                                </a:cubicBezTo>
                                <a:cubicBezTo>
                                  <a:pt x="482" y="72"/>
                                  <a:pt x="471" y="246"/>
                                  <a:pt x="471" y="250"/>
                                </a:cubicBezTo>
                                <a:cubicBezTo>
                                  <a:pt x="471" y="254"/>
                                  <a:pt x="457" y="86"/>
                                  <a:pt x="471" y="58"/>
                                </a:cubicBezTo>
                                <a:cubicBezTo>
                                  <a:pt x="485" y="30"/>
                                  <a:pt x="541" y="40"/>
                                  <a:pt x="553" y="81"/>
                                </a:cubicBezTo>
                                <a:cubicBezTo>
                                  <a:pt x="565" y="122"/>
                                  <a:pt x="585" y="219"/>
                                  <a:pt x="544" y="306"/>
                                </a:cubicBezTo>
                                <a:cubicBezTo>
                                  <a:pt x="503" y="393"/>
                                  <a:pt x="391" y="521"/>
                                  <a:pt x="309" y="603"/>
                                </a:cubicBezTo>
                                <a:cubicBezTo>
                                  <a:pt x="227" y="685"/>
                                  <a:pt x="99" y="790"/>
                                  <a:pt x="51" y="800"/>
                                </a:cubicBezTo>
                                <a:cubicBezTo>
                                  <a:pt x="3" y="810"/>
                                  <a:pt x="0" y="667"/>
                                  <a:pt x="19" y="62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4" name="Freeform 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3970" y="5359"/>
                            <a:ext cx="535" cy="78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28" y="736"/>
                              </a:cxn>
                              <a:cxn ang="0">
                                <a:pos x="356" y="630"/>
                              </a:cxn>
                              <a:cxn ang="0">
                                <a:pos x="181" y="245"/>
                              </a:cxn>
                              <a:cxn ang="0">
                                <a:pos x="181" y="35"/>
                              </a:cxn>
                              <a:cxn ang="0">
                                <a:pos x="113" y="35"/>
                              </a:cxn>
                              <a:cxn ang="0">
                                <a:pos x="113" y="194"/>
                              </a:cxn>
                              <a:cxn ang="0">
                                <a:pos x="113" y="35"/>
                              </a:cxn>
                              <a:cxn ang="0">
                                <a:pos x="55" y="35"/>
                              </a:cxn>
                              <a:cxn ang="0">
                                <a:pos x="62" y="137"/>
                              </a:cxn>
                              <a:cxn ang="0">
                                <a:pos x="62" y="194"/>
                              </a:cxn>
                              <a:cxn ang="0">
                                <a:pos x="55" y="94"/>
                              </a:cxn>
                              <a:cxn ang="0">
                                <a:pos x="26" y="137"/>
                              </a:cxn>
                              <a:cxn ang="0">
                                <a:pos x="26" y="365"/>
                              </a:cxn>
                              <a:cxn ang="0">
                                <a:pos x="181" y="684"/>
                              </a:cxn>
                              <a:cxn ang="0">
                                <a:pos x="398" y="888"/>
                              </a:cxn>
                              <a:cxn ang="0">
                                <a:pos x="528" y="736"/>
                              </a:cxn>
                            </a:cxnLst>
                            <a:rect l="0" t="0" r="r" b="b"/>
                            <a:pathLst>
                              <a:path w="535" h="899">
                                <a:moveTo>
                                  <a:pt x="528" y="736"/>
                                </a:moveTo>
                                <a:cubicBezTo>
                                  <a:pt x="521" y="693"/>
                                  <a:pt x="414" y="712"/>
                                  <a:pt x="356" y="630"/>
                                </a:cubicBezTo>
                                <a:cubicBezTo>
                                  <a:pt x="298" y="548"/>
                                  <a:pt x="210" y="344"/>
                                  <a:pt x="181" y="245"/>
                                </a:cubicBezTo>
                                <a:cubicBezTo>
                                  <a:pt x="152" y="146"/>
                                  <a:pt x="192" y="70"/>
                                  <a:pt x="181" y="35"/>
                                </a:cubicBezTo>
                                <a:cubicBezTo>
                                  <a:pt x="170" y="0"/>
                                  <a:pt x="124" y="8"/>
                                  <a:pt x="113" y="35"/>
                                </a:cubicBezTo>
                                <a:cubicBezTo>
                                  <a:pt x="102" y="62"/>
                                  <a:pt x="113" y="194"/>
                                  <a:pt x="113" y="194"/>
                                </a:cubicBezTo>
                                <a:cubicBezTo>
                                  <a:pt x="113" y="194"/>
                                  <a:pt x="123" y="62"/>
                                  <a:pt x="113" y="35"/>
                                </a:cubicBezTo>
                                <a:cubicBezTo>
                                  <a:pt x="103" y="8"/>
                                  <a:pt x="63" y="18"/>
                                  <a:pt x="55" y="35"/>
                                </a:cubicBezTo>
                                <a:cubicBezTo>
                                  <a:pt x="47" y="52"/>
                                  <a:pt x="61" y="111"/>
                                  <a:pt x="62" y="137"/>
                                </a:cubicBezTo>
                                <a:cubicBezTo>
                                  <a:pt x="63" y="163"/>
                                  <a:pt x="63" y="201"/>
                                  <a:pt x="62" y="194"/>
                                </a:cubicBezTo>
                                <a:cubicBezTo>
                                  <a:pt x="61" y="187"/>
                                  <a:pt x="61" y="103"/>
                                  <a:pt x="55" y="94"/>
                                </a:cubicBezTo>
                                <a:cubicBezTo>
                                  <a:pt x="49" y="85"/>
                                  <a:pt x="31" y="92"/>
                                  <a:pt x="26" y="137"/>
                                </a:cubicBezTo>
                                <a:cubicBezTo>
                                  <a:pt x="21" y="182"/>
                                  <a:pt x="0" y="274"/>
                                  <a:pt x="26" y="365"/>
                                </a:cubicBezTo>
                                <a:cubicBezTo>
                                  <a:pt x="52" y="456"/>
                                  <a:pt x="119" y="597"/>
                                  <a:pt x="181" y="684"/>
                                </a:cubicBezTo>
                                <a:cubicBezTo>
                                  <a:pt x="243" y="771"/>
                                  <a:pt x="340" y="877"/>
                                  <a:pt x="398" y="888"/>
                                </a:cubicBezTo>
                                <a:cubicBezTo>
                                  <a:pt x="456" y="899"/>
                                  <a:pt x="535" y="779"/>
                                  <a:pt x="528" y="7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5" name="Freeform 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5" y="5852"/>
                            <a:ext cx="592" cy="46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21"/>
                              </a:cxn>
                              <a:cxn ang="0">
                                <a:pos x="224" y="33"/>
                              </a:cxn>
                              <a:cxn ang="0">
                                <a:pos x="156" y="229"/>
                              </a:cxn>
                              <a:cxn ang="0">
                                <a:pos x="367" y="229"/>
                              </a:cxn>
                              <a:cxn ang="0">
                                <a:pos x="463" y="33"/>
                              </a:cxn>
                              <a:cxn ang="0">
                                <a:pos x="523" y="33"/>
                              </a:cxn>
                              <a:cxn ang="0">
                                <a:pos x="523" y="182"/>
                              </a:cxn>
                              <a:cxn ang="0">
                                <a:pos x="582" y="294"/>
                              </a:cxn>
                              <a:cxn ang="0">
                                <a:pos x="582" y="359"/>
                              </a:cxn>
                              <a:cxn ang="0">
                                <a:pos x="523" y="433"/>
                              </a:cxn>
                              <a:cxn ang="0">
                                <a:pos x="321" y="414"/>
                              </a:cxn>
                              <a:cxn ang="0">
                                <a:pos x="36" y="414"/>
                              </a:cxn>
                              <a:cxn ang="0">
                                <a:pos x="106" y="121"/>
                              </a:cxn>
                            </a:cxnLst>
                            <a:rect l="0" t="0" r="r" b="b"/>
                            <a:pathLst>
                              <a:path w="592" h="462">
                                <a:moveTo>
                                  <a:pt x="106" y="121"/>
                                </a:moveTo>
                                <a:cubicBezTo>
                                  <a:pt x="137" y="57"/>
                                  <a:pt x="216" y="15"/>
                                  <a:pt x="224" y="33"/>
                                </a:cubicBezTo>
                                <a:cubicBezTo>
                                  <a:pt x="232" y="51"/>
                                  <a:pt x="132" y="196"/>
                                  <a:pt x="156" y="229"/>
                                </a:cubicBezTo>
                                <a:cubicBezTo>
                                  <a:pt x="180" y="262"/>
                                  <a:pt x="316" y="262"/>
                                  <a:pt x="367" y="229"/>
                                </a:cubicBezTo>
                                <a:cubicBezTo>
                                  <a:pt x="418" y="196"/>
                                  <a:pt x="437" y="66"/>
                                  <a:pt x="463" y="33"/>
                                </a:cubicBezTo>
                                <a:cubicBezTo>
                                  <a:pt x="489" y="0"/>
                                  <a:pt x="513" y="8"/>
                                  <a:pt x="523" y="33"/>
                                </a:cubicBezTo>
                                <a:cubicBezTo>
                                  <a:pt x="533" y="58"/>
                                  <a:pt x="513" y="139"/>
                                  <a:pt x="523" y="182"/>
                                </a:cubicBezTo>
                                <a:cubicBezTo>
                                  <a:pt x="533" y="225"/>
                                  <a:pt x="572" y="265"/>
                                  <a:pt x="582" y="294"/>
                                </a:cubicBezTo>
                                <a:cubicBezTo>
                                  <a:pt x="592" y="323"/>
                                  <a:pt x="592" y="336"/>
                                  <a:pt x="582" y="359"/>
                                </a:cubicBezTo>
                                <a:cubicBezTo>
                                  <a:pt x="572" y="382"/>
                                  <a:pt x="566" y="424"/>
                                  <a:pt x="523" y="433"/>
                                </a:cubicBezTo>
                                <a:cubicBezTo>
                                  <a:pt x="480" y="442"/>
                                  <a:pt x="402" y="417"/>
                                  <a:pt x="321" y="414"/>
                                </a:cubicBezTo>
                                <a:cubicBezTo>
                                  <a:pt x="240" y="411"/>
                                  <a:pt x="72" y="462"/>
                                  <a:pt x="36" y="414"/>
                                </a:cubicBezTo>
                                <a:cubicBezTo>
                                  <a:pt x="0" y="366"/>
                                  <a:pt x="75" y="185"/>
                                  <a:pt x="106" y="1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6" name="Freeform 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75" y="5339"/>
                            <a:ext cx="599" cy="63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8" y="1504"/>
                              </a:cxn>
                              <a:cxn ang="0">
                                <a:pos x="44" y="1207"/>
                              </a:cxn>
                              <a:cxn ang="0">
                                <a:pos x="25" y="779"/>
                              </a:cxn>
                              <a:cxn ang="0">
                                <a:pos x="25" y="603"/>
                              </a:cxn>
                              <a:cxn ang="0">
                                <a:pos x="174" y="110"/>
                              </a:cxn>
                              <a:cxn ang="0">
                                <a:pos x="165" y="584"/>
                              </a:cxn>
                              <a:cxn ang="0">
                                <a:pos x="425" y="686"/>
                              </a:cxn>
                              <a:cxn ang="0">
                                <a:pos x="564" y="631"/>
                              </a:cxn>
                              <a:cxn ang="0">
                                <a:pos x="350" y="138"/>
                              </a:cxn>
                              <a:cxn ang="0">
                                <a:pos x="1010" y="668"/>
                              </a:cxn>
                              <a:cxn ang="0">
                                <a:pos x="1410" y="668"/>
                              </a:cxn>
                              <a:cxn ang="0">
                                <a:pos x="676" y="36"/>
                              </a:cxn>
                              <a:cxn ang="0">
                                <a:pos x="1707" y="454"/>
                              </a:cxn>
                              <a:cxn ang="0">
                                <a:pos x="2209" y="714"/>
                              </a:cxn>
                              <a:cxn ang="0">
                                <a:pos x="1530" y="64"/>
                              </a:cxn>
                              <a:cxn ang="0">
                                <a:pos x="2450" y="566"/>
                              </a:cxn>
                              <a:cxn ang="0">
                                <a:pos x="2348" y="389"/>
                              </a:cxn>
                              <a:cxn ang="0">
                                <a:pos x="2534" y="761"/>
                              </a:cxn>
                              <a:cxn ang="0">
                                <a:pos x="2413" y="1207"/>
                              </a:cxn>
                              <a:cxn ang="0">
                                <a:pos x="2366" y="1541"/>
                              </a:cxn>
                              <a:cxn ang="0">
                                <a:pos x="1921" y="1801"/>
                              </a:cxn>
                              <a:cxn ang="0">
                                <a:pos x="1252" y="1903"/>
                              </a:cxn>
                              <a:cxn ang="0">
                                <a:pos x="713" y="1876"/>
                              </a:cxn>
                              <a:cxn ang="0">
                                <a:pos x="350" y="1764"/>
                              </a:cxn>
                              <a:cxn ang="0">
                                <a:pos x="128" y="1504"/>
                              </a:cxn>
                            </a:cxnLst>
                            <a:rect l="0" t="0" r="r" b="b"/>
                            <a:pathLst>
                              <a:path w="2586" h="1915">
                                <a:moveTo>
                                  <a:pt x="128" y="1504"/>
                                </a:moveTo>
                                <a:cubicBezTo>
                                  <a:pt x="77" y="1411"/>
                                  <a:pt x="61" y="1328"/>
                                  <a:pt x="44" y="1207"/>
                                </a:cubicBezTo>
                                <a:cubicBezTo>
                                  <a:pt x="27" y="1086"/>
                                  <a:pt x="28" y="880"/>
                                  <a:pt x="25" y="779"/>
                                </a:cubicBezTo>
                                <a:cubicBezTo>
                                  <a:pt x="22" y="678"/>
                                  <a:pt x="0" y="714"/>
                                  <a:pt x="25" y="603"/>
                                </a:cubicBezTo>
                                <a:cubicBezTo>
                                  <a:pt x="50" y="492"/>
                                  <a:pt x="151" y="113"/>
                                  <a:pt x="174" y="110"/>
                                </a:cubicBezTo>
                                <a:cubicBezTo>
                                  <a:pt x="197" y="107"/>
                                  <a:pt x="123" y="488"/>
                                  <a:pt x="165" y="584"/>
                                </a:cubicBezTo>
                                <a:cubicBezTo>
                                  <a:pt x="207" y="680"/>
                                  <a:pt x="359" y="678"/>
                                  <a:pt x="425" y="686"/>
                                </a:cubicBezTo>
                                <a:cubicBezTo>
                                  <a:pt x="491" y="694"/>
                                  <a:pt x="576" y="722"/>
                                  <a:pt x="564" y="631"/>
                                </a:cubicBezTo>
                                <a:cubicBezTo>
                                  <a:pt x="552" y="540"/>
                                  <a:pt x="276" y="132"/>
                                  <a:pt x="350" y="138"/>
                                </a:cubicBezTo>
                                <a:cubicBezTo>
                                  <a:pt x="424" y="144"/>
                                  <a:pt x="833" y="580"/>
                                  <a:pt x="1010" y="668"/>
                                </a:cubicBezTo>
                                <a:cubicBezTo>
                                  <a:pt x="1187" y="756"/>
                                  <a:pt x="1466" y="773"/>
                                  <a:pt x="1410" y="668"/>
                                </a:cubicBezTo>
                                <a:cubicBezTo>
                                  <a:pt x="1354" y="563"/>
                                  <a:pt x="627" y="72"/>
                                  <a:pt x="676" y="36"/>
                                </a:cubicBezTo>
                                <a:cubicBezTo>
                                  <a:pt x="725" y="0"/>
                                  <a:pt x="1452" y="341"/>
                                  <a:pt x="1707" y="454"/>
                                </a:cubicBezTo>
                                <a:cubicBezTo>
                                  <a:pt x="1962" y="567"/>
                                  <a:pt x="2239" y="779"/>
                                  <a:pt x="2209" y="714"/>
                                </a:cubicBezTo>
                                <a:cubicBezTo>
                                  <a:pt x="2179" y="649"/>
                                  <a:pt x="1490" y="89"/>
                                  <a:pt x="1530" y="64"/>
                                </a:cubicBezTo>
                                <a:cubicBezTo>
                                  <a:pt x="1570" y="39"/>
                                  <a:pt x="2314" y="512"/>
                                  <a:pt x="2450" y="566"/>
                                </a:cubicBezTo>
                                <a:cubicBezTo>
                                  <a:pt x="2586" y="620"/>
                                  <a:pt x="2334" y="357"/>
                                  <a:pt x="2348" y="389"/>
                                </a:cubicBezTo>
                                <a:cubicBezTo>
                                  <a:pt x="2362" y="421"/>
                                  <a:pt x="2523" y="625"/>
                                  <a:pt x="2534" y="761"/>
                                </a:cubicBezTo>
                                <a:cubicBezTo>
                                  <a:pt x="2545" y="897"/>
                                  <a:pt x="2441" y="1077"/>
                                  <a:pt x="2413" y="1207"/>
                                </a:cubicBezTo>
                                <a:cubicBezTo>
                                  <a:pt x="2385" y="1337"/>
                                  <a:pt x="2448" y="1442"/>
                                  <a:pt x="2366" y="1541"/>
                                </a:cubicBezTo>
                                <a:cubicBezTo>
                                  <a:pt x="2284" y="1640"/>
                                  <a:pt x="2107" y="1741"/>
                                  <a:pt x="1921" y="1801"/>
                                </a:cubicBezTo>
                                <a:cubicBezTo>
                                  <a:pt x="1735" y="1861"/>
                                  <a:pt x="1453" y="1891"/>
                                  <a:pt x="1252" y="1903"/>
                                </a:cubicBezTo>
                                <a:cubicBezTo>
                                  <a:pt x="1051" y="1915"/>
                                  <a:pt x="863" y="1899"/>
                                  <a:pt x="713" y="1876"/>
                                </a:cubicBezTo>
                                <a:cubicBezTo>
                                  <a:pt x="563" y="1853"/>
                                  <a:pt x="443" y="1826"/>
                                  <a:pt x="350" y="1764"/>
                                </a:cubicBezTo>
                                <a:cubicBezTo>
                                  <a:pt x="257" y="1702"/>
                                  <a:pt x="179" y="1597"/>
                                  <a:pt x="128" y="150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7" name="Oval 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525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8" name="Oval 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743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9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615" y="5744"/>
                            <a:ext cx="76" cy="6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0" y="149"/>
                              </a:cxn>
                              <a:cxn ang="0">
                                <a:pos x="177" y="0"/>
                              </a:cxn>
                              <a:cxn ang="0">
                                <a:pos x="298" y="149"/>
                              </a:cxn>
                              <a:cxn ang="0">
                                <a:pos x="20" y="149"/>
                              </a:cxn>
                            </a:cxnLst>
                            <a:rect l="0" t="0" r="r" b="b"/>
                            <a:pathLst>
                              <a:path w="327" h="182">
                                <a:moveTo>
                                  <a:pt x="20" y="149"/>
                                </a:moveTo>
                                <a:cubicBezTo>
                                  <a:pt x="0" y="124"/>
                                  <a:pt x="131" y="0"/>
                                  <a:pt x="177" y="0"/>
                                </a:cubicBezTo>
                                <a:cubicBezTo>
                                  <a:pt x="223" y="0"/>
                                  <a:pt x="327" y="116"/>
                                  <a:pt x="298" y="149"/>
                                </a:cubicBezTo>
                                <a:cubicBezTo>
                                  <a:pt x="269" y="182"/>
                                  <a:pt x="40" y="174"/>
                                  <a:pt x="20" y="14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0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19" y="5842"/>
                            <a:ext cx="256" cy="5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44"/>
                              </a:cxn>
                              <a:cxn ang="0">
                                <a:pos x="96" y="22"/>
                              </a:cxn>
                              <a:cxn ang="0">
                                <a:pos x="172" y="4"/>
                              </a:cxn>
                              <a:cxn ang="0">
                                <a:pos x="256" y="44"/>
                              </a:cxn>
                              <a:cxn ang="0">
                                <a:pos x="172" y="44"/>
                              </a:cxn>
                              <a:cxn ang="0">
                                <a:pos x="13" y="44"/>
                              </a:cxn>
                            </a:cxnLst>
                            <a:rect l="0" t="0" r="r" b="b"/>
                            <a:pathLst>
                              <a:path w="256" h="51">
                                <a:moveTo>
                                  <a:pt x="13" y="44"/>
                                </a:moveTo>
                                <a:cubicBezTo>
                                  <a:pt x="0" y="40"/>
                                  <a:pt x="70" y="29"/>
                                  <a:pt x="96" y="22"/>
                                </a:cubicBezTo>
                                <a:cubicBezTo>
                                  <a:pt x="122" y="15"/>
                                  <a:pt x="145" y="0"/>
                                  <a:pt x="172" y="4"/>
                                </a:cubicBezTo>
                                <a:cubicBezTo>
                                  <a:pt x="199" y="8"/>
                                  <a:pt x="256" y="37"/>
                                  <a:pt x="256" y="44"/>
                                </a:cubicBezTo>
                                <a:cubicBezTo>
                                  <a:pt x="256" y="51"/>
                                  <a:pt x="208" y="42"/>
                                  <a:pt x="172" y="44"/>
                                </a:cubicBezTo>
                                <a:cubicBezTo>
                                  <a:pt x="136" y="46"/>
                                  <a:pt x="26" y="48"/>
                                  <a:pt x="13" y="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grpSp>
                      <p:nvGrpSpPr>
                        <p:cNvPr id="10271" name="Group 3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61" y="5133"/>
                          <a:ext cx="581" cy="328"/>
                          <a:chOff x="4361" y="5133"/>
                          <a:chExt cx="581" cy="328"/>
                        </a:xfrm>
                      </p:grpSpPr>
                      <p:sp>
                        <p:nvSpPr>
                          <p:cNvPr id="10272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1" y="5166"/>
                            <a:ext cx="581" cy="29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77" y="341"/>
                              </a:cxn>
                              <a:cxn ang="0">
                                <a:pos x="493" y="341"/>
                              </a:cxn>
                              <a:cxn ang="0">
                                <a:pos x="760" y="360"/>
                              </a:cxn>
                              <a:cxn ang="0">
                                <a:pos x="969" y="360"/>
                              </a:cxn>
                              <a:cxn ang="0">
                                <a:pos x="1080" y="360"/>
                              </a:cxn>
                              <a:cxn ang="0">
                                <a:pos x="1006" y="146"/>
                              </a:cxn>
                              <a:cxn ang="0">
                                <a:pos x="904" y="72"/>
                              </a:cxn>
                              <a:cxn ang="0">
                                <a:pos x="760" y="10"/>
                              </a:cxn>
                              <a:cxn ang="0">
                                <a:pos x="520" y="10"/>
                              </a:cxn>
                              <a:cxn ang="0">
                                <a:pos x="192" y="72"/>
                              </a:cxn>
                              <a:cxn ang="0">
                                <a:pos x="77" y="156"/>
                              </a:cxn>
                              <a:cxn ang="0">
                                <a:pos x="33" y="295"/>
                              </a:cxn>
                              <a:cxn ang="0">
                                <a:pos x="77" y="341"/>
                              </a:cxn>
                            </a:cxnLst>
                            <a:rect l="0" t="0" r="r" b="b"/>
                            <a:pathLst>
                              <a:path w="1086" h="396">
                                <a:moveTo>
                                  <a:pt x="77" y="341"/>
                                </a:moveTo>
                                <a:cubicBezTo>
                                  <a:pt x="154" y="349"/>
                                  <a:pt x="379" y="338"/>
                                  <a:pt x="493" y="341"/>
                                </a:cubicBezTo>
                                <a:cubicBezTo>
                                  <a:pt x="607" y="344"/>
                                  <a:pt x="681" y="357"/>
                                  <a:pt x="760" y="360"/>
                                </a:cubicBezTo>
                                <a:cubicBezTo>
                                  <a:pt x="839" y="363"/>
                                  <a:pt x="916" y="360"/>
                                  <a:pt x="969" y="360"/>
                                </a:cubicBezTo>
                                <a:cubicBezTo>
                                  <a:pt x="1022" y="360"/>
                                  <a:pt x="1074" y="396"/>
                                  <a:pt x="1080" y="360"/>
                                </a:cubicBezTo>
                                <a:cubicBezTo>
                                  <a:pt x="1086" y="324"/>
                                  <a:pt x="1035" y="194"/>
                                  <a:pt x="1006" y="146"/>
                                </a:cubicBezTo>
                                <a:cubicBezTo>
                                  <a:pt x="977" y="98"/>
                                  <a:pt x="945" y="95"/>
                                  <a:pt x="904" y="72"/>
                                </a:cubicBezTo>
                                <a:cubicBezTo>
                                  <a:pt x="863" y="49"/>
                                  <a:pt x="824" y="20"/>
                                  <a:pt x="760" y="10"/>
                                </a:cubicBezTo>
                                <a:cubicBezTo>
                                  <a:pt x="696" y="0"/>
                                  <a:pt x="615" y="0"/>
                                  <a:pt x="520" y="10"/>
                                </a:cubicBezTo>
                                <a:cubicBezTo>
                                  <a:pt x="425" y="20"/>
                                  <a:pt x="266" y="48"/>
                                  <a:pt x="192" y="72"/>
                                </a:cubicBezTo>
                                <a:cubicBezTo>
                                  <a:pt x="118" y="96"/>
                                  <a:pt x="103" y="119"/>
                                  <a:pt x="77" y="156"/>
                                </a:cubicBezTo>
                                <a:cubicBezTo>
                                  <a:pt x="51" y="193"/>
                                  <a:pt x="40" y="263"/>
                                  <a:pt x="33" y="295"/>
                                </a:cubicBezTo>
                                <a:cubicBezTo>
                                  <a:pt x="26" y="327"/>
                                  <a:pt x="0" y="333"/>
                                  <a:pt x="77" y="34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3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59" y="5133"/>
                            <a:ext cx="17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8" y="377"/>
                              </a:cxn>
                              <a:cxn ang="0">
                                <a:pos x="242" y="386"/>
                              </a:cxn>
                              <a:cxn ang="0">
                                <a:pos x="294" y="247"/>
                              </a:cxn>
                              <a:cxn ang="0">
                                <a:pos x="324" y="55"/>
                              </a:cxn>
                              <a:cxn ang="0">
                                <a:pos x="272" y="45"/>
                              </a:cxn>
                              <a:cxn ang="0">
                                <a:pos x="82" y="55"/>
                              </a:cxn>
                              <a:cxn ang="0">
                                <a:pos x="4" y="377"/>
                              </a:cxn>
                              <a:cxn ang="0">
                                <a:pos x="58" y="377"/>
                              </a:cxn>
                            </a:cxnLst>
                            <a:rect l="0" t="0" r="r" b="b"/>
                            <a:pathLst>
                              <a:path w="328" h="431">
                                <a:moveTo>
                                  <a:pt x="58" y="377"/>
                                </a:moveTo>
                                <a:cubicBezTo>
                                  <a:pt x="98" y="379"/>
                                  <a:pt x="203" y="408"/>
                                  <a:pt x="242" y="386"/>
                                </a:cubicBezTo>
                                <a:cubicBezTo>
                                  <a:pt x="281" y="364"/>
                                  <a:pt x="280" y="302"/>
                                  <a:pt x="294" y="247"/>
                                </a:cubicBezTo>
                                <a:cubicBezTo>
                                  <a:pt x="308" y="192"/>
                                  <a:pt x="328" y="89"/>
                                  <a:pt x="324" y="55"/>
                                </a:cubicBezTo>
                                <a:cubicBezTo>
                                  <a:pt x="320" y="21"/>
                                  <a:pt x="312" y="45"/>
                                  <a:pt x="272" y="45"/>
                                </a:cubicBezTo>
                                <a:cubicBezTo>
                                  <a:pt x="232" y="45"/>
                                  <a:pt x="127" y="0"/>
                                  <a:pt x="82" y="55"/>
                                </a:cubicBezTo>
                                <a:cubicBezTo>
                                  <a:pt x="37" y="110"/>
                                  <a:pt x="8" y="323"/>
                                  <a:pt x="4" y="377"/>
                                </a:cubicBezTo>
                                <a:cubicBezTo>
                                  <a:pt x="0" y="431"/>
                                  <a:pt x="18" y="375"/>
                                  <a:pt x="58" y="3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0274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100" y="5249"/>
                    <a:ext cx="86" cy="189"/>
                    <a:chOff x="4116" y="5249"/>
                    <a:chExt cx="86" cy="189"/>
                  </a:xfrm>
                </p:grpSpPr>
                <p:sp>
                  <p:nvSpPr>
                    <p:cNvPr id="1027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4116" y="5282"/>
                      <a:ext cx="31" cy="146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27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147" y="5249"/>
                      <a:ext cx="55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  <p:sp>
            <p:nvSpPr>
              <p:cNvPr id="10277" name="Oval 37"/>
              <p:cNvSpPr>
                <a:spLocks noChangeArrowheads="1"/>
              </p:cNvSpPr>
              <p:nvPr/>
            </p:nvSpPr>
            <p:spPr bwMode="auto">
              <a:xfrm>
                <a:off x="5587" y="5355"/>
                <a:ext cx="71" cy="16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0278" name="Group 38"/>
          <p:cNvGrpSpPr>
            <a:grpSpLocks/>
          </p:cNvGrpSpPr>
          <p:nvPr/>
        </p:nvGrpSpPr>
        <p:grpSpPr bwMode="auto">
          <a:xfrm>
            <a:off x="4929190" y="4429132"/>
            <a:ext cx="1214446" cy="928694"/>
            <a:chOff x="9142" y="7817"/>
            <a:chExt cx="1370" cy="1056"/>
          </a:xfrm>
        </p:grpSpPr>
        <p:grpSp>
          <p:nvGrpSpPr>
            <p:cNvPr id="10279" name="Group 39"/>
            <p:cNvGrpSpPr>
              <a:grpSpLocks/>
            </p:cNvGrpSpPr>
            <p:nvPr/>
          </p:nvGrpSpPr>
          <p:grpSpPr bwMode="auto">
            <a:xfrm>
              <a:off x="9142" y="8072"/>
              <a:ext cx="1370" cy="801"/>
              <a:chOff x="4006" y="5987"/>
              <a:chExt cx="1370" cy="801"/>
            </a:xfrm>
          </p:grpSpPr>
          <p:sp>
            <p:nvSpPr>
              <p:cNvPr id="10280" name="Freeform 40"/>
              <p:cNvSpPr>
                <a:spLocks/>
              </p:cNvSpPr>
              <p:nvPr/>
            </p:nvSpPr>
            <p:spPr bwMode="auto">
              <a:xfrm>
                <a:off x="4015" y="6007"/>
                <a:ext cx="1361" cy="752"/>
              </a:xfrm>
              <a:custGeom>
                <a:avLst/>
                <a:gdLst/>
                <a:ahLst/>
                <a:cxnLst>
                  <a:cxn ang="0">
                    <a:pos x="50" y="197"/>
                  </a:cxn>
                  <a:cxn ang="0">
                    <a:pos x="229" y="86"/>
                  </a:cxn>
                  <a:cxn ang="0">
                    <a:pos x="555" y="7"/>
                  </a:cxn>
                  <a:cxn ang="0">
                    <a:pos x="1009" y="41"/>
                  </a:cxn>
                  <a:cxn ang="0">
                    <a:pos x="1310" y="169"/>
                  </a:cxn>
                  <a:cxn ang="0">
                    <a:pos x="1315" y="544"/>
                  </a:cxn>
                  <a:cxn ang="0">
                    <a:pos x="1072" y="681"/>
                  </a:cxn>
                  <a:cxn ang="0">
                    <a:pos x="474" y="744"/>
                  </a:cxn>
                  <a:cxn ang="0">
                    <a:pos x="98" y="635"/>
                  </a:cxn>
                  <a:cxn ang="0">
                    <a:pos x="8" y="409"/>
                  </a:cxn>
                  <a:cxn ang="0">
                    <a:pos x="50" y="197"/>
                  </a:cxn>
                </a:cxnLst>
                <a:rect l="0" t="0" r="r" b="b"/>
                <a:pathLst>
                  <a:path w="1361" h="752">
                    <a:moveTo>
                      <a:pt x="50" y="197"/>
                    </a:moveTo>
                    <a:cubicBezTo>
                      <a:pt x="87" y="143"/>
                      <a:pt x="145" y="118"/>
                      <a:pt x="229" y="86"/>
                    </a:cubicBezTo>
                    <a:cubicBezTo>
                      <a:pt x="313" y="54"/>
                      <a:pt x="425" y="14"/>
                      <a:pt x="555" y="7"/>
                    </a:cubicBezTo>
                    <a:cubicBezTo>
                      <a:pt x="685" y="0"/>
                      <a:pt x="883" y="14"/>
                      <a:pt x="1009" y="41"/>
                    </a:cubicBezTo>
                    <a:cubicBezTo>
                      <a:pt x="1135" y="68"/>
                      <a:pt x="1259" y="85"/>
                      <a:pt x="1310" y="169"/>
                    </a:cubicBezTo>
                    <a:cubicBezTo>
                      <a:pt x="1361" y="253"/>
                      <a:pt x="1355" y="459"/>
                      <a:pt x="1315" y="544"/>
                    </a:cubicBezTo>
                    <a:cubicBezTo>
                      <a:pt x="1275" y="629"/>
                      <a:pt x="1212" y="648"/>
                      <a:pt x="1072" y="681"/>
                    </a:cubicBezTo>
                    <a:cubicBezTo>
                      <a:pt x="932" y="714"/>
                      <a:pt x="636" y="752"/>
                      <a:pt x="474" y="744"/>
                    </a:cubicBezTo>
                    <a:cubicBezTo>
                      <a:pt x="312" y="736"/>
                      <a:pt x="176" y="691"/>
                      <a:pt x="98" y="635"/>
                    </a:cubicBezTo>
                    <a:cubicBezTo>
                      <a:pt x="20" y="579"/>
                      <a:pt x="16" y="477"/>
                      <a:pt x="8" y="409"/>
                    </a:cubicBezTo>
                    <a:cubicBezTo>
                      <a:pt x="0" y="341"/>
                      <a:pt x="13" y="251"/>
                      <a:pt x="50" y="19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1" name="Freeform 41"/>
              <p:cNvSpPr>
                <a:spLocks/>
              </p:cNvSpPr>
              <p:nvPr/>
            </p:nvSpPr>
            <p:spPr bwMode="auto">
              <a:xfrm>
                <a:off x="4215" y="6180"/>
                <a:ext cx="911" cy="417"/>
              </a:xfrm>
              <a:custGeom>
                <a:avLst/>
                <a:gdLst/>
                <a:ahLst/>
                <a:cxnLst>
                  <a:cxn ang="0">
                    <a:pos x="274" y="17"/>
                  </a:cxn>
                  <a:cxn ang="0">
                    <a:pos x="29" y="104"/>
                  </a:cxn>
                  <a:cxn ang="0">
                    <a:pos x="97" y="371"/>
                  </a:cxn>
                  <a:cxn ang="0">
                    <a:pos x="515" y="380"/>
                  </a:cxn>
                  <a:cxn ang="0">
                    <a:pos x="783" y="371"/>
                  </a:cxn>
                  <a:cxn ang="0">
                    <a:pos x="905" y="122"/>
                  </a:cxn>
                  <a:cxn ang="0">
                    <a:pos x="747" y="17"/>
                  </a:cxn>
                  <a:cxn ang="0">
                    <a:pos x="392" y="17"/>
                  </a:cxn>
                  <a:cxn ang="0">
                    <a:pos x="274" y="17"/>
                  </a:cxn>
                </a:cxnLst>
                <a:rect l="0" t="0" r="r" b="b"/>
                <a:pathLst>
                  <a:path w="911" h="417">
                    <a:moveTo>
                      <a:pt x="274" y="17"/>
                    </a:moveTo>
                    <a:cubicBezTo>
                      <a:pt x="214" y="31"/>
                      <a:pt x="58" y="45"/>
                      <a:pt x="29" y="104"/>
                    </a:cubicBezTo>
                    <a:cubicBezTo>
                      <a:pt x="0" y="163"/>
                      <a:pt x="16" y="325"/>
                      <a:pt x="97" y="371"/>
                    </a:cubicBezTo>
                    <a:cubicBezTo>
                      <a:pt x="178" y="417"/>
                      <a:pt x="401" y="380"/>
                      <a:pt x="515" y="380"/>
                    </a:cubicBezTo>
                    <a:cubicBezTo>
                      <a:pt x="629" y="380"/>
                      <a:pt x="718" y="414"/>
                      <a:pt x="783" y="371"/>
                    </a:cubicBezTo>
                    <a:cubicBezTo>
                      <a:pt x="848" y="328"/>
                      <a:pt x="911" y="181"/>
                      <a:pt x="905" y="122"/>
                    </a:cubicBezTo>
                    <a:cubicBezTo>
                      <a:pt x="899" y="63"/>
                      <a:pt x="832" y="34"/>
                      <a:pt x="747" y="17"/>
                    </a:cubicBezTo>
                    <a:cubicBezTo>
                      <a:pt x="662" y="0"/>
                      <a:pt x="464" y="17"/>
                      <a:pt x="392" y="17"/>
                    </a:cubicBezTo>
                    <a:cubicBezTo>
                      <a:pt x="320" y="17"/>
                      <a:pt x="334" y="3"/>
                      <a:pt x="274" y="17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2" name="Freeform 42"/>
              <p:cNvSpPr>
                <a:spLocks/>
              </p:cNvSpPr>
              <p:nvPr/>
            </p:nvSpPr>
            <p:spPr bwMode="auto">
              <a:xfrm>
                <a:off x="4501" y="5987"/>
                <a:ext cx="313" cy="22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1" y="193"/>
                  </a:cxn>
                  <a:cxn ang="0">
                    <a:pos x="229" y="193"/>
                  </a:cxn>
                  <a:cxn ang="0">
                    <a:pos x="313" y="61"/>
                  </a:cxn>
                  <a:cxn ang="0">
                    <a:pos x="229" y="54"/>
                  </a:cxn>
                  <a:cxn ang="0">
                    <a:pos x="43" y="23"/>
                  </a:cxn>
                </a:cxnLst>
                <a:rect l="0" t="0" r="r" b="b"/>
                <a:pathLst>
                  <a:path w="313" h="221">
                    <a:moveTo>
                      <a:pt x="43" y="23"/>
                    </a:moveTo>
                    <a:cubicBezTo>
                      <a:pt x="10" y="46"/>
                      <a:pt x="0" y="165"/>
                      <a:pt x="31" y="193"/>
                    </a:cubicBezTo>
                    <a:cubicBezTo>
                      <a:pt x="62" y="221"/>
                      <a:pt x="182" y="215"/>
                      <a:pt x="229" y="193"/>
                    </a:cubicBezTo>
                    <a:cubicBezTo>
                      <a:pt x="276" y="171"/>
                      <a:pt x="313" y="84"/>
                      <a:pt x="313" y="61"/>
                    </a:cubicBezTo>
                    <a:cubicBezTo>
                      <a:pt x="313" y="38"/>
                      <a:pt x="271" y="57"/>
                      <a:pt x="229" y="54"/>
                    </a:cubicBezTo>
                    <a:cubicBezTo>
                      <a:pt x="187" y="51"/>
                      <a:pt x="76" y="0"/>
                      <a:pt x="43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3" name="Freeform 43"/>
              <p:cNvSpPr>
                <a:spLocks/>
              </p:cNvSpPr>
              <p:nvPr/>
            </p:nvSpPr>
            <p:spPr bwMode="auto">
              <a:xfrm>
                <a:off x="4006" y="6291"/>
                <a:ext cx="258" cy="293"/>
              </a:xfrm>
              <a:custGeom>
                <a:avLst/>
                <a:gdLst/>
                <a:ahLst/>
                <a:cxnLst>
                  <a:cxn ang="0">
                    <a:pos x="226" y="37"/>
                  </a:cxn>
                  <a:cxn ang="0">
                    <a:pos x="75" y="37"/>
                  </a:cxn>
                  <a:cxn ang="0">
                    <a:pos x="32" y="85"/>
                  </a:cxn>
                  <a:cxn ang="0">
                    <a:pos x="32" y="260"/>
                  </a:cxn>
                  <a:cxn ang="0">
                    <a:pos x="226" y="260"/>
                  </a:cxn>
                  <a:cxn ang="0">
                    <a:pos x="226" y="37"/>
                  </a:cxn>
                </a:cxnLst>
                <a:rect l="0" t="0" r="r" b="b"/>
                <a:pathLst>
                  <a:path w="258" h="293">
                    <a:moveTo>
                      <a:pt x="226" y="37"/>
                    </a:moveTo>
                    <a:cubicBezTo>
                      <a:pt x="201" y="0"/>
                      <a:pt x="107" y="29"/>
                      <a:pt x="75" y="37"/>
                    </a:cubicBezTo>
                    <a:cubicBezTo>
                      <a:pt x="43" y="45"/>
                      <a:pt x="39" y="48"/>
                      <a:pt x="32" y="85"/>
                    </a:cubicBezTo>
                    <a:cubicBezTo>
                      <a:pt x="25" y="122"/>
                      <a:pt x="0" y="231"/>
                      <a:pt x="32" y="260"/>
                    </a:cubicBezTo>
                    <a:cubicBezTo>
                      <a:pt x="64" y="289"/>
                      <a:pt x="194" y="293"/>
                      <a:pt x="226" y="260"/>
                    </a:cubicBezTo>
                    <a:cubicBezTo>
                      <a:pt x="258" y="227"/>
                      <a:pt x="251" y="74"/>
                      <a:pt x="226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4" name="Freeform 44"/>
              <p:cNvSpPr>
                <a:spLocks/>
              </p:cNvSpPr>
              <p:nvPr/>
            </p:nvSpPr>
            <p:spPr bwMode="auto">
              <a:xfrm>
                <a:off x="4483" y="6536"/>
                <a:ext cx="310" cy="252"/>
              </a:xfrm>
              <a:custGeom>
                <a:avLst/>
                <a:gdLst/>
                <a:ahLst/>
                <a:cxnLst>
                  <a:cxn ang="0">
                    <a:pos x="61" y="24"/>
                  </a:cxn>
                  <a:cxn ang="0">
                    <a:pos x="18" y="193"/>
                  </a:cxn>
                  <a:cxn ang="0">
                    <a:pos x="171" y="228"/>
                  </a:cxn>
                  <a:cxn ang="0">
                    <a:pos x="292" y="48"/>
                  </a:cxn>
                  <a:cxn ang="0">
                    <a:pos x="61" y="24"/>
                  </a:cxn>
                </a:cxnLst>
                <a:rect l="0" t="0" r="r" b="b"/>
                <a:pathLst>
                  <a:path w="310" h="252">
                    <a:moveTo>
                      <a:pt x="61" y="24"/>
                    </a:moveTo>
                    <a:cubicBezTo>
                      <a:pt x="15" y="48"/>
                      <a:pt x="0" y="159"/>
                      <a:pt x="18" y="193"/>
                    </a:cubicBezTo>
                    <a:cubicBezTo>
                      <a:pt x="36" y="227"/>
                      <a:pt x="125" y="252"/>
                      <a:pt x="171" y="228"/>
                    </a:cubicBezTo>
                    <a:cubicBezTo>
                      <a:pt x="217" y="204"/>
                      <a:pt x="310" y="78"/>
                      <a:pt x="292" y="48"/>
                    </a:cubicBezTo>
                    <a:cubicBezTo>
                      <a:pt x="274" y="18"/>
                      <a:pt x="107" y="0"/>
                      <a:pt x="61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5" name="Freeform 45"/>
              <p:cNvSpPr>
                <a:spLocks/>
              </p:cNvSpPr>
              <p:nvPr/>
            </p:nvSpPr>
            <p:spPr bwMode="auto">
              <a:xfrm>
                <a:off x="5092" y="6291"/>
                <a:ext cx="274" cy="297"/>
              </a:xfrm>
              <a:custGeom>
                <a:avLst/>
                <a:gdLst/>
                <a:ahLst/>
                <a:cxnLst>
                  <a:cxn ang="0">
                    <a:pos x="28" y="37"/>
                  </a:cxn>
                  <a:cxn ang="0">
                    <a:pos x="167" y="37"/>
                  </a:cxn>
                  <a:cxn ang="0">
                    <a:pos x="249" y="37"/>
                  </a:cxn>
                  <a:cxn ang="0">
                    <a:pos x="238" y="260"/>
                  </a:cxn>
                  <a:cxn ang="0">
                    <a:pos x="34" y="260"/>
                  </a:cxn>
                  <a:cxn ang="0">
                    <a:pos x="28" y="37"/>
                  </a:cxn>
                </a:cxnLst>
                <a:rect l="0" t="0" r="r" b="b"/>
                <a:pathLst>
                  <a:path w="274" h="297">
                    <a:moveTo>
                      <a:pt x="28" y="37"/>
                    </a:moveTo>
                    <a:cubicBezTo>
                      <a:pt x="50" y="0"/>
                      <a:pt x="130" y="37"/>
                      <a:pt x="167" y="37"/>
                    </a:cubicBezTo>
                    <a:cubicBezTo>
                      <a:pt x="204" y="37"/>
                      <a:pt x="237" y="0"/>
                      <a:pt x="249" y="37"/>
                    </a:cubicBezTo>
                    <a:cubicBezTo>
                      <a:pt x="261" y="74"/>
                      <a:pt x="274" y="223"/>
                      <a:pt x="238" y="260"/>
                    </a:cubicBezTo>
                    <a:cubicBezTo>
                      <a:pt x="202" y="297"/>
                      <a:pt x="68" y="293"/>
                      <a:pt x="34" y="260"/>
                    </a:cubicBezTo>
                    <a:cubicBezTo>
                      <a:pt x="0" y="227"/>
                      <a:pt x="6" y="74"/>
                      <a:pt x="28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9770" y="7859"/>
              <a:ext cx="402" cy="663"/>
            </a:xfrm>
            <a:custGeom>
              <a:avLst/>
              <a:gdLst/>
              <a:ahLst/>
              <a:cxnLst>
                <a:cxn ang="0">
                  <a:pos x="217" y="565"/>
                </a:cxn>
                <a:cxn ang="0">
                  <a:pos x="324" y="233"/>
                </a:cxn>
                <a:cxn ang="0">
                  <a:pos x="378" y="58"/>
                </a:cxn>
                <a:cxn ang="0">
                  <a:pos x="180" y="29"/>
                </a:cxn>
                <a:cxn ang="0">
                  <a:pos x="124" y="233"/>
                </a:cxn>
                <a:cxn ang="0">
                  <a:pos x="15" y="608"/>
                </a:cxn>
                <a:cxn ang="0">
                  <a:pos x="217" y="565"/>
                </a:cxn>
              </a:cxnLst>
              <a:rect l="0" t="0" r="r" b="b"/>
              <a:pathLst>
                <a:path w="402" h="663">
                  <a:moveTo>
                    <a:pt x="217" y="565"/>
                  </a:moveTo>
                  <a:cubicBezTo>
                    <a:pt x="268" y="503"/>
                    <a:pt x="297" y="317"/>
                    <a:pt x="324" y="233"/>
                  </a:cubicBezTo>
                  <a:cubicBezTo>
                    <a:pt x="351" y="149"/>
                    <a:pt x="402" y="92"/>
                    <a:pt x="378" y="58"/>
                  </a:cubicBezTo>
                  <a:cubicBezTo>
                    <a:pt x="354" y="24"/>
                    <a:pt x="222" y="0"/>
                    <a:pt x="180" y="29"/>
                  </a:cubicBezTo>
                  <a:cubicBezTo>
                    <a:pt x="138" y="58"/>
                    <a:pt x="151" y="137"/>
                    <a:pt x="124" y="233"/>
                  </a:cubicBezTo>
                  <a:cubicBezTo>
                    <a:pt x="97" y="329"/>
                    <a:pt x="0" y="553"/>
                    <a:pt x="15" y="608"/>
                  </a:cubicBezTo>
                  <a:cubicBezTo>
                    <a:pt x="30" y="663"/>
                    <a:pt x="166" y="627"/>
                    <a:pt x="217" y="56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9303" y="7958"/>
              <a:ext cx="386" cy="629"/>
            </a:xfrm>
            <a:custGeom>
              <a:avLst/>
              <a:gdLst/>
              <a:ahLst/>
              <a:cxnLst>
                <a:cxn ang="0">
                  <a:pos x="380" y="509"/>
                </a:cxn>
                <a:cxn ang="0">
                  <a:pos x="297" y="237"/>
                </a:cxn>
                <a:cxn ang="0">
                  <a:pos x="202" y="20"/>
                </a:cxn>
                <a:cxn ang="0">
                  <a:pos x="17" y="114"/>
                </a:cxn>
                <a:cxn ang="0">
                  <a:pos x="97" y="307"/>
                </a:cxn>
                <a:cxn ang="0">
                  <a:pos x="263" y="595"/>
                </a:cxn>
                <a:cxn ang="0">
                  <a:pos x="380" y="509"/>
                </a:cxn>
              </a:cxnLst>
              <a:rect l="0" t="0" r="r" b="b"/>
              <a:pathLst>
                <a:path w="386" h="629">
                  <a:moveTo>
                    <a:pt x="380" y="509"/>
                  </a:moveTo>
                  <a:cubicBezTo>
                    <a:pt x="386" y="449"/>
                    <a:pt x="327" y="318"/>
                    <a:pt x="297" y="237"/>
                  </a:cubicBezTo>
                  <a:cubicBezTo>
                    <a:pt x="267" y="156"/>
                    <a:pt x="248" y="40"/>
                    <a:pt x="202" y="20"/>
                  </a:cubicBezTo>
                  <a:cubicBezTo>
                    <a:pt x="156" y="0"/>
                    <a:pt x="34" y="66"/>
                    <a:pt x="17" y="114"/>
                  </a:cubicBezTo>
                  <a:cubicBezTo>
                    <a:pt x="0" y="162"/>
                    <a:pt x="56" y="227"/>
                    <a:pt x="97" y="307"/>
                  </a:cubicBezTo>
                  <a:cubicBezTo>
                    <a:pt x="138" y="387"/>
                    <a:pt x="219" y="561"/>
                    <a:pt x="263" y="595"/>
                  </a:cubicBezTo>
                  <a:cubicBezTo>
                    <a:pt x="307" y="629"/>
                    <a:pt x="374" y="569"/>
                    <a:pt x="380" y="5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9216" y="7898"/>
              <a:ext cx="327" cy="213"/>
            </a:xfrm>
            <a:custGeom>
              <a:avLst/>
              <a:gdLst/>
              <a:ahLst/>
              <a:cxnLst>
                <a:cxn ang="0">
                  <a:pos x="135" y="194"/>
                </a:cxn>
                <a:cxn ang="0">
                  <a:pos x="298" y="174"/>
                </a:cxn>
                <a:cxn ang="0">
                  <a:pos x="281" y="19"/>
                </a:cxn>
                <a:cxn ang="0">
                  <a:pos x="24" y="60"/>
                </a:cxn>
                <a:cxn ang="0">
                  <a:pos x="135" y="194"/>
                </a:cxn>
              </a:cxnLst>
              <a:rect l="0" t="0" r="r" b="b"/>
              <a:pathLst>
                <a:path w="327" h="213">
                  <a:moveTo>
                    <a:pt x="135" y="194"/>
                  </a:moveTo>
                  <a:cubicBezTo>
                    <a:pt x="181" y="213"/>
                    <a:pt x="274" y="203"/>
                    <a:pt x="298" y="174"/>
                  </a:cubicBezTo>
                  <a:cubicBezTo>
                    <a:pt x="322" y="145"/>
                    <a:pt x="327" y="38"/>
                    <a:pt x="281" y="19"/>
                  </a:cubicBezTo>
                  <a:cubicBezTo>
                    <a:pt x="235" y="0"/>
                    <a:pt x="48" y="32"/>
                    <a:pt x="24" y="60"/>
                  </a:cubicBezTo>
                  <a:cubicBezTo>
                    <a:pt x="0" y="88"/>
                    <a:pt x="89" y="175"/>
                    <a:pt x="135" y="19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9911" y="7817"/>
              <a:ext cx="283" cy="255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183" y="161"/>
                </a:cxn>
                <a:cxn ang="0">
                  <a:pos x="261" y="100"/>
                </a:cxn>
                <a:cxn ang="0">
                  <a:pos x="261" y="42"/>
                </a:cxn>
                <a:cxn ang="0">
                  <a:pos x="126" y="20"/>
                </a:cxn>
                <a:cxn ang="0">
                  <a:pos x="61" y="20"/>
                </a:cxn>
                <a:cxn ang="0">
                  <a:pos x="20" y="161"/>
                </a:cxn>
              </a:cxnLst>
              <a:rect l="0" t="0" r="r" b="b"/>
              <a:pathLst>
                <a:path w="283" h="184">
                  <a:moveTo>
                    <a:pt x="20" y="161"/>
                  </a:moveTo>
                  <a:cubicBezTo>
                    <a:pt x="40" y="184"/>
                    <a:pt x="143" y="171"/>
                    <a:pt x="183" y="161"/>
                  </a:cubicBezTo>
                  <a:cubicBezTo>
                    <a:pt x="223" y="151"/>
                    <a:pt x="248" y="120"/>
                    <a:pt x="261" y="100"/>
                  </a:cubicBezTo>
                  <a:cubicBezTo>
                    <a:pt x="274" y="80"/>
                    <a:pt x="283" y="55"/>
                    <a:pt x="261" y="42"/>
                  </a:cubicBezTo>
                  <a:cubicBezTo>
                    <a:pt x="239" y="29"/>
                    <a:pt x="159" y="24"/>
                    <a:pt x="126" y="20"/>
                  </a:cubicBezTo>
                  <a:cubicBezTo>
                    <a:pt x="93" y="16"/>
                    <a:pt x="85" y="0"/>
                    <a:pt x="61" y="20"/>
                  </a:cubicBezTo>
                  <a:cubicBezTo>
                    <a:pt x="37" y="40"/>
                    <a:pt x="0" y="138"/>
                    <a:pt x="20" y="16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90" name="Group 50"/>
          <p:cNvGrpSpPr>
            <a:grpSpLocks/>
          </p:cNvGrpSpPr>
          <p:nvPr/>
        </p:nvGrpSpPr>
        <p:grpSpPr bwMode="auto">
          <a:xfrm>
            <a:off x="6786578" y="4714884"/>
            <a:ext cx="714377" cy="561977"/>
            <a:chOff x="9971" y="8821"/>
            <a:chExt cx="787" cy="433"/>
          </a:xfrm>
        </p:grpSpPr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9971" y="8821"/>
              <a:ext cx="787" cy="433"/>
            </a:xfrm>
            <a:custGeom>
              <a:avLst/>
              <a:gdLst/>
              <a:ahLst/>
              <a:cxnLst>
                <a:cxn ang="0">
                  <a:pos x="242" y="17"/>
                </a:cxn>
                <a:cxn ang="0">
                  <a:pos x="12" y="210"/>
                </a:cxn>
                <a:cxn ang="0">
                  <a:pos x="313" y="348"/>
                </a:cxn>
                <a:cxn ang="0">
                  <a:pos x="419" y="414"/>
                </a:cxn>
                <a:cxn ang="0">
                  <a:pos x="777" y="231"/>
                </a:cxn>
                <a:cxn ang="0">
                  <a:pos x="482" y="107"/>
                </a:cxn>
                <a:cxn ang="0">
                  <a:pos x="242" y="17"/>
                </a:cxn>
              </a:cxnLst>
              <a:rect l="0" t="0" r="r" b="b"/>
              <a:pathLst>
                <a:path w="787" h="433">
                  <a:moveTo>
                    <a:pt x="242" y="17"/>
                  </a:moveTo>
                  <a:cubicBezTo>
                    <a:pt x="164" y="34"/>
                    <a:pt x="0" y="155"/>
                    <a:pt x="12" y="210"/>
                  </a:cubicBezTo>
                  <a:cubicBezTo>
                    <a:pt x="24" y="265"/>
                    <a:pt x="245" y="314"/>
                    <a:pt x="313" y="348"/>
                  </a:cubicBezTo>
                  <a:cubicBezTo>
                    <a:pt x="381" y="382"/>
                    <a:pt x="342" y="433"/>
                    <a:pt x="419" y="414"/>
                  </a:cubicBezTo>
                  <a:cubicBezTo>
                    <a:pt x="496" y="395"/>
                    <a:pt x="767" y="282"/>
                    <a:pt x="777" y="231"/>
                  </a:cubicBezTo>
                  <a:cubicBezTo>
                    <a:pt x="787" y="180"/>
                    <a:pt x="563" y="141"/>
                    <a:pt x="482" y="107"/>
                  </a:cubicBezTo>
                  <a:cubicBezTo>
                    <a:pt x="401" y="73"/>
                    <a:pt x="320" y="0"/>
                    <a:pt x="242" y="1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10014" y="8841"/>
              <a:ext cx="422" cy="292"/>
            </a:xfrm>
            <a:custGeom>
              <a:avLst/>
              <a:gdLst/>
              <a:ahLst/>
              <a:cxnLst>
                <a:cxn ang="0">
                  <a:pos x="23" y="211"/>
                </a:cxn>
                <a:cxn ang="0">
                  <a:pos x="270" y="59"/>
                </a:cxn>
                <a:cxn ang="0">
                  <a:pos x="313" y="6"/>
                </a:cxn>
                <a:cxn ang="0">
                  <a:pos x="415" y="96"/>
                </a:cxn>
                <a:cxn ang="0">
                  <a:pos x="270" y="151"/>
                </a:cxn>
                <a:cxn ang="0">
                  <a:pos x="134" y="282"/>
                </a:cxn>
                <a:cxn ang="0">
                  <a:pos x="23" y="211"/>
                </a:cxn>
              </a:cxnLst>
              <a:rect l="0" t="0" r="r" b="b"/>
              <a:pathLst>
                <a:path w="422" h="292">
                  <a:moveTo>
                    <a:pt x="23" y="211"/>
                  </a:moveTo>
                  <a:cubicBezTo>
                    <a:pt x="46" y="174"/>
                    <a:pt x="222" y="93"/>
                    <a:pt x="270" y="59"/>
                  </a:cubicBezTo>
                  <a:cubicBezTo>
                    <a:pt x="318" y="25"/>
                    <a:pt x="289" y="0"/>
                    <a:pt x="313" y="6"/>
                  </a:cubicBezTo>
                  <a:cubicBezTo>
                    <a:pt x="337" y="12"/>
                    <a:pt x="422" y="72"/>
                    <a:pt x="415" y="96"/>
                  </a:cubicBezTo>
                  <a:cubicBezTo>
                    <a:pt x="408" y="120"/>
                    <a:pt x="317" y="120"/>
                    <a:pt x="270" y="151"/>
                  </a:cubicBezTo>
                  <a:cubicBezTo>
                    <a:pt x="223" y="182"/>
                    <a:pt x="175" y="272"/>
                    <a:pt x="134" y="282"/>
                  </a:cubicBezTo>
                  <a:cubicBezTo>
                    <a:pt x="93" y="292"/>
                    <a:pt x="0" y="248"/>
                    <a:pt x="23" y="211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10260" y="8970"/>
              <a:ext cx="374" cy="211"/>
            </a:xfrm>
            <a:custGeom>
              <a:avLst/>
              <a:gdLst/>
              <a:ahLst/>
              <a:cxnLst>
                <a:cxn ang="0">
                  <a:pos x="4" y="199"/>
                </a:cxn>
                <a:cxn ang="0">
                  <a:pos x="169" y="82"/>
                </a:cxn>
                <a:cxn ang="0">
                  <a:pos x="291" y="22"/>
                </a:cxn>
                <a:cxn ang="0">
                  <a:pos x="358" y="22"/>
                </a:cxn>
                <a:cxn ang="0">
                  <a:pos x="193" y="153"/>
                </a:cxn>
                <a:cxn ang="0">
                  <a:pos x="4" y="199"/>
                </a:cxn>
              </a:cxnLst>
              <a:rect l="0" t="0" r="r" b="b"/>
              <a:pathLst>
                <a:path w="374" h="211">
                  <a:moveTo>
                    <a:pt x="4" y="199"/>
                  </a:moveTo>
                  <a:cubicBezTo>
                    <a:pt x="0" y="187"/>
                    <a:pt x="121" y="112"/>
                    <a:pt x="169" y="82"/>
                  </a:cubicBezTo>
                  <a:cubicBezTo>
                    <a:pt x="217" y="52"/>
                    <a:pt x="260" y="32"/>
                    <a:pt x="291" y="22"/>
                  </a:cubicBezTo>
                  <a:cubicBezTo>
                    <a:pt x="322" y="12"/>
                    <a:pt x="374" y="0"/>
                    <a:pt x="358" y="22"/>
                  </a:cubicBezTo>
                  <a:cubicBezTo>
                    <a:pt x="342" y="44"/>
                    <a:pt x="249" y="124"/>
                    <a:pt x="193" y="153"/>
                  </a:cubicBezTo>
                  <a:cubicBezTo>
                    <a:pt x="137" y="182"/>
                    <a:pt x="8" y="211"/>
                    <a:pt x="4" y="19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0" name="259 Grupo"/>
          <p:cNvGrpSpPr/>
          <p:nvPr/>
        </p:nvGrpSpPr>
        <p:grpSpPr>
          <a:xfrm>
            <a:off x="7572396" y="4143380"/>
            <a:ext cx="928694" cy="357190"/>
            <a:chOff x="7572396" y="4143380"/>
            <a:chExt cx="928694" cy="357190"/>
          </a:xfrm>
        </p:grpSpPr>
        <p:sp>
          <p:nvSpPr>
            <p:cNvPr id="258" name="Freeform 69"/>
            <p:cNvSpPr>
              <a:spLocks/>
            </p:cNvSpPr>
            <p:nvPr/>
          </p:nvSpPr>
          <p:spPr bwMode="auto">
            <a:xfrm>
              <a:off x="7572396" y="4143380"/>
              <a:ext cx="928694" cy="333985"/>
            </a:xfrm>
            <a:custGeom>
              <a:avLst/>
              <a:gdLst/>
              <a:ahLst/>
              <a:cxnLst>
                <a:cxn ang="0">
                  <a:pos x="77" y="341"/>
                </a:cxn>
                <a:cxn ang="0">
                  <a:pos x="493" y="341"/>
                </a:cxn>
                <a:cxn ang="0">
                  <a:pos x="760" y="360"/>
                </a:cxn>
                <a:cxn ang="0">
                  <a:pos x="969" y="360"/>
                </a:cxn>
                <a:cxn ang="0">
                  <a:pos x="1080" y="360"/>
                </a:cxn>
                <a:cxn ang="0">
                  <a:pos x="1006" y="146"/>
                </a:cxn>
                <a:cxn ang="0">
                  <a:pos x="904" y="72"/>
                </a:cxn>
                <a:cxn ang="0">
                  <a:pos x="760" y="10"/>
                </a:cxn>
                <a:cxn ang="0">
                  <a:pos x="520" y="10"/>
                </a:cxn>
                <a:cxn ang="0">
                  <a:pos x="192" y="72"/>
                </a:cxn>
                <a:cxn ang="0">
                  <a:pos x="77" y="156"/>
                </a:cxn>
                <a:cxn ang="0">
                  <a:pos x="33" y="295"/>
                </a:cxn>
                <a:cxn ang="0">
                  <a:pos x="77" y="341"/>
                </a:cxn>
              </a:cxnLst>
              <a:rect l="0" t="0" r="r" b="b"/>
              <a:pathLst>
                <a:path w="1086" h="396">
                  <a:moveTo>
                    <a:pt x="77" y="341"/>
                  </a:moveTo>
                  <a:cubicBezTo>
                    <a:pt x="154" y="349"/>
                    <a:pt x="379" y="338"/>
                    <a:pt x="493" y="341"/>
                  </a:cubicBezTo>
                  <a:cubicBezTo>
                    <a:pt x="607" y="344"/>
                    <a:pt x="681" y="357"/>
                    <a:pt x="760" y="360"/>
                  </a:cubicBezTo>
                  <a:cubicBezTo>
                    <a:pt x="839" y="363"/>
                    <a:pt x="916" y="360"/>
                    <a:pt x="969" y="360"/>
                  </a:cubicBezTo>
                  <a:cubicBezTo>
                    <a:pt x="1022" y="360"/>
                    <a:pt x="1074" y="396"/>
                    <a:pt x="1080" y="360"/>
                  </a:cubicBezTo>
                  <a:cubicBezTo>
                    <a:pt x="1086" y="324"/>
                    <a:pt x="1035" y="194"/>
                    <a:pt x="1006" y="146"/>
                  </a:cubicBezTo>
                  <a:cubicBezTo>
                    <a:pt x="977" y="98"/>
                    <a:pt x="945" y="95"/>
                    <a:pt x="904" y="72"/>
                  </a:cubicBezTo>
                  <a:cubicBezTo>
                    <a:pt x="863" y="49"/>
                    <a:pt x="824" y="20"/>
                    <a:pt x="760" y="10"/>
                  </a:cubicBezTo>
                  <a:cubicBezTo>
                    <a:pt x="696" y="0"/>
                    <a:pt x="615" y="0"/>
                    <a:pt x="520" y="10"/>
                  </a:cubicBezTo>
                  <a:cubicBezTo>
                    <a:pt x="425" y="20"/>
                    <a:pt x="266" y="48"/>
                    <a:pt x="192" y="72"/>
                  </a:cubicBezTo>
                  <a:cubicBezTo>
                    <a:pt x="118" y="96"/>
                    <a:pt x="103" y="119"/>
                    <a:pt x="77" y="156"/>
                  </a:cubicBezTo>
                  <a:cubicBezTo>
                    <a:pt x="51" y="193"/>
                    <a:pt x="40" y="263"/>
                    <a:pt x="33" y="295"/>
                  </a:cubicBezTo>
                  <a:cubicBezTo>
                    <a:pt x="26" y="327"/>
                    <a:pt x="0" y="333"/>
                    <a:pt x="77" y="34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70"/>
            <p:cNvSpPr>
              <a:spLocks/>
            </p:cNvSpPr>
            <p:nvPr/>
          </p:nvSpPr>
          <p:spPr bwMode="auto">
            <a:xfrm>
              <a:off x="7858148" y="4143380"/>
              <a:ext cx="285752" cy="357190"/>
            </a:xfrm>
            <a:custGeom>
              <a:avLst/>
              <a:gdLst/>
              <a:ahLst/>
              <a:cxnLst>
                <a:cxn ang="0">
                  <a:pos x="58" y="377"/>
                </a:cxn>
                <a:cxn ang="0">
                  <a:pos x="242" y="386"/>
                </a:cxn>
                <a:cxn ang="0">
                  <a:pos x="294" y="247"/>
                </a:cxn>
                <a:cxn ang="0">
                  <a:pos x="324" y="55"/>
                </a:cxn>
                <a:cxn ang="0">
                  <a:pos x="272" y="45"/>
                </a:cxn>
                <a:cxn ang="0">
                  <a:pos x="82" y="55"/>
                </a:cxn>
                <a:cxn ang="0">
                  <a:pos x="4" y="377"/>
                </a:cxn>
                <a:cxn ang="0">
                  <a:pos x="58" y="377"/>
                </a:cxn>
              </a:cxnLst>
              <a:rect l="0" t="0" r="r" b="b"/>
              <a:pathLst>
                <a:path w="328" h="431">
                  <a:moveTo>
                    <a:pt x="58" y="377"/>
                  </a:moveTo>
                  <a:cubicBezTo>
                    <a:pt x="98" y="379"/>
                    <a:pt x="203" y="408"/>
                    <a:pt x="242" y="386"/>
                  </a:cubicBezTo>
                  <a:cubicBezTo>
                    <a:pt x="281" y="364"/>
                    <a:pt x="280" y="302"/>
                    <a:pt x="294" y="247"/>
                  </a:cubicBezTo>
                  <a:cubicBezTo>
                    <a:pt x="308" y="192"/>
                    <a:pt x="328" y="89"/>
                    <a:pt x="324" y="55"/>
                  </a:cubicBezTo>
                  <a:cubicBezTo>
                    <a:pt x="320" y="21"/>
                    <a:pt x="312" y="45"/>
                    <a:pt x="272" y="45"/>
                  </a:cubicBezTo>
                  <a:cubicBezTo>
                    <a:pt x="232" y="45"/>
                    <a:pt x="127" y="0"/>
                    <a:pt x="82" y="55"/>
                  </a:cubicBezTo>
                  <a:cubicBezTo>
                    <a:pt x="37" y="110"/>
                    <a:pt x="8" y="323"/>
                    <a:pt x="4" y="377"/>
                  </a:cubicBezTo>
                  <a:cubicBezTo>
                    <a:pt x="0" y="431"/>
                    <a:pt x="18" y="375"/>
                    <a:pt x="58" y="37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8" name="247 Grupo"/>
          <p:cNvGrpSpPr/>
          <p:nvPr/>
        </p:nvGrpSpPr>
        <p:grpSpPr>
          <a:xfrm>
            <a:off x="3286117" y="2357430"/>
            <a:ext cx="1500198" cy="785818"/>
            <a:chOff x="3286116" y="2357430"/>
            <a:chExt cx="1628087" cy="714380"/>
          </a:xfrm>
        </p:grpSpPr>
        <p:grpSp>
          <p:nvGrpSpPr>
            <p:cNvPr id="41069" name="Group 109"/>
            <p:cNvGrpSpPr>
              <a:grpSpLocks/>
            </p:cNvGrpSpPr>
            <p:nvPr/>
          </p:nvGrpSpPr>
          <p:grpSpPr bwMode="auto">
            <a:xfrm>
              <a:off x="3500430" y="2500306"/>
              <a:ext cx="884237" cy="419100"/>
              <a:chOff x="3752" y="2465"/>
              <a:chExt cx="1794" cy="1056"/>
            </a:xfrm>
          </p:grpSpPr>
          <p:sp>
            <p:nvSpPr>
              <p:cNvPr id="41070" name="Freeform 110"/>
              <p:cNvSpPr>
                <a:spLocks/>
              </p:cNvSpPr>
              <p:nvPr/>
            </p:nvSpPr>
            <p:spPr bwMode="auto">
              <a:xfrm>
                <a:off x="3752" y="2465"/>
                <a:ext cx="1794" cy="773"/>
              </a:xfrm>
              <a:custGeom>
                <a:avLst/>
                <a:gdLst/>
                <a:ahLst/>
                <a:cxnLst>
                  <a:cxn ang="0">
                    <a:pos x="276" y="369"/>
                  </a:cxn>
                  <a:cxn ang="0">
                    <a:pos x="459" y="181"/>
                  </a:cxn>
                  <a:cxn ang="0">
                    <a:pos x="597" y="331"/>
                  </a:cxn>
                  <a:cxn ang="0">
                    <a:pos x="859" y="181"/>
                  </a:cxn>
                  <a:cxn ang="0">
                    <a:pos x="926" y="369"/>
                  </a:cxn>
                  <a:cxn ang="0">
                    <a:pos x="1218" y="248"/>
                  </a:cxn>
                  <a:cxn ang="0">
                    <a:pos x="1440" y="25"/>
                  </a:cxn>
                  <a:cxn ang="0">
                    <a:pos x="1777" y="99"/>
                  </a:cxn>
                  <a:cxn ang="0">
                    <a:pos x="1544" y="304"/>
                  </a:cxn>
                  <a:cxn ang="0">
                    <a:pos x="1556" y="480"/>
                  </a:cxn>
                  <a:cxn ang="0">
                    <a:pos x="1641" y="711"/>
                  </a:cxn>
                  <a:cxn ang="0">
                    <a:pos x="1323" y="768"/>
                  </a:cxn>
                  <a:cxn ang="0">
                    <a:pos x="926" y="681"/>
                  </a:cxn>
                  <a:cxn ang="0">
                    <a:pos x="736" y="711"/>
                  </a:cxn>
                  <a:cxn ang="0">
                    <a:pos x="396" y="711"/>
                  </a:cxn>
                  <a:cxn ang="0">
                    <a:pos x="57" y="681"/>
                  </a:cxn>
                  <a:cxn ang="0">
                    <a:pos x="103" y="545"/>
                  </a:cxn>
                  <a:cxn ang="0">
                    <a:pos x="29" y="266"/>
                  </a:cxn>
                  <a:cxn ang="0">
                    <a:pos x="276" y="369"/>
                  </a:cxn>
                </a:cxnLst>
                <a:rect l="0" t="0" r="r" b="b"/>
                <a:pathLst>
                  <a:path w="1794" h="773">
                    <a:moveTo>
                      <a:pt x="276" y="369"/>
                    </a:moveTo>
                    <a:cubicBezTo>
                      <a:pt x="348" y="355"/>
                      <a:pt x="406" y="187"/>
                      <a:pt x="459" y="181"/>
                    </a:cubicBezTo>
                    <a:cubicBezTo>
                      <a:pt x="512" y="175"/>
                      <a:pt x="530" y="331"/>
                      <a:pt x="597" y="331"/>
                    </a:cubicBezTo>
                    <a:cubicBezTo>
                      <a:pt x="664" y="331"/>
                      <a:pt x="804" y="175"/>
                      <a:pt x="859" y="181"/>
                    </a:cubicBezTo>
                    <a:cubicBezTo>
                      <a:pt x="914" y="187"/>
                      <a:pt x="866" y="358"/>
                      <a:pt x="926" y="369"/>
                    </a:cubicBezTo>
                    <a:cubicBezTo>
                      <a:pt x="986" y="380"/>
                      <a:pt x="1132" y="305"/>
                      <a:pt x="1218" y="248"/>
                    </a:cubicBezTo>
                    <a:cubicBezTo>
                      <a:pt x="1304" y="191"/>
                      <a:pt x="1347" y="50"/>
                      <a:pt x="1440" y="25"/>
                    </a:cubicBezTo>
                    <a:cubicBezTo>
                      <a:pt x="1533" y="0"/>
                      <a:pt x="1760" y="53"/>
                      <a:pt x="1777" y="99"/>
                    </a:cubicBezTo>
                    <a:cubicBezTo>
                      <a:pt x="1794" y="145"/>
                      <a:pt x="1581" y="241"/>
                      <a:pt x="1544" y="304"/>
                    </a:cubicBezTo>
                    <a:cubicBezTo>
                      <a:pt x="1507" y="367"/>
                      <a:pt x="1540" y="412"/>
                      <a:pt x="1556" y="480"/>
                    </a:cubicBezTo>
                    <a:cubicBezTo>
                      <a:pt x="1572" y="548"/>
                      <a:pt x="1680" y="663"/>
                      <a:pt x="1641" y="711"/>
                    </a:cubicBezTo>
                    <a:cubicBezTo>
                      <a:pt x="1602" y="759"/>
                      <a:pt x="1442" y="773"/>
                      <a:pt x="1323" y="768"/>
                    </a:cubicBezTo>
                    <a:cubicBezTo>
                      <a:pt x="1204" y="763"/>
                      <a:pt x="1024" y="691"/>
                      <a:pt x="926" y="681"/>
                    </a:cubicBezTo>
                    <a:cubicBezTo>
                      <a:pt x="828" y="671"/>
                      <a:pt x="824" y="706"/>
                      <a:pt x="736" y="711"/>
                    </a:cubicBezTo>
                    <a:cubicBezTo>
                      <a:pt x="648" y="716"/>
                      <a:pt x="509" y="716"/>
                      <a:pt x="396" y="711"/>
                    </a:cubicBezTo>
                    <a:cubicBezTo>
                      <a:pt x="283" y="706"/>
                      <a:pt x="106" y="709"/>
                      <a:pt x="57" y="681"/>
                    </a:cubicBezTo>
                    <a:cubicBezTo>
                      <a:pt x="8" y="653"/>
                      <a:pt x="108" y="614"/>
                      <a:pt x="103" y="545"/>
                    </a:cubicBezTo>
                    <a:cubicBezTo>
                      <a:pt x="98" y="476"/>
                      <a:pt x="0" y="294"/>
                      <a:pt x="29" y="266"/>
                    </a:cubicBezTo>
                    <a:cubicBezTo>
                      <a:pt x="58" y="238"/>
                      <a:pt x="204" y="383"/>
                      <a:pt x="276" y="369"/>
                    </a:cubicBezTo>
                    <a:close/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71" name="Freeform 111"/>
              <p:cNvSpPr>
                <a:spLocks/>
              </p:cNvSpPr>
              <p:nvPr/>
            </p:nvSpPr>
            <p:spPr bwMode="auto">
              <a:xfrm>
                <a:off x="3762" y="2917"/>
                <a:ext cx="1208" cy="604"/>
              </a:xfrm>
              <a:custGeom>
                <a:avLst/>
                <a:gdLst/>
                <a:ahLst/>
                <a:cxnLst>
                  <a:cxn ang="0">
                    <a:pos x="46" y="237"/>
                  </a:cxn>
                  <a:cxn ang="0">
                    <a:pos x="183" y="83"/>
                  </a:cxn>
                  <a:cxn ang="0">
                    <a:pos x="319" y="145"/>
                  </a:cxn>
                  <a:cxn ang="0">
                    <a:pos x="491" y="0"/>
                  </a:cxn>
                  <a:cxn ang="0">
                    <a:pos x="685" y="145"/>
                  </a:cxn>
                  <a:cxn ang="0">
                    <a:pos x="886" y="175"/>
                  </a:cxn>
                  <a:cxn ang="0">
                    <a:pos x="1128" y="401"/>
                  </a:cxn>
                  <a:cxn ang="0">
                    <a:pos x="747" y="401"/>
                  </a:cxn>
                  <a:cxn ang="0">
                    <a:pos x="271" y="520"/>
                  </a:cxn>
                  <a:cxn ang="0">
                    <a:pos x="127" y="401"/>
                  </a:cxn>
                  <a:cxn ang="0">
                    <a:pos x="9" y="355"/>
                  </a:cxn>
                  <a:cxn ang="0">
                    <a:pos x="75" y="175"/>
                  </a:cxn>
                </a:cxnLst>
                <a:rect l="0" t="0" r="r" b="b"/>
                <a:pathLst>
                  <a:path w="1151" h="520">
                    <a:moveTo>
                      <a:pt x="46" y="237"/>
                    </a:moveTo>
                    <a:cubicBezTo>
                      <a:pt x="92" y="167"/>
                      <a:pt x="138" y="98"/>
                      <a:pt x="183" y="83"/>
                    </a:cubicBezTo>
                    <a:cubicBezTo>
                      <a:pt x="228" y="68"/>
                      <a:pt x="268" y="159"/>
                      <a:pt x="319" y="145"/>
                    </a:cubicBezTo>
                    <a:cubicBezTo>
                      <a:pt x="370" y="131"/>
                      <a:pt x="430" y="0"/>
                      <a:pt x="491" y="0"/>
                    </a:cubicBezTo>
                    <a:cubicBezTo>
                      <a:pt x="552" y="0"/>
                      <a:pt x="619" y="116"/>
                      <a:pt x="685" y="145"/>
                    </a:cubicBezTo>
                    <a:cubicBezTo>
                      <a:pt x="751" y="174"/>
                      <a:pt x="812" y="132"/>
                      <a:pt x="886" y="175"/>
                    </a:cubicBezTo>
                    <a:cubicBezTo>
                      <a:pt x="960" y="218"/>
                      <a:pt x="1151" y="363"/>
                      <a:pt x="1128" y="401"/>
                    </a:cubicBezTo>
                    <a:cubicBezTo>
                      <a:pt x="1105" y="439"/>
                      <a:pt x="890" y="381"/>
                      <a:pt x="747" y="401"/>
                    </a:cubicBezTo>
                    <a:cubicBezTo>
                      <a:pt x="604" y="421"/>
                      <a:pt x="374" y="520"/>
                      <a:pt x="271" y="520"/>
                    </a:cubicBezTo>
                    <a:cubicBezTo>
                      <a:pt x="168" y="520"/>
                      <a:pt x="171" y="429"/>
                      <a:pt x="127" y="401"/>
                    </a:cubicBezTo>
                    <a:cubicBezTo>
                      <a:pt x="83" y="373"/>
                      <a:pt x="18" y="393"/>
                      <a:pt x="9" y="355"/>
                    </a:cubicBezTo>
                    <a:cubicBezTo>
                      <a:pt x="0" y="317"/>
                      <a:pt x="37" y="246"/>
                      <a:pt x="75" y="175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7" name="Freeform 3"/>
            <p:cNvSpPr>
              <a:spLocks/>
            </p:cNvSpPr>
            <p:nvPr/>
          </p:nvSpPr>
          <p:spPr bwMode="auto">
            <a:xfrm>
              <a:off x="3286116" y="2357430"/>
              <a:ext cx="1628087" cy="714380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" name="Freeform 21"/>
          <p:cNvSpPr>
            <a:spLocks/>
          </p:cNvSpPr>
          <p:nvPr/>
        </p:nvSpPr>
        <p:spPr bwMode="auto">
          <a:xfrm>
            <a:off x="4706938" y="5286388"/>
            <a:ext cx="4437062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24" name="Group 141"/>
          <p:cNvGrpSpPr>
            <a:grpSpLocks/>
          </p:cNvGrpSpPr>
          <p:nvPr/>
        </p:nvGrpSpPr>
        <p:grpSpPr bwMode="auto">
          <a:xfrm>
            <a:off x="85338" y="234842"/>
            <a:ext cx="785818" cy="714380"/>
            <a:chOff x="2904" y="8552"/>
            <a:chExt cx="1493" cy="1547"/>
          </a:xfrm>
        </p:grpSpPr>
        <p:sp>
          <p:nvSpPr>
            <p:cNvPr id="22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2" name="Group 141"/>
          <p:cNvGrpSpPr>
            <a:grpSpLocks/>
          </p:cNvGrpSpPr>
          <p:nvPr/>
        </p:nvGrpSpPr>
        <p:grpSpPr bwMode="auto">
          <a:xfrm>
            <a:off x="838495" y="722024"/>
            <a:ext cx="785818" cy="714380"/>
            <a:chOff x="2904" y="8552"/>
            <a:chExt cx="1493" cy="1547"/>
          </a:xfrm>
        </p:grpSpPr>
        <p:sp>
          <p:nvSpPr>
            <p:cNvPr id="23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0" name="Group 141"/>
          <p:cNvGrpSpPr>
            <a:grpSpLocks/>
          </p:cNvGrpSpPr>
          <p:nvPr/>
        </p:nvGrpSpPr>
        <p:grpSpPr bwMode="auto">
          <a:xfrm>
            <a:off x="140463" y="1342857"/>
            <a:ext cx="785818" cy="714380"/>
            <a:chOff x="2904" y="8552"/>
            <a:chExt cx="1493" cy="1547"/>
          </a:xfrm>
        </p:grpSpPr>
        <p:sp>
          <p:nvSpPr>
            <p:cNvPr id="24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5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2" name="Group 22"/>
          <p:cNvGrpSpPr>
            <a:grpSpLocks/>
          </p:cNvGrpSpPr>
          <p:nvPr/>
        </p:nvGrpSpPr>
        <p:grpSpPr bwMode="auto">
          <a:xfrm>
            <a:off x="285720" y="2571744"/>
            <a:ext cx="2230443" cy="3143272"/>
            <a:chOff x="2005" y="1576"/>
            <a:chExt cx="2731" cy="3639"/>
          </a:xfrm>
        </p:grpSpPr>
        <p:grpSp>
          <p:nvGrpSpPr>
            <p:cNvPr id="40983" name="Group 23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40984" name="Freeform 24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85" name="Freeform 25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0986" name="Group 26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40987" name="Group 27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40988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40989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0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1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2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3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4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9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100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41001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100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6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7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8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9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0" name="Rectangle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1" name="Rectangle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2" name="Rectangle 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3" name="Rectangle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4" name="Rectangle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5" name="Rectangle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6" name="Rectangle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7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8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9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0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1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2" name="WordArt 62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1023" name="Rectangle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4" name="Rectangle 6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5" name="Rectangle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1026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027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41028" name="Freeform 68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29" name="Freeform 69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0" name="Freeform 70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1" name="Oval 71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2" name="Oval 72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33" name="Freeform 73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4" name="Freeform 74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5" name="Freeform 75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6" name="Freeform 76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7" name="Freeform 77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8" name="Freeform 78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9" name="WordArt 79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41040" name="Group 80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41041" name="Group 81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41042" name="Oval 82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3" name="Oval 83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4" name="Oval 84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5" name="Oval 85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6" name="Freeform 86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7" name="Freeform 87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8" name="Freeform 88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9" name="Freeform 89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0" name="Rectangle 90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1" name="Rectangle 91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2" name="Rectangle 92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3" name="Rectangle 93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4" name="Rectangle 94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5" name="Rectangle 95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6" name="Rectangle 96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7" name="Oval 97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8" name="Freeform 98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9" name="Freeform 99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0" name="Freeform 100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1" name="Freeform 101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2" name="WordArt 102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41063" name="Rectangle 103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4" name="Rectangle 104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5" name="Rectangle 105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66" name="Freeform 106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67" name="Freeform 107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68" name="Freeform 108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1" name="240 Forma libre"/>
          <p:cNvSpPr/>
          <p:nvPr/>
        </p:nvSpPr>
        <p:spPr>
          <a:xfrm>
            <a:off x="150055" y="5643578"/>
            <a:ext cx="8993945" cy="987083"/>
          </a:xfrm>
          <a:custGeom>
            <a:avLst/>
            <a:gdLst>
              <a:gd name="connsiteX0" fmla="*/ 7034 w 8993945"/>
              <a:gd name="connsiteY0" fmla="*/ 0 h 987083"/>
              <a:gd name="connsiteX1" fmla="*/ 1540412 w 8993945"/>
              <a:gd name="connsiteY1" fmla="*/ 98474 h 987083"/>
              <a:gd name="connsiteX2" fmla="*/ 2848708 w 8993945"/>
              <a:gd name="connsiteY2" fmla="*/ 182880 h 987083"/>
              <a:gd name="connsiteX3" fmla="*/ 4171071 w 8993945"/>
              <a:gd name="connsiteY3" fmla="*/ 168812 h 987083"/>
              <a:gd name="connsiteX4" fmla="*/ 6098345 w 8993945"/>
              <a:gd name="connsiteY4" fmla="*/ 196948 h 987083"/>
              <a:gd name="connsiteX5" fmla="*/ 7054948 w 8993945"/>
              <a:gd name="connsiteY5" fmla="*/ 182880 h 987083"/>
              <a:gd name="connsiteX6" fmla="*/ 8236634 w 8993945"/>
              <a:gd name="connsiteY6" fmla="*/ 154745 h 987083"/>
              <a:gd name="connsiteX7" fmla="*/ 8771206 w 8993945"/>
              <a:gd name="connsiteY7" fmla="*/ 196948 h 987083"/>
              <a:gd name="connsiteX8" fmla="*/ 8700868 w 8993945"/>
              <a:gd name="connsiteY8" fmla="*/ 872197 h 987083"/>
              <a:gd name="connsiteX9" fmla="*/ 7012745 w 8993945"/>
              <a:gd name="connsiteY9" fmla="*/ 886265 h 987083"/>
              <a:gd name="connsiteX10" fmla="*/ 5043268 w 8993945"/>
              <a:gd name="connsiteY10" fmla="*/ 858129 h 987083"/>
              <a:gd name="connsiteX11" fmla="*/ 2679895 w 8993945"/>
              <a:gd name="connsiteY11" fmla="*/ 886265 h 987083"/>
              <a:gd name="connsiteX12" fmla="*/ 682283 w 8993945"/>
              <a:gd name="connsiteY12" fmla="*/ 858129 h 987083"/>
              <a:gd name="connsiteX13" fmla="*/ 302455 w 8993945"/>
              <a:gd name="connsiteY13" fmla="*/ 787791 h 987083"/>
              <a:gd name="connsiteX14" fmla="*/ 35169 w 8993945"/>
              <a:gd name="connsiteY14" fmla="*/ 745588 h 987083"/>
              <a:gd name="connsiteX15" fmla="*/ 91440 w 8993945"/>
              <a:gd name="connsiteY15" fmla="*/ 0 h 9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93945" h="987083">
                <a:moveTo>
                  <a:pt x="7034" y="0"/>
                </a:moveTo>
                <a:lnTo>
                  <a:pt x="1540412" y="98474"/>
                </a:lnTo>
                <a:cubicBezTo>
                  <a:pt x="2014024" y="128954"/>
                  <a:pt x="2410265" y="171157"/>
                  <a:pt x="2848708" y="182880"/>
                </a:cubicBezTo>
                <a:cubicBezTo>
                  <a:pt x="3287151" y="194603"/>
                  <a:pt x="3629465" y="166467"/>
                  <a:pt x="4171071" y="168812"/>
                </a:cubicBezTo>
                <a:cubicBezTo>
                  <a:pt x="4712677" y="171157"/>
                  <a:pt x="6098345" y="196948"/>
                  <a:pt x="6098345" y="196948"/>
                </a:cubicBezTo>
                <a:lnTo>
                  <a:pt x="7054948" y="182880"/>
                </a:lnTo>
                <a:cubicBezTo>
                  <a:pt x="7411329" y="175846"/>
                  <a:pt x="7950591" y="152400"/>
                  <a:pt x="8236634" y="154745"/>
                </a:cubicBezTo>
                <a:cubicBezTo>
                  <a:pt x="8522677" y="157090"/>
                  <a:pt x="8693834" y="77373"/>
                  <a:pt x="8771206" y="196948"/>
                </a:cubicBezTo>
                <a:cubicBezTo>
                  <a:pt x="8848578" y="316523"/>
                  <a:pt x="8993945" y="757311"/>
                  <a:pt x="8700868" y="872197"/>
                </a:cubicBezTo>
                <a:cubicBezTo>
                  <a:pt x="8407791" y="987083"/>
                  <a:pt x="7622345" y="888610"/>
                  <a:pt x="7012745" y="886265"/>
                </a:cubicBezTo>
                <a:cubicBezTo>
                  <a:pt x="6403145" y="883920"/>
                  <a:pt x="5765410" y="858129"/>
                  <a:pt x="5043268" y="858129"/>
                </a:cubicBezTo>
                <a:cubicBezTo>
                  <a:pt x="4321126" y="858129"/>
                  <a:pt x="3406726" y="886265"/>
                  <a:pt x="2679895" y="886265"/>
                </a:cubicBezTo>
                <a:cubicBezTo>
                  <a:pt x="1953064" y="886265"/>
                  <a:pt x="1078523" y="874541"/>
                  <a:pt x="682283" y="858129"/>
                </a:cubicBezTo>
                <a:cubicBezTo>
                  <a:pt x="286043" y="841717"/>
                  <a:pt x="410307" y="806548"/>
                  <a:pt x="302455" y="787791"/>
                </a:cubicBezTo>
                <a:cubicBezTo>
                  <a:pt x="194603" y="769034"/>
                  <a:pt x="70338" y="876887"/>
                  <a:pt x="35169" y="745588"/>
                </a:cubicBezTo>
                <a:cubicBezTo>
                  <a:pt x="0" y="614290"/>
                  <a:pt x="45720" y="307145"/>
                  <a:pt x="91440" y="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6" name="Group 141"/>
          <p:cNvGrpSpPr>
            <a:grpSpLocks/>
          </p:cNvGrpSpPr>
          <p:nvPr/>
        </p:nvGrpSpPr>
        <p:grpSpPr bwMode="auto">
          <a:xfrm>
            <a:off x="189078" y="577852"/>
            <a:ext cx="1340584" cy="1025212"/>
            <a:chOff x="2904" y="8552"/>
            <a:chExt cx="1493" cy="1547"/>
          </a:xfrm>
        </p:grpSpPr>
        <p:sp>
          <p:nvSpPr>
            <p:cNvPr id="6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9" name="88 Grupo"/>
          <p:cNvGrpSpPr/>
          <p:nvPr/>
        </p:nvGrpSpPr>
        <p:grpSpPr>
          <a:xfrm>
            <a:off x="7215206" y="4214818"/>
            <a:ext cx="1574804" cy="1571636"/>
            <a:chOff x="4135249" y="3886207"/>
            <a:chExt cx="1574804" cy="1571636"/>
          </a:xfrm>
        </p:grpSpPr>
        <p:grpSp>
          <p:nvGrpSpPr>
            <p:cNvPr id="40962" name="Group 2"/>
            <p:cNvGrpSpPr>
              <a:grpSpLocks/>
            </p:cNvGrpSpPr>
            <p:nvPr/>
          </p:nvGrpSpPr>
          <p:grpSpPr bwMode="auto">
            <a:xfrm>
              <a:off x="4135249" y="3886207"/>
              <a:ext cx="1574804" cy="1571636"/>
              <a:chOff x="2851" y="10563"/>
              <a:chExt cx="1693" cy="1833"/>
            </a:xfrm>
          </p:grpSpPr>
          <p:grpSp>
            <p:nvGrpSpPr>
              <p:cNvPr id="40963" name="Group 3"/>
              <p:cNvGrpSpPr>
                <a:grpSpLocks/>
              </p:cNvGrpSpPr>
              <p:nvPr/>
            </p:nvGrpSpPr>
            <p:grpSpPr bwMode="auto">
              <a:xfrm>
                <a:off x="2851" y="10563"/>
                <a:ext cx="1693" cy="1833"/>
                <a:chOff x="3171" y="10563"/>
                <a:chExt cx="1693" cy="1833"/>
              </a:xfrm>
            </p:grpSpPr>
            <p:grpSp>
              <p:nvGrpSpPr>
                <p:cNvPr id="40964" name="Group 4"/>
                <p:cNvGrpSpPr>
                  <a:grpSpLocks/>
                </p:cNvGrpSpPr>
                <p:nvPr/>
              </p:nvGrpSpPr>
              <p:grpSpPr bwMode="auto">
                <a:xfrm>
                  <a:off x="3171" y="10563"/>
                  <a:ext cx="1693" cy="1833"/>
                  <a:chOff x="1158" y="10295"/>
                  <a:chExt cx="1693" cy="1833"/>
                </a:xfrm>
              </p:grpSpPr>
              <p:sp>
                <p:nvSpPr>
                  <p:cNvPr id="40965" name="Freeform 5"/>
                  <p:cNvSpPr>
                    <a:spLocks/>
                  </p:cNvSpPr>
                  <p:nvPr/>
                </p:nvSpPr>
                <p:spPr bwMode="auto">
                  <a:xfrm>
                    <a:off x="1158" y="10536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6" name="Freeform 6"/>
                  <p:cNvSpPr>
                    <a:spLocks/>
                  </p:cNvSpPr>
                  <p:nvPr/>
                </p:nvSpPr>
                <p:spPr bwMode="auto">
                  <a:xfrm>
                    <a:off x="2174" y="10655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7" name="Freeform 7"/>
                  <p:cNvSpPr>
                    <a:spLocks/>
                  </p:cNvSpPr>
                  <p:nvPr/>
                </p:nvSpPr>
                <p:spPr bwMode="auto">
                  <a:xfrm>
                    <a:off x="1625" y="11196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8" name="Freeform 8"/>
                  <p:cNvSpPr>
                    <a:spLocks/>
                  </p:cNvSpPr>
                  <p:nvPr/>
                </p:nvSpPr>
                <p:spPr bwMode="auto">
                  <a:xfrm>
                    <a:off x="1583" y="10501"/>
                    <a:ext cx="946" cy="826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9" name="Freeform 9"/>
                  <p:cNvSpPr>
                    <a:spLocks/>
                  </p:cNvSpPr>
                  <p:nvPr/>
                </p:nvSpPr>
                <p:spPr bwMode="auto">
                  <a:xfrm>
                    <a:off x="1485" y="10295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0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820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1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2164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2" name="Freeform 12"/>
                  <p:cNvSpPr>
                    <a:spLocks/>
                  </p:cNvSpPr>
                  <p:nvPr/>
                </p:nvSpPr>
                <p:spPr bwMode="auto">
                  <a:xfrm>
                    <a:off x="1963" y="11029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3" name="Freeform 13"/>
                  <p:cNvSpPr>
                    <a:spLocks/>
                  </p:cNvSpPr>
                  <p:nvPr/>
                </p:nvSpPr>
                <p:spPr bwMode="auto">
                  <a:xfrm>
                    <a:off x="1735" y="11140"/>
                    <a:ext cx="541" cy="65"/>
                  </a:xfrm>
                  <a:custGeom>
                    <a:avLst/>
                    <a:gdLst/>
                    <a:ahLst/>
                    <a:cxnLst>
                      <a:cxn ang="0">
                        <a:pos x="531" y="56"/>
                      </a:cxn>
                      <a:cxn ang="0">
                        <a:pos x="306" y="0"/>
                      </a:cxn>
                      <a:cxn ang="0">
                        <a:pos x="35" y="56"/>
                      </a:cxn>
                      <a:cxn ang="0">
                        <a:pos x="98" y="56"/>
                      </a:cxn>
                      <a:cxn ang="0">
                        <a:pos x="246" y="56"/>
                      </a:cxn>
                      <a:cxn ang="0">
                        <a:pos x="368" y="56"/>
                      </a:cxn>
                      <a:cxn ang="0">
                        <a:pos x="531" y="56"/>
                      </a:cxn>
                    </a:cxnLst>
                    <a:rect l="0" t="0" r="r" b="b"/>
                    <a:pathLst>
                      <a:path w="541" h="65">
                        <a:moveTo>
                          <a:pt x="531" y="56"/>
                        </a:moveTo>
                        <a:cubicBezTo>
                          <a:pt x="521" y="47"/>
                          <a:pt x="389" y="0"/>
                          <a:pt x="306" y="0"/>
                        </a:cubicBezTo>
                        <a:cubicBezTo>
                          <a:pt x="223" y="0"/>
                          <a:pt x="70" y="47"/>
                          <a:pt x="35" y="56"/>
                        </a:cubicBezTo>
                        <a:cubicBezTo>
                          <a:pt x="0" y="65"/>
                          <a:pt x="63" y="56"/>
                          <a:pt x="98" y="56"/>
                        </a:cubicBezTo>
                        <a:cubicBezTo>
                          <a:pt x="133" y="56"/>
                          <a:pt x="201" y="56"/>
                          <a:pt x="246" y="56"/>
                        </a:cubicBezTo>
                        <a:cubicBezTo>
                          <a:pt x="291" y="56"/>
                          <a:pt x="321" y="56"/>
                          <a:pt x="368" y="56"/>
                        </a:cubicBezTo>
                        <a:cubicBezTo>
                          <a:pt x="415" y="56"/>
                          <a:pt x="541" y="65"/>
                          <a:pt x="531" y="56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0974" name="Freeform 14"/>
                <p:cNvSpPr>
                  <a:spLocks/>
                </p:cNvSpPr>
                <p:nvPr/>
              </p:nvSpPr>
              <p:spPr bwMode="auto">
                <a:xfrm>
                  <a:off x="3554" y="11146"/>
                  <a:ext cx="62" cy="180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0975" name="Freeform 15"/>
                <p:cNvSpPr>
                  <a:spLocks/>
                </p:cNvSpPr>
                <p:nvPr/>
              </p:nvSpPr>
              <p:spPr bwMode="auto">
                <a:xfrm>
                  <a:off x="4471" y="11137"/>
                  <a:ext cx="49" cy="192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0976" name="Freeform 16"/>
              <p:cNvSpPr>
                <a:spLocks/>
              </p:cNvSpPr>
              <p:nvPr/>
            </p:nvSpPr>
            <p:spPr bwMode="auto">
              <a:xfrm>
                <a:off x="3746" y="11755"/>
                <a:ext cx="245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3480" y="11739"/>
                <a:ext cx="209" cy="3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8" name="Oval 18"/>
              <p:cNvSpPr>
                <a:spLocks noChangeArrowheads="1"/>
              </p:cNvSpPr>
              <p:nvPr/>
            </p:nvSpPr>
            <p:spPr bwMode="auto">
              <a:xfrm>
                <a:off x="3664" y="12227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5214942" y="4572008"/>
              <a:ext cx="346596" cy="330194"/>
            </a:xfrm>
            <a:custGeom>
              <a:avLst/>
              <a:gdLst/>
              <a:ahLst/>
              <a:cxnLst>
                <a:cxn ang="0">
                  <a:pos x="172" y="383"/>
                </a:cxn>
                <a:cxn ang="0">
                  <a:pos x="12" y="150"/>
                </a:cxn>
                <a:cxn ang="0">
                  <a:pos x="97" y="22"/>
                </a:cxn>
                <a:cxn ang="0">
                  <a:pos x="172" y="20"/>
                </a:cxn>
                <a:cxn ang="0">
                  <a:pos x="348" y="87"/>
                </a:cxn>
                <a:cxn ang="0">
                  <a:pos x="316" y="294"/>
                </a:cxn>
                <a:cxn ang="0">
                  <a:pos x="221" y="353"/>
                </a:cxn>
              </a:cxnLst>
              <a:rect l="0" t="0" r="r" b="b"/>
              <a:pathLst>
                <a:path w="372" h="383">
                  <a:moveTo>
                    <a:pt x="172" y="383"/>
                  </a:moveTo>
                  <a:cubicBezTo>
                    <a:pt x="98" y="296"/>
                    <a:pt x="24" y="210"/>
                    <a:pt x="12" y="150"/>
                  </a:cubicBezTo>
                  <a:cubicBezTo>
                    <a:pt x="0" y="90"/>
                    <a:pt x="70" y="44"/>
                    <a:pt x="97" y="22"/>
                  </a:cubicBezTo>
                  <a:cubicBezTo>
                    <a:pt x="124" y="0"/>
                    <a:pt x="130" y="9"/>
                    <a:pt x="172" y="20"/>
                  </a:cubicBezTo>
                  <a:cubicBezTo>
                    <a:pt x="214" y="31"/>
                    <a:pt x="324" y="41"/>
                    <a:pt x="348" y="87"/>
                  </a:cubicBezTo>
                  <a:cubicBezTo>
                    <a:pt x="372" y="133"/>
                    <a:pt x="337" y="250"/>
                    <a:pt x="316" y="294"/>
                  </a:cubicBezTo>
                  <a:cubicBezTo>
                    <a:pt x="295" y="338"/>
                    <a:pt x="258" y="345"/>
                    <a:pt x="221" y="353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0979" name="Freeform 19"/>
          <p:cNvSpPr>
            <a:spLocks/>
          </p:cNvSpPr>
          <p:nvPr/>
        </p:nvSpPr>
        <p:spPr bwMode="auto">
          <a:xfrm>
            <a:off x="7437643" y="4829181"/>
            <a:ext cx="309377" cy="435256"/>
          </a:xfrm>
          <a:custGeom>
            <a:avLst/>
            <a:gdLst/>
            <a:ahLst/>
            <a:cxnLst>
              <a:cxn ang="0">
                <a:pos x="117" y="239"/>
              </a:cxn>
              <a:cxn ang="0">
                <a:pos x="257" y="136"/>
              </a:cxn>
              <a:cxn ang="0">
                <a:pos x="299" y="9"/>
              </a:cxn>
              <a:cxn ang="0">
                <a:pos x="461" y="192"/>
              </a:cxn>
              <a:cxn ang="0">
                <a:pos x="332" y="496"/>
              </a:cxn>
              <a:cxn ang="0">
                <a:pos x="257" y="664"/>
              </a:cxn>
              <a:cxn ang="0">
                <a:pos x="16" y="561"/>
              </a:cxn>
              <a:cxn ang="0">
                <a:pos x="159" y="271"/>
              </a:cxn>
            </a:cxnLst>
            <a:rect l="0" t="0" r="r" b="b"/>
            <a:pathLst>
              <a:path w="466" h="675">
                <a:moveTo>
                  <a:pt x="117" y="239"/>
                </a:moveTo>
                <a:cubicBezTo>
                  <a:pt x="172" y="206"/>
                  <a:pt x="227" y="174"/>
                  <a:pt x="257" y="136"/>
                </a:cubicBezTo>
                <a:cubicBezTo>
                  <a:pt x="287" y="98"/>
                  <a:pt x="265" y="0"/>
                  <a:pt x="299" y="9"/>
                </a:cubicBezTo>
                <a:cubicBezTo>
                  <a:pt x="333" y="18"/>
                  <a:pt x="456" y="111"/>
                  <a:pt x="461" y="192"/>
                </a:cubicBezTo>
                <a:cubicBezTo>
                  <a:pt x="466" y="273"/>
                  <a:pt x="366" y="417"/>
                  <a:pt x="332" y="496"/>
                </a:cubicBezTo>
                <a:cubicBezTo>
                  <a:pt x="298" y="575"/>
                  <a:pt x="310" y="653"/>
                  <a:pt x="257" y="664"/>
                </a:cubicBezTo>
                <a:cubicBezTo>
                  <a:pt x="204" y="675"/>
                  <a:pt x="32" y="626"/>
                  <a:pt x="16" y="561"/>
                </a:cubicBezTo>
                <a:cubicBezTo>
                  <a:pt x="0" y="496"/>
                  <a:pt x="79" y="383"/>
                  <a:pt x="159" y="271"/>
                </a:cubicBezTo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4357686" y="4500570"/>
            <a:ext cx="4437062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" name="Freeform 21"/>
          <p:cNvSpPr>
            <a:spLocks/>
          </p:cNvSpPr>
          <p:nvPr/>
        </p:nvSpPr>
        <p:spPr bwMode="auto">
          <a:xfrm>
            <a:off x="3714744" y="507207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1" name="Freeform 21"/>
          <p:cNvSpPr>
            <a:spLocks/>
          </p:cNvSpPr>
          <p:nvPr/>
        </p:nvSpPr>
        <p:spPr bwMode="auto">
          <a:xfrm>
            <a:off x="1357290" y="471488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41072" name="Group 112"/>
          <p:cNvGrpSpPr>
            <a:grpSpLocks/>
          </p:cNvGrpSpPr>
          <p:nvPr/>
        </p:nvGrpSpPr>
        <p:grpSpPr bwMode="auto">
          <a:xfrm rot="2845261">
            <a:off x="2387514" y="2874971"/>
            <a:ext cx="449263" cy="473075"/>
            <a:chOff x="1945" y="7873"/>
            <a:chExt cx="2659" cy="2360"/>
          </a:xfrm>
        </p:grpSpPr>
        <p:sp>
          <p:nvSpPr>
            <p:cNvPr id="4107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09"/>
          <p:cNvGrpSpPr>
            <a:grpSpLocks/>
          </p:cNvGrpSpPr>
          <p:nvPr/>
        </p:nvGrpSpPr>
        <p:grpSpPr bwMode="auto">
          <a:xfrm>
            <a:off x="2357422" y="2357430"/>
            <a:ext cx="884237" cy="419100"/>
            <a:chOff x="3752" y="2465"/>
            <a:chExt cx="1794" cy="1056"/>
          </a:xfrm>
        </p:grpSpPr>
        <p:sp>
          <p:nvSpPr>
            <p:cNvPr id="203" name="Freeform 11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1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42" name="Group 2"/>
          <p:cNvGrpSpPr>
            <a:grpSpLocks/>
          </p:cNvGrpSpPr>
          <p:nvPr/>
        </p:nvGrpSpPr>
        <p:grpSpPr bwMode="auto">
          <a:xfrm>
            <a:off x="2214546" y="3929066"/>
            <a:ext cx="1571636" cy="1857388"/>
            <a:chOff x="4607" y="5085"/>
            <a:chExt cx="1389" cy="1690"/>
          </a:xfrm>
        </p:grpSpPr>
        <p:grpSp>
          <p:nvGrpSpPr>
            <p:cNvPr id="10243" name="Group 3"/>
            <p:cNvGrpSpPr>
              <a:grpSpLocks/>
            </p:cNvGrpSpPr>
            <p:nvPr/>
          </p:nvGrpSpPr>
          <p:grpSpPr bwMode="auto">
            <a:xfrm>
              <a:off x="4623" y="6050"/>
              <a:ext cx="1351" cy="725"/>
              <a:chOff x="4623" y="6050"/>
              <a:chExt cx="1351" cy="725"/>
            </a:xfrm>
          </p:grpSpPr>
          <p:sp>
            <p:nvSpPr>
              <p:cNvPr id="10244" name="Freeform 4"/>
              <p:cNvSpPr>
                <a:spLocks/>
              </p:cNvSpPr>
              <p:nvPr/>
            </p:nvSpPr>
            <p:spPr bwMode="auto">
              <a:xfrm>
                <a:off x="4623" y="6050"/>
                <a:ext cx="1351" cy="725"/>
              </a:xfrm>
              <a:custGeom>
                <a:avLst/>
                <a:gdLst/>
                <a:ahLst/>
                <a:cxnLst>
                  <a:cxn ang="0">
                    <a:pos x="389" y="48"/>
                  </a:cxn>
                  <a:cxn ang="0">
                    <a:pos x="59" y="194"/>
                  </a:cxn>
                  <a:cxn ang="0">
                    <a:pos x="37" y="530"/>
                  </a:cxn>
                  <a:cxn ang="0">
                    <a:pos x="255" y="700"/>
                  </a:cxn>
                  <a:cxn ang="0">
                    <a:pos x="821" y="679"/>
                  </a:cxn>
                  <a:cxn ang="0">
                    <a:pos x="1089" y="663"/>
                  </a:cxn>
                  <a:cxn ang="0">
                    <a:pos x="1295" y="530"/>
                  </a:cxn>
                  <a:cxn ang="0">
                    <a:pos x="1295" y="183"/>
                  </a:cxn>
                  <a:cxn ang="0">
                    <a:pos x="956" y="27"/>
                  </a:cxn>
                  <a:cxn ang="0">
                    <a:pos x="679" y="20"/>
                  </a:cxn>
                  <a:cxn ang="0">
                    <a:pos x="389" y="48"/>
                  </a:cxn>
                </a:cxnLst>
                <a:rect l="0" t="0" r="r" b="b"/>
                <a:pathLst>
                  <a:path w="1351" h="725">
                    <a:moveTo>
                      <a:pt x="389" y="48"/>
                    </a:moveTo>
                    <a:cubicBezTo>
                      <a:pt x="286" y="77"/>
                      <a:pt x="118" y="114"/>
                      <a:pt x="59" y="194"/>
                    </a:cubicBezTo>
                    <a:cubicBezTo>
                      <a:pt x="0" y="274"/>
                      <a:pt x="4" y="446"/>
                      <a:pt x="37" y="530"/>
                    </a:cubicBezTo>
                    <a:cubicBezTo>
                      <a:pt x="70" y="614"/>
                      <a:pt x="124" y="675"/>
                      <a:pt x="255" y="700"/>
                    </a:cubicBezTo>
                    <a:cubicBezTo>
                      <a:pt x="386" y="725"/>
                      <a:pt x="682" y="685"/>
                      <a:pt x="821" y="679"/>
                    </a:cubicBezTo>
                    <a:cubicBezTo>
                      <a:pt x="960" y="673"/>
                      <a:pt x="1010" y="688"/>
                      <a:pt x="1089" y="663"/>
                    </a:cubicBezTo>
                    <a:cubicBezTo>
                      <a:pt x="1168" y="638"/>
                      <a:pt x="1261" y="610"/>
                      <a:pt x="1295" y="530"/>
                    </a:cubicBezTo>
                    <a:cubicBezTo>
                      <a:pt x="1329" y="450"/>
                      <a:pt x="1351" y="267"/>
                      <a:pt x="1295" y="183"/>
                    </a:cubicBezTo>
                    <a:cubicBezTo>
                      <a:pt x="1239" y="99"/>
                      <a:pt x="1059" y="54"/>
                      <a:pt x="956" y="27"/>
                    </a:cubicBezTo>
                    <a:cubicBezTo>
                      <a:pt x="853" y="0"/>
                      <a:pt x="777" y="13"/>
                      <a:pt x="679" y="20"/>
                    </a:cubicBezTo>
                    <a:cubicBezTo>
                      <a:pt x="581" y="27"/>
                      <a:pt x="492" y="19"/>
                      <a:pt x="389" y="4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5" name="Freeform 5"/>
              <p:cNvSpPr>
                <a:spLocks/>
              </p:cNvSpPr>
              <p:nvPr/>
            </p:nvSpPr>
            <p:spPr bwMode="auto">
              <a:xfrm>
                <a:off x="4866" y="6220"/>
                <a:ext cx="752" cy="271"/>
              </a:xfrm>
              <a:custGeom>
                <a:avLst/>
                <a:gdLst/>
                <a:ahLst/>
                <a:cxnLst>
                  <a:cxn ang="0">
                    <a:pos x="120" y="19"/>
                  </a:cxn>
                  <a:cxn ang="0">
                    <a:pos x="13" y="164"/>
                  </a:cxn>
                  <a:cxn ang="0">
                    <a:pos x="200" y="260"/>
                  </a:cxn>
                  <a:cxn ang="0">
                    <a:pos x="502" y="231"/>
                  </a:cxn>
                  <a:cxn ang="0">
                    <a:pos x="701" y="197"/>
                  </a:cxn>
                  <a:cxn ang="0">
                    <a:pos x="669" y="77"/>
                  </a:cxn>
                  <a:cxn ang="0">
                    <a:pos x="200" y="50"/>
                  </a:cxn>
                  <a:cxn ang="0">
                    <a:pos x="120" y="19"/>
                  </a:cxn>
                </a:cxnLst>
                <a:rect l="0" t="0" r="r" b="b"/>
                <a:pathLst>
                  <a:path w="752" h="271">
                    <a:moveTo>
                      <a:pt x="120" y="19"/>
                    </a:moveTo>
                    <a:cubicBezTo>
                      <a:pt x="89" y="38"/>
                      <a:pt x="0" y="124"/>
                      <a:pt x="13" y="164"/>
                    </a:cubicBezTo>
                    <a:cubicBezTo>
                      <a:pt x="26" y="204"/>
                      <a:pt x="119" y="249"/>
                      <a:pt x="200" y="260"/>
                    </a:cubicBezTo>
                    <a:cubicBezTo>
                      <a:pt x="281" y="271"/>
                      <a:pt x="419" y="241"/>
                      <a:pt x="502" y="231"/>
                    </a:cubicBezTo>
                    <a:cubicBezTo>
                      <a:pt x="585" y="221"/>
                      <a:pt x="673" y="223"/>
                      <a:pt x="701" y="197"/>
                    </a:cubicBezTo>
                    <a:cubicBezTo>
                      <a:pt x="729" y="171"/>
                      <a:pt x="752" y="101"/>
                      <a:pt x="669" y="77"/>
                    </a:cubicBezTo>
                    <a:cubicBezTo>
                      <a:pt x="586" y="53"/>
                      <a:pt x="291" y="54"/>
                      <a:pt x="200" y="50"/>
                    </a:cubicBezTo>
                    <a:cubicBezTo>
                      <a:pt x="109" y="46"/>
                      <a:pt x="151" y="0"/>
                      <a:pt x="120" y="19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4620" y="6244"/>
              <a:ext cx="340" cy="230"/>
            </a:xfrm>
            <a:custGeom>
              <a:avLst/>
              <a:gdLst/>
              <a:ahLst/>
              <a:cxnLst>
                <a:cxn ang="0">
                  <a:pos x="312" y="20"/>
                </a:cxn>
                <a:cxn ang="0">
                  <a:pos x="104" y="20"/>
                </a:cxn>
                <a:cxn ang="0">
                  <a:pos x="40" y="28"/>
                </a:cxn>
                <a:cxn ang="0">
                  <a:pos x="36" y="186"/>
                </a:cxn>
                <a:cxn ang="0">
                  <a:pos x="258" y="230"/>
                </a:cxn>
                <a:cxn ang="0">
                  <a:pos x="319" y="186"/>
                </a:cxn>
                <a:cxn ang="0">
                  <a:pos x="271" y="134"/>
                </a:cxn>
                <a:cxn ang="0">
                  <a:pos x="312" y="20"/>
                </a:cxn>
              </a:cxnLst>
              <a:rect l="0" t="0" r="r" b="b"/>
              <a:pathLst>
                <a:path w="340" h="230">
                  <a:moveTo>
                    <a:pt x="312" y="20"/>
                  </a:moveTo>
                  <a:cubicBezTo>
                    <a:pt x="284" y="1"/>
                    <a:pt x="149" y="19"/>
                    <a:pt x="104" y="20"/>
                  </a:cubicBezTo>
                  <a:cubicBezTo>
                    <a:pt x="59" y="21"/>
                    <a:pt x="51" y="0"/>
                    <a:pt x="40" y="28"/>
                  </a:cubicBezTo>
                  <a:cubicBezTo>
                    <a:pt x="29" y="56"/>
                    <a:pt x="0" y="152"/>
                    <a:pt x="36" y="186"/>
                  </a:cubicBezTo>
                  <a:cubicBezTo>
                    <a:pt x="72" y="220"/>
                    <a:pt x="211" y="230"/>
                    <a:pt x="258" y="230"/>
                  </a:cubicBezTo>
                  <a:cubicBezTo>
                    <a:pt x="305" y="230"/>
                    <a:pt x="317" y="202"/>
                    <a:pt x="319" y="186"/>
                  </a:cubicBezTo>
                  <a:cubicBezTo>
                    <a:pt x="321" y="170"/>
                    <a:pt x="271" y="160"/>
                    <a:pt x="271" y="134"/>
                  </a:cubicBezTo>
                  <a:cubicBezTo>
                    <a:pt x="271" y="108"/>
                    <a:pt x="340" y="39"/>
                    <a:pt x="312" y="2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001" y="6422"/>
              <a:ext cx="470" cy="335"/>
            </a:xfrm>
            <a:custGeom>
              <a:avLst/>
              <a:gdLst/>
              <a:ahLst/>
              <a:cxnLst>
                <a:cxn ang="0">
                  <a:pos x="86" y="64"/>
                </a:cxn>
                <a:cxn ang="0">
                  <a:pos x="47" y="295"/>
                </a:cxn>
                <a:cxn ang="0">
                  <a:pos x="370" y="307"/>
                </a:cxn>
                <a:cxn ang="0">
                  <a:pos x="411" y="191"/>
                </a:cxn>
                <a:cxn ang="0">
                  <a:pos x="456" y="23"/>
                </a:cxn>
                <a:cxn ang="0">
                  <a:pos x="327" y="52"/>
                </a:cxn>
                <a:cxn ang="0">
                  <a:pos x="86" y="64"/>
                </a:cxn>
              </a:cxnLst>
              <a:rect l="0" t="0" r="r" b="b"/>
              <a:pathLst>
                <a:path w="470" h="335">
                  <a:moveTo>
                    <a:pt x="86" y="64"/>
                  </a:moveTo>
                  <a:cubicBezTo>
                    <a:pt x="39" y="104"/>
                    <a:pt x="0" y="255"/>
                    <a:pt x="47" y="295"/>
                  </a:cubicBezTo>
                  <a:cubicBezTo>
                    <a:pt x="94" y="335"/>
                    <a:pt x="309" y="324"/>
                    <a:pt x="370" y="307"/>
                  </a:cubicBezTo>
                  <a:cubicBezTo>
                    <a:pt x="431" y="290"/>
                    <a:pt x="397" y="238"/>
                    <a:pt x="411" y="191"/>
                  </a:cubicBezTo>
                  <a:cubicBezTo>
                    <a:pt x="425" y="144"/>
                    <a:pt x="470" y="46"/>
                    <a:pt x="456" y="23"/>
                  </a:cubicBezTo>
                  <a:cubicBezTo>
                    <a:pt x="442" y="0"/>
                    <a:pt x="390" y="45"/>
                    <a:pt x="327" y="52"/>
                  </a:cubicBezTo>
                  <a:cubicBezTo>
                    <a:pt x="264" y="59"/>
                    <a:pt x="133" y="24"/>
                    <a:pt x="86" y="6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5552" y="6291"/>
              <a:ext cx="418" cy="200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227" y="13"/>
                </a:cxn>
                <a:cxn ang="0">
                  <a:pos x="394" y="40"/>
                </a:cxn>
                <a:cxn ang="0">
                  <a:pos x="374" y="154"/>
                </a:cxn>
                <a:cxn ang="0">
                  <a:pos x="203" y="200"/>
                </a:cxn>
                <a:cxn ang="0">
                  <a:pos x="27" y="154"/>
                </a:cxn>
                <a:cxn ang="0">
                  <a:pos x="59" y="24"/>
                </a:cxn>
              </a:cxnLst>
              <a:rect l="0" t="0" r="r" b="b"/>
              <a:pathLst>
                <a:path w="418" h="200">
                  <a:moveTo>
                    <a:pt x="59" y="24"/>
                  </a:moveTo>
                  <a:cubicBezTo>
                    <a:pt x="92" y="0"/>
                    <a:pt x="171" y="10"/>
                    <a:pt x="227" y="13"/>
                  </a:cubicBezTo>
                  <a:cubicBezTo>
                    <a:pt x="283" y="16"/>
                    <a:pt x="370" y="17"/>
                    <a:pt x="394" y="40"/>
                  </a:cubicBezTo>
                  <a:cubicBezTo>
                    <a:pt x="418" y="63"/>
                    <a:pt x="406" y="127"/>
                    <a:pt x="374" y="154"/>
                  </a:cubicBezTo>
                  <a:cubicBezTo>
                    <a:pt x="342" y="181"/>
                    <a:pt x="261" y="200"/>
                    <a:pt x="203" y="200"/>
                  </a:cubicBezTo>
                  <a:cubicBezTo>
                    <a:pt x="145" y="200"/>
                    <a:pt x="54" y="176"/>
                    <a:pt x="27" y="154"/>
                  </a:cubicBezTo>
                  <a:cubicBezTo>
                    <a:pt x="0" y="132"/>
                    <a:pt x="26" y="48"/>
                    <a:pt x="59" y="2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49" name="Group 9"/>
            <p:cNvGrpSpPr>
              <a:grpSpLocks/>
            </p:cNvGrpSpPr>
            <p:nvPr/>
          </p:nvGrpSpPr>
          <p:grpSpPr bwMode="auto">
            <a:xfrm>
              <a:off x="4607" y="5085"/>
              <a:ext cx="1389" cy="1360"/>
              <a:chOff x="4607" y="5085"/>
              <a:chExt cx="1389" cy="1360"/>
            </a:xfrm>
          </p:grpSpPr>
          <p:grpSp>
            <p:nvGrpSpPr>
              <p:cNvPr id="10250" name="Group 10"/>
              <p:cNvGrpSpPr>
                <a:grpSpLocks/>
              </p:cNvGrpSpPr>
              <p:nvPr/>
            </p:nvGrpSpPr>
            <p:grpSpPr bwMode="auto">
              <a:xfrm>
                <a:off x="4607" y="5085"/>
                <a:ext cx="1389" cy="1360"/>
                <a:chOff x="4607" y="5085"/>
                <a:chExt cx="1389" cy="1360"/>
              </a:xfrm>
            </p:grpSpPr>
            <p:sp>
              <p:nvSpPr>
                <p:cNvPr id="10251" name="Oval 11"/>
                <p:cNvSpPr>
                  <a:spLocks noChangeArrowheads="1"/>
                </p:cNvSpPr>
                <p:nvPr/>
              </p:nvSpPr>
              <p:spPr bwMode="auto">
                <a:xfrm rot="1839040">
                  <a:off x="4910" y="5311"/>
                  <a:ext cx="120" cy="10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252" name="Group 12"/>
                <p:cNvGrpSpPr>
                  <a:grpSpLocks/>
                </p:cNvGrpSpPr>
                <p:nvPr/>
              </p:nvGrpSpPr>
              <p:grpSpPr bwMode="auto">
                <a:xfrm>
                  <a:off x="4607" y="5085"/>
                  <a:ext cx="1389" cy="1360"/>
                  <a:chOff x="3160" y="4786"/>
                  <a:chExt cx="1389" cy="1360"/>
                </a:xfrm>
              </p:grpSpPr>
              <p:grpSp>
                <p:nvGrpSpPr>
                  <p:cNvPr id="10253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0" y="4786"/>
                    <a:ext cx="1389" cy="1360"/>
                    <a:chOff x="3160" y="4786"/>
                    <a:chExt cx="1389" cy="1360"/>
                  </a:xfrm>
                </p:grpSpPr>
                <p:grpSp>
                  <p:nvGrpSpPr>
                    <p:cNvPr id="10254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12" y="5249"/>
                      <a:ext cx="77" cy="200"/>
                      <a:chOff x="4324" y="5629"/>
                      <a:chExt cx="77" cy="200"/>
                    </a:xfrm>
                  </p:grpSpPr>
                  <p:sp>
                    <p:nvSpPr>
                      <p:cNvPr id="10255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24" y="5629"/>
                        <a:ext cx="77" cy="20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6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51" y="5637"/>
                        <a:ext cx="40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025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0" y="4786"/>
                      <a:ext cx="1389" cy="1360"/>
                      <a:chOff x="3970" y="5133"/>
                      <a:chExt cx="1389" cy="1360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7" y="5226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4" y="5455"/>
                        <a:ext cx="218" cy="32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0260" name="Group 2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70" y="5133"/>
                        <a:ext cx="1389" cy="1360"/>
                        <a:chOff x="3970" y="5133"/>
                        <a:chExt cx="1389" cy="1360"/>
                      </a:xfrm>
                    </p:grpSpPr>
                    <p:grpSp>
                      <p:nvGrpSpPr>
                        <p:cNvPr id="10261" name="Group 2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970" y="5274"/>
                          <a:ext cx="1389" cy="1219"/>
                          <a:chOff x="3970" y="5274"/>
                          <a:chExt cx="1389" cy="1219"/>
                        </a:xfrm>
                      </p:grpSpPr>
                      <p:sp>
                        <p:nvSpPr>
                          <p:cNvPr id="10262" name="Freeform 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44" y="5919"/>
                            <a:ext cx="637" cy="57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15" y="56"/>
                              </a:cxn>
                              <a:cxn ang="0">
                                <a:pos x="440" y="9"/>
                              </a:cxn>
                              <a:cxn ang="0">
                                <a:pos x="505" y="109"/>
                              </a:cxn>
                              <a:cxn ang="0">
                                <a:pos x="629" y="227"/>
                              </a:cxn>
                              <a:cxn ang="0">
                                <a:pos x="556" y="367"/>
                              </a:cxn>
                              <a:cxn ang="0">
                                <a:pos x="505" y="497"/>
                              </a:cxn>
                              <a:cxn ang="0">
                                <a:pos x="347" y="526"/>
                              </a:cxn>
                              <a:cxn ang="0">
                                <a:pos x="145" y="543"/>
                              </a:cxn>
                              <a:cxn ang="0">
                                <a:pos x="17" y="543"/>
                              </a:cxn>
                              <a:cxn ang="0">
                                <a:pos x="45" y="356"/>
                              </a:cxn>
                              <a:cxn ang="0">
                                <a:pos x="75" y="156"/>
                              </a:cxn>
                              <a:cxn ang="0">
                                <a:pos x="145" y="54"/>
                              </a:cxn>
                            </a:cxnLst>
                            <a:rect l="0" t="0" r="r" b="b"/>
                            <a:pathLst>
                              <a:path w="637" h="574">
                                <a:moveTo>
                                  <a:pt x="215" y="56"/>
                                </a:moveTo>
                                <a:cubicBezTo>
                                  <a:pt x="303" y="28"/>
                                  <a:pt x="392" y="0"/>
                                  <a:pt x="440" y="9"/>
                                </a:cubicBezTo>
                                <a:cubicBezTo>
                                  <a:pt x="488" y="18"/>
                                  <a:pt x="474" y="73"/>
                                  <a:pt x="505" y="109"/>
                                </a:cubicBezTo>
                                <a:cubicBezTo>
                                  <a:pt x="536" y="145"/>
                                  <a:pt x="621" y="184"/>
                                  <a:pt x="629" y="227"/>
                                </a:cubicBezTo>
                                <a:cubicBezTo>
                                  <a:pt x="637" y="270"/>
                                  <a:pt x="577" y="322"/>
                                  <a:pt x="556" y="367"/>
                                </a:cubicBezTo>
                                <a:cubicBezTo>
                                  <a:pt x="535" y="412"/>
                                  <a:pt x="540" y="471"/>
                                  <a:pt x="505" y="497"/>
                                </a:cubicBezTo>
                                <a:cubicBezTo>
                                  <a:pt x="470" y="523"/>
                                  <a:pt x="407" y="518"/>
                                  <a:pt x="347" y="526"/>
                                </a:cubicBezTo>
                                <a:cubicBezTo>
                                  <a:pt x="287" y="534"/>
                                  <a:pt x="200" y="540"/>
                                  <a:pt x="145" y="543"/>
                                </a:cubicBezTo>
                                <a:cubicBezTo>
                                  <a:pt x="90" y="546"/>
                                  <a:pt x="34" y="574"/>
                                  <a:pt x="17" y="543"/>
                                </a:cubicBezTo>
                                <a:cubicBezTo>
                                  <a:pt x="0" y="512"/>
                                  <a:pt x="35" y="420"/>
                                  <a:pt x="45" y="356"/>
                                </a:cubicBezTo>
                                <a:cubicBezTo>
                                  <a:pt x="55" y="292"/>
                                  <a:pt x="58" y="206"/>
                                  <a:pt x="75" y="156"/>
                                </a:cubicBezTo>
                                <a:cubicBezTo>
                                  <a:pt x="92" y="106"/>
                                  <a:pt x="127" y="71"/>
                                  <a:pt x="145" y="54"/>
                                </a:cubicBezTo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3" name="Freeform 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38" y="5274"/>
                            <a:ext cx="521" cy="85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9" y="627"/>
                              </a:cxn>
                              <a:cxn ang="0">
                                <a:pos x="163" y="558"/>
                              </a:cxn>
                              <a:cxn ang="0">
                                <a:pos x="309" y="316"/>
                              </a:cxn>
                              <a:cxn ang="0">
                                <a:pos x="363" y="28"/>
                              </a:cxn>
                              <a:cxn ang="0">
                                <a:pos x="405" y="195"/>
                              </a:cxn>
                              <a:cxn ang="0">
                                <a:pos x="405" y="36"/>
                              </a:cxn>
                              <a:cxn ang="0">
                                <a:pos x="471" y="36"/>
                              </a:cxn>
                              <a:cxn ang="0">
                                <a:pos x="471" y="250"/>
                              </a:cxn>
                              <a:cxn ang="0">
                                <a:pos x="471" y="58"/>
                              </a:cxn>
                              <a:cxn ang="0">
                                <a:pos x="553" y="81"/>
                              </a:cxn>
                              <a:cxn ang="0">
                                <a:pos x="544" y="306"/>
                              </a:cxn>
                              <a:cxn ang="0">
                                <a:pos x="309" y="603"/>
                              </a:cxn>
                              <a:cxn ang="0">
                                <a:pos x="51" y="800"/>
                              </a:cxn>
                              <a:cxn ang="0">
                                <a:pos x="19" y="627"/>
                              </a:cxn>
                            </a:cxnLst>
                            <a:rect l="0" t="0" r="r" b="b"/>
                            <a:pathLst>
                              <a:path w="585" h="810">
                                <a:moveTo>
                                  <a:pt x="19" y="627"/>
                                </a:moveTo>
                                <a:cubicBezTo>
                                  <a:pt x="38" y="587"/>
                                  <a:pt x="115" y="610"/>
                                  <a:pt x="163" y="558"/>
                                </a:cubicBezTo>
                                <a:cubicBezTo>
                                  <a:pt x="211" y="506"/>
                                  <a:pt x="276" y="404"/>
                                  <a:pt x="309" y="316"/>
                                </a:cubicBezTo>
                                <a:cubicBezTo>
                                  <a:pt x="342" y="228"/>
                                  <a:pt x="347" y="48"/>
                                  <a:pt x="363" y="28"/>
                                </a:cubicBezTo>
                                <a:cubicBezTo>
                                  <a:pt x="379" y="8"/>
                                  <a:pt x="398" y="194"/>
                                  <a:pt x="405" y="195"/>
                                </a:cubicBezTo>
                                <a:cubicBezTo>
                                  <a:pt x="412" y="196"/>
                                  <a:pt x="394" y="62"/>
                                  <a:pt x="405" y="36"/>
                                </a:cubicBezTo>
                                <a:cubicBezTo>
                                  <a:pt x="416" y="10"/>
                                  <a:pt x="460" y="0"/>
                                  <a:pt x="471" y="36"/>
                                </a:cubicBezTo>
                                <a:cubicBezTo>
                                  <a:pt x="482" y="72"/>
                                  <a:pt x="471" y="246"/>
                                  <a:pt x="471" y="250"/>
                                </a:cubicBezTo>
                                <a:cubicBezTo>
                                  <a:pt x="471" y="254"/>
                                  <a:pt x="457" y="86"/>
                                  <a:pt x="471" y="58"/>
                                </a:cubicBezTo>
                                <a:cubicBezTo>
                                  <a:pt x="485" y="30"/>
                                  <a:pt x="541" y="40"/>
                                  <a:pt x="553" y="81"/>
                                </a:cubicBezTo>
                                <a:cubicBezTo>
                                  <a:pt x="565" y="122"/>
                                  <a:pt x="585" y="219"/>
                                  <a:pt x="544" y="306"/>
                                </a:cubicBezTo>
                                <a:cubicBezTo>
                                  <a:pt x="503" y="393"/>
                                  <a:pt x="391" y="521"/>
                                  <a:pt x="309" y="603"/>
                                </a:cubicBezTo>
                                <a:cubicBezTo>
                                  <a:pt x="227" y="685"/>
                                  <a:pt x="99" y="790"/>
                                  <a:pt x="51" y="800"/>
                                </a:cubicBezTo>
                                <a:cubicBezTo>
                                  <a:pt x="3" y="810"/>
                                  <a:pt x="0" y="667"/>
                                  <a:pt x="19" y="62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4" name="Freeform 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3970" y="5359"/>
                            <a:ext cx="535" cy="78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28" y="736"/>
                              </a:cxn>
                              <a:cxn ang="0">
                                <a:pos x="356" y="630"/>
                              </a:cxn>
                              <a:cxn ang="0">
                                <a:pos x="181" y="245"/>
                              </a:cxn>
                              <a:cxn ang="0">
                                <a:pos x="181" y="35"/>
                              </a:cxn>
                              <a:cxn ang="0">
                                <a:pos x="113" y="35"/>
                              </a:cxn>
                              <a:cxn ang="0">
                                <a:pos x="113" y="194"/>
                              </a:cxn>
                              <a:cxn ang="0">
                                <a:pos x="113" y="35"/>
                              </a:cxn>
                              <a:cxn ang="0">
                                <a:pos x="55" y="35"/>
                              </a:cxn>
                              <a:cxn ang="0">
                                <a:pos x="62" y="137"/>
                              </a:cxn>
                              <a:cxn ang="0">
                                <a:pos x="62" y="194"/>
                              </a:cxn>
                              <a:cxn ang="0">
                                <a:pos x="55" y="94"/>
                              </a:cxn>
                              <a:cxn ang="0">
                                <a:pos x="26" y="137"/>
                              </a:cxn>
                              <a:cxn ang="0">
                                <a:pos x="26" y="365"/>
                              </a:cxn>
                              <a:cxn ang="0">
                                <a:pos x="181" y="684"/>
                              </a:cxn>
                              <a:cxn ang="0">
                                <a:pos x="398" y="888"/>
                              </a:cxn>
                              <a:cxn ang="0">
                                <a:pos x="528" y="736"/>
                              </a:cxn>
                            </a:cxnLst>
                            <a:rect l="0" t="0" r="r" b="b"/>
                            <a:pathLst>
                              <a:path w="535" h="899">
                                <a:moveTo>
                                  <a:pt x="528" y="736"/>
                                </a:moveTo>
                                <a:cubicBezTo>
                                  <a:pt x="521" y="693"/>
                                  <a:pt x="414" y="712"/>
                                  <a:pt x="356" y="630"/>
                                </a:cubicBezTo>
                                <a:cubicBezTo>
                                  <a:pt x="298" y="548"/>
                                  <a:pt x="210" y="344"/>
                                  <a:pt x="181" y="245"/>
                                </a:cubicBezTo>
                                <a:cubicBezTo>
                                  <a:pt x="152" y="146"/>
                                  <a:pt x="192" y="70"/>
                                  <a:pt x="181" y="35"/>
                                </a:cubicBezTo>
                                <a:cubicBezTo>
                                  <a:pt x="170" y="0"/>
                                  <a:pt x="124" y="8"/>
                                  <a:pt x="113" y="35"/>
                                </a:cubicBezTo>
                                <a:cubicBezTo>
                                  <a:pt x="102" y="62"/>
                                  <a:pt x="113" y="194"/>
                                  <a:pt x="113" y="194"/>
                                </a:cubicBezTo>
                                <a:cubicBezTo>
                                  <a:pt x="113" y="194"/>
                                  <a:pt x="123" y="62"/>
                                  <a:pt x="113" y="35"/>
                                </a:cubicBezTo>
                                <a:cubicBezTo>
                                  <a:pt x="103" y="8"/>
                                  <a:pt x="63" y="18"/>
                                  <a:pt x="55" y="35"/>
                                </a:cubicBezTo>
                                <a:cubicBezTo>
                                  <a:pt x="47" y="52"/>
                                  <a:pt x="61" y="111"/>
                                  <a:pt x="62" y="137"/>
                                </a:cubicBezTo>
                                <a:cubicBezTo>
                                  <a:pt x="63" y="163"/>
                                  <a:pt x="63" y="201"/>
                                  <a:pt x="62" y="194"/>
                                </a:cubicBezTo>
                                <a:cubicBezTo>
                                  <a:pt x="61" y="187"/>
                                  <a:pt x="61" y="103"/>
                                  <a:pt x="55" y="94"/>
                                </a:cubicBezTo>
                                <a:cubicBezTo>
                                  <a:pt x="49" y="85"/>
                                  <a:pt x="31" y="92"/>
                                  <a:pt x="26" y="137"/>
                                </a:cubicBezTo>
                                <a:cubicBezTo>
                                  <a:pt x="21" y="182"/>
                                  <a:pt x="0" y="274"/>
                                  <a:pt x="26" y="365"/>
                                </a:cubicBezTo>
                                <a:cubicBezTo>
                                  <a:pt x="52" y="456"/>
                                  <a:pt x="119" y="597"/>
                                  <a:pt x="181" y="684"/>
                                </a:cubicBezTo>
                                <a:cubicBezTo>
                                  <a:pt x="243" y="771"/>
                                  <a:pt x="340" y="877"/>
                                  <a:pt x="398" y="888"/>
                                </a:cubicBezTo>
                                <a:cubicBezTo>
                                  <a:pt x="456" y="899"/>
                                  <a:pt x="535" y="779"/>
                                  <a:pt x="528" y="7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5" name="Freeform 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5" y="5852"/>
                            <a:ext cx="592" cy="46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21"/>
                              </a:cxn>
                              <a:cxn ang="0">
                                <a:pos x="224" y="33"/>
                              </a:cxn>
                              <a:cxn ang="0">
                                <a:pos x="156" y="229"/>
                              </a:cxn>
                              <a:cxn ang="0">
                                <a:pos x="367" y="229"/>
                              </a:cxn>
                              <a:cxn ang="0">
                                <a:pos x="463" y="33"/>
                              </a:cxn>
                              <a:cxn ang="0">
                                <a:pos x="523" y="33"/>
                              </a:cxn>
                              <a:cxn ang="0">
                                <a:pos x="523" y="182"/>
                              </a:cxn>
                              <a:cxn ang="0">
                                <a:pos x="582" y="294"/>
                              </a:cxn>
                              <a:cxn ang="0">
                                <a:pos x="582" y="359"/>
                              </a:cxn>
                              <a:cxn ang="0">
                                <a:pos x="523" y="433"/>
                              </a:cxn>
                              <a:cxn ang="0">
                                <a:pos x="321" y="414"/>
                              </a:cxn>
                              <a:cxn ang="0">
                                <a:pos x="36" y="414"/>
                              </a:cxn>
                              <a:cxn ang="0">
                                <a:pos x="106" y="121"/>
                              </a:cxn>
                            </a:cxnLst>
                            <a:rect l="0" t="0" r="r" b="b"/>
                            <a:pathLst>
                              <a:path w="592" h="462">
                                <a:moveTo>
                                  <a:pt x="106" y="121"/>
                                </a:moveTo>
                                <a:cubicBezTo>
                                  <a:pt x="137" y="57"/>
                                  <a:pt x="216" y="15"/>
                                  <a:pt x="224" y="33"/>
                                </a:cubicBezTo>
                                <a:cubicBezTo>
                                  <a:pt x="232" y="51"/>
                                  <a:pt x="132" y="196"/>
                                  <a:pt x="156" y="229"/>
                                </a:cubicBezTo>
                                <a:cubicBezTo>
                                  <a:pt x="180" y="262"/>
                                  <a:pt x="316" y="262"/>
                                  <a:pt x="367" y="229"/>
                                </a:cubicBezTo>
                                <a:cubicBezTo>
                                  <a:pt x="418" y="196"/>
                                  <a:pt x="437" y="66"/>
                                  <a:pt x="463" y="33"/>
                                </a:cubicBezTo>
                                <a:cubicBezTo>
                                  <a:pt x="489" y="0"/>
                                  <a:pt x="513" y="8"/>
                                  <a:pt x="523" y="33"/>
                                </a:cubicBezTo>
                                <a:cubicBezTo>
                                  <a:pt x="533" y="58"/>
                                  <a:pt x="513" y="139"/>
                                  <a:pt x="523" y="182"/>
                                </a:cubicBezTo>
                                <a:cubicBezTo>
                                  <a:pt x="533" y="225"/>
                                  <a:pt x="572" y="265"/>
                                  <a:pt x="582" y="294"/>
                                </a:cubicBezTo>
                                <a:cubicBezTo>
                                  <a:pt x="592" y="323"/>
                                  <a:pt x="592" y="336"/>
                                  <a:pt x="582" y="359"/>
                                </a:cubicBezTo>
                                <a:cubicBezTo>
                                  <a:pt x="572" y="382"/>
                                  <a:pt x="566" y="424"/>
                                  <a:pt x="523" y="433"/>
                                </a:cubicBezTo>
                                <a:cubicBezTo>
                                  <a:pt x="480" y="442"/>
                                  <a:pt x="402" y="417"/>
                                  <a:pt x="321" y="414"/>
                                </a:cubicBezTo>
                                <a:cubicBezTo>
                                  <a:pt x="240" y="411"/>
                                  <a:pt x="72" y="462"/>
                                  <a:pt x="36" y="414"/>
                                </a:cubicBezTo>
                                <a:cubicBezTo>
                                  <a:pt x="0" y="366"/>
                                  <a:pt x="75" y="185"/>
                                  <a:pt x="106" y="1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6" name="Freeform 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75" y="5339"/>
                            <a:ext cx="599" cy="63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8" y="1504"/>
                              </a:cxn>
                              <a:cxn ang="0">
                                <a:pos x="44" y="1207"/>
                              </a:cxn>
                              <a:cxn ang="0">
                                <a:pos x="25" y="779"/>
                              </a:cxn>
                              <a:cxn ang="0">
                                <a:pos x="25" y="603"/>
                              </a:cxn>
                              <a:cxn ang="0">
                                <a:pos x="174" y="110"/>
                              </a:cxn>
                              <a:cxn ang="0">
                                <a:pos x="165" y="584"/>
                              </a:cxn>
                              <a:cxn ang="0">
                                <a:pos x="425" y="686"/>
                              </a:cxn>
                              <a:cxn ang="0">
                                <a:pos x="564" y="631"/>
                              </a:cxn>
                              <a:cxn ang="0">
                                <a:pos x="350" y="138"/>
                              </a:cxn>
                              <a:cxn ang="0">
                                <a:pos x="1010" y="668"/>
                              </a:cxn>
                              <a:cxn ang="0">
                                <a:pos x="1410" y="668"/>
                              </a:cxn>
                              <a:cxn ang="0">
                                <a:pos x="676" y="36"/>
                              </a:cxn>
                              <a:cxn ang="0">
                                <a:pos x="1707" y="454"/>
                              </a:cxn>
                              <a:cxn ang="0">
                                <a:pos x="2209" y="714"/>
                              </a:cxn>
                              <a:cxn ang="0">
                                <a:pos x="1530" y="64"/>
                              </a:cxn>
                              <a:cxn ang="0">
                                <a:pos x="2450" y="566"/>
                              </a:cxn>
                              <a:cxn ang="0">
                                <a:pos x="2348" y="389"/>
                              </a:cxn>
                              <a:cxn ang="0">
                                <a:pos x="2534" y="761"/>
                              </a:cxn>
                              <a:cxn ang="0">
                                <a:pos x="2413" y="1207"/>
                              </a:cxn>
                              <a:cxn ang="0">
                                <a:pos x="2366" y="1541"/>
                              </a:cxn>
                              <a:cxn ang="0">
                                <a:pos x="1921" y="1801"/>
                              </a:cxn>
                              <a:cxn ang="0">
                                <a:pos x="1252" y="1903"/>
                              </a:cxn>
                              <a:cxn ang="0">
                                <a:pos x="713" y="1876"/>
                              </a:cxn>
                              <a:cxn ang="0">
                                <a:pos x="350" y="1764"/>
                              </a:cxn>
                              <a:cxn ang="0">
                                <a:pos x="128" y="1504"/>
                              </a:cxn>
                            </a:cxnLst>
                            <a:rect l="0" t="0" r="r" b="b"/>
                            <a:pathLst>
                              <a:path w="2586" h="1915">
                                <a:moveTo>
                                  <a:pt x="128" y="1504"/>
                                </a:moveTo>
                                <a:cubicBezTo>
                                  <a:pt x="77" y="1411"/>
                                  <a:pt x="61" y="1328"/>
                                  <a:pt x="44" y="1207"/>
                                </a:cubicBezTo>
                                <a:cubicBezTo>
                                  <a:pt x="27" y="1086"/>
                                  <a:pt x="28" y="880"/>
                                  <a:pt x="25" y="779"/>
                                </a:cubicBezTo>
                                <a:cubicBezTo>
                                  <a:pt x="22" y="678"/>
                                  <a:pt x="0" y="714"/>
                                  <a:pt x="25" y="603"/>
                                </a:cubicBezTo>
                                <a:cubicBezTo>
                                  <a:pt x="50" y="492"/>
                                  <a:pt x="151" y="113"/>
                                  <a:pt x="174" y="110"/>
                                </a:cubicBezTo>
                                <a:cubicBezTo>
                                  <a:pt x="197" y="107"/>
                                  <a:pt x="123" y="488"/>
                                  <a:pt x="165" y="584"/>
                                </a:cubicBezTo>
                                <a:cubicBezTo>
                                  <a:pt x="207" y="680"/>
                                  <a:pt x="359" y="678"/>
                                  <a:pt x="425" y="686"/>
                                </a:cubicBezTo>
                                <a:cubicBezTo>
                                  <a:pt x="491" y="694"/>
                                  <a:pt x="576" y="722"/>
                                  <a:pt x="564" y="631"/>
                                </a:cubicBezTo>
                                <a:cubicBezTo>
                                  <a:pt x="552" y="540"/>
                                  <a:pt x="276" y="132"/>
                                  <a:pt x="350" y="138"/>
                                </a:cubicBezTo>
                                <a:cubicBezTo>
                                  <a:pt x="424" y="144"/>
                                  <a:pt x="833" y="580"/>
                                  <a:pt x="1010" y="668"/>
                                </a:cubicBezTo>
                                <a:cubicBezTo>
                                  <a:pt x="1187" y="756"/>
                                  <a:pt x="1466" y="773"/>
                                  <a:pt x="1410" y="668"/>
                                </a:cubicBezTo>
                                <a:cubicBezTo>
                                  <a:pt x="1354" y="563"/>
                                  <a:pt x="627" y="72"/>
                                  <a:pt x="676" y="36"/>
                                </a:cubicBezTo>
                                <a:cubicBezTo>
                                  <a:pt x="725" y="0"/>
                                  <a:pt x="1452" y="341"/>
                                  <a:pt x="1707" y="454"/>
                                </a:cubicBezTo>
                                <a:cubicBezTo>
                                  <a:pt x="1962" y="567"/>
                                  <a:pt x="2239" y="779"/>
                                  <a:pt x="2209" y="714"/>
                                </a:cubicBezTo>
                                <a:cubicBezTo>
                                  <a:pt x="2179" y="649"/>
                                  <a:pt x="1490" y="89"/>
                                  <a:pt x="1530" y="64"/>
                                </a:cubicBezTo>
                                <a:cubicBezTo>
                                  <a:pt x="1570" y="39"/>
                                  <a:pt x="2314" y="512"/>
                                  <a:pt x="2450" y="566"/>
                                </a:cubicBezTo>
                                <a:cubicBezTo>
                                  <a:pt x="2586" y="620"/>
                                  <a:pt x="2334" y="357"/>
                                  <a:pt x="2348" y="389"/>
                                </a:cubicBezTo>
                                <a:cubicBezTo>
                                  <a:pt x="2362" y="421"/>
                                  <a:pt x="2523" y="625"/>
                                  <a:pt x="2534" y="761"/>
                                </a:cubicBezTo>
                                <a:cubicBezTo>
                                  <a:pt x="2545" y="897"/>
                                  <a:pt x="2441" y="1077"/>
                                  <a:pt x="2413" y="1207"/>
                                </a:cubicBezTo>
                                <a:cubicBezTo>
                                  <a:pt x="2385" y="1337"/>
                                  <a:pt x="2448" y="1442"/>
                                  <a:pt x="2366" y="1541"/>
                                </a:cubicBezTo>
                                <a:cubicBezTo>
                                  <a:pt x="2284" y="1640"/>
                                  <a:pt x="2107" y="1741"/>
                                  <a:pt x="1921" y="1801"/>
                                </a:cubicBezTo>
                                <a:cubicBezTo>
                                  <a:pt x="1735" y="1861"/>
                                  <a:pt x="1453" y="1891"/>
                                  <a:pt x="1252" y="1903"/>
                                </a:cubicBezTo>
                                <a:cubicBezTo>
                                  <a:pt x="1051" y="1915"/>
                                  <a:pt x="863" y="1899"/>
                                  <a:pt x="713" y="1876"/>
                                </a:cubicBezTo>
                                <a:cubicBezTo>
                                  <a:pt x="563" y="1853"/>
                                  <a:pt x="443" y="1826"/>
                                  <a:pt x="350" y="1764"/>
                                </a:cubicBezTo>
                                <a:cubicBezTo>
                                  <a:pt x="257" y="1702"/>
                                  <a:pt x="179" y="1597"/>
                                  <a:pt x="128" y="150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7" name="Oval 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525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8" name="Oval 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743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9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615" y="5744"/>
                            <a:ext cx="76" cy="6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0" y="149"/>
                              </a:cxn>
                              <a:cxn ang="0">
                                <a:pos x="177" y="0"/>
                              </a:cxn>
                              <a:cxn ang="0">
                                <a:pos x="298" y="149"/>
                              </a:cxn>
                              <a:cxn ang="0">
                                <a:pos x="20" y="149"/>
                              </a:cxn>
                            </a:cxnLst>
                            <a:rect l="0" t="0" r="r" b="b"/>
                            <a:pathLst>
                              <a:path w="327" h="182">
                                <a:moveTo>
                                  <a:pt x="20" y="149"/>
                                </a:moveTo>
                                <a:cubicBezTo>
                                  <a:pt x="0" y="124"/>
                                  <a:pt x="131" y="0"/>
                                  <a:pt x="177" y="0"/>
                                </a:cubicBezTo>
                                <a:cubicBezTo>
                                  <a:pt x="223" y="0"/>
                                  <a:pt x="327" y="116"/>
                                  <a:pt x="298" y="149"/>
                                </a:cubicBezTo>
                                <a:cubicBezTo>
                                  <a:pt x="269" y="182"/>
                                  <a:pt x="40" y="174"/>
                                  <a:pt x="20" y="14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0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19" y="5842"/>
                            <a:ext cx="256" cy="5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44"/>
                              </a:cxn>
                              <a:cxn ang="0">
                                <a:pos x="96" y="22"/>
                              </a:cxn>
                              <a:cxn ang="0">
                                <a:pos x="172" y="4"/>
                              </a:cxn>
                              <a:cxn ang="0">
                                <a:pos x="256" y="44"/>
                              </a:cxn>
                              <a:cxn ang="0">
                                <a:pos x="172" y="44"/>
                              </a:cxn>
                              <a:cxn ang="0">
                                <a:pos x="13" y="44"/>
                              </a:cxn>
                            </a:cxnLst>
                            <a:rect l="0" t="0" r="r" b="b"/>
                            <a:pathLst>
                              <a:path w="256" h="51">
                                <a:moveTo>
                                  <a:pt x="13" y="44"/>
                                </a:moveTo>
                                <a:cubicBezTo>
                                  <a:pt x="0" y="40"/>
                                  <a:pt x="70" y="29"/>
                                  <a:pt x="96" y="22"/>
                                </a:cubicBezTo>
                                <a:cubicBezTo>
                                  <a:pt x="122" y="15"/>
                                  <a:pt x="145" y="0"/>
                                  <a:pt x="172" y="4"/>
                                </a:cubicBezTo>
                                <a:cubicBezTo>
                                  <a:pt x="199" y="8"/>
                                  <a:pt x="256" y="37"/>
                                  <a:pt x="256" y="44"/>
                                </a:cubicBezTo>
                                <a:cubicBezTo>
                                  <a:pt x="256" y="51"/>
                                  <a:pt x="208" y="42"/>
                                  <a:pt x="172" y="44"/>
                                </a:cubicBezTo>
                                <a:cubicBezTo>
                                  <a:pt x="136" y="46"/>
                                  <a:pt x="26" y="48"/>
                                  <a:pt x="13" y="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grpSp>
                      <p:nvGrpSpPr>
                        <p:cNvPr id="10271" name="Group 3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61" y="5133"/>
                          <a:ext cx="581" cy="328"/>
                          <a:chOff x="4361" y="5133"/>
                          <a:chExt cx="581" cy="328"/>
                        </a:xfrm>
                      </p:grpSpPr>
                      <p:sp>
                        <p:nvSpPr>
                          <p:cNvPr id="10272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1" y="5166"/>
                            <a:ext cx="581" cy="29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77" y="341"/>
                              </a:cxn>
                              <a:cxn ang="0">
                                <a:pos x="493" y="341"/>
                              </a:cxn>
                              <a:cxn ang="0">
                                <a:pos x="760" y="360"/>
                              </a:cxn>
                              <a:cxn ang="0">
                                <a:pos x="969" y="360"/>
                              </a:cxn>
                              <a:cxn ang="0">
                                <a:pos x="1080" y="360"/>
                              </a:cxn>
                              <a:cxn ang="0">
                                <a:pos x="1006" y="146"/>
                              </a:cxn>
                              <a:cxn ang="0">
                                <a:pos x="904" y="72"/>
                              </a:cxn>
                              <a:cxn ang="0">
                                <a:pos x="760" y="10"/>
                              </a:cxn>
                              <a:cxn ang="0">
                                <a:pos x="520" y="10"/>
                              </a:cxn>
                              <a:cxn ang="0">
                                <a:pos x="192" y="72"/>
                              </a:cxn>
                              <a:cxn ang="0">
                                <a:pos x="77" y="156"/>
                              </a:cxn>
                              <a:cxn ang="0">
                                <a:pos x="33" y="295"/>
                              </a:cxn>
                              <a:cxn ang="0">
                                <a:pos x="77" y="341"/>
                              </a:cxn>
                            </a:cxnLst>
                            <a:rect l="0" t="0" r="r" b="b"/>
                            <a:pathLst>
                              <a:path w="1086" h="396">
                                <a:moveTo>
                                  <a:pt x="77" y="341"/>
                                </a:moveTo>
                                <a:cubicBezTo>
                                  <a:pt x="154" y="349"/>
                                  <a:pt x="379" y="338"/>
                                  <a:pt x="493" y="341"/>
                                </a:cubicBezTo>
                                <a:cubicBezTo>
                                  <a:pt x="607" y="344"/>
                                  <a:pt x="681" y="357"/>
                                  <a:pt x="760" y="360"/>
                                </a:cubicBezTo>
                                <a:cubicBezTo>
                                  <a:pt x="839" y="363"/>
                                  <a:pt x="916" y="360"/>
                                  <a:pt x="969" y="360"/>
                                </a:cubicBezTo>
                                <a:cubicBezTo>
                                  <a:pt x="1022" y="360"/>
                                  <a:pt x="1074" y="396"/>
                                  <a:pt x="1080" y="360"/>
                                </a:cubicBezTo>
                                <a:cubicBezTo>
                                  <a:pt x="1086" y="324"/>
                                  <a:pt x="1035" y="194"/>
                                  <a:pt x="1006" y="146"/>
                                </a:cubicBezTo>
                                <a:cubicBezTo>
                                  <a:pt x="977" y="98"/>
                                  <a:pt x="945" y="95"/>
                                  <a:pt x="904" y="72"/>
                                </a:cubicBezTo>
                                <a:cubicBezTo>
                                  <a:pt x="863" y="49"/>
                                  <a:pt x="824" y="20"/>
                                  <a:pt x="760" y="10"/>
                                </a:cubicBezTo>
                                <a:cubicBezTo>
                                  <a:pt x="696" y="0"/>
                                  <a:pt x="615" y="0"/>
                                  <a:pt x="520" y="10"/>
                                </a:cubicBezTo>
                                <a:cubicBezTo>
                                  <a:pt x="425" y="20"/>
                                  <a:pt x="266" y="48"/>
                                  <a:pt x="192" y="72"/>
                                </a:cubicBezTo>
                                <a:cubicBezTo>
                                  <a:pt x="118" y="96"/>
                                  <a:pt x="103" y="119"/>
                                  <a:pt x="77" y="156"/>
                                </a:cubicBezTo>
                                <a:cubicBezTo>
                                  <a:pt x="51" y="193"/>
                                  <a:pt x="40" y="263"/>
                                  <a:pt x="33" y="295"/>
                                </a:cubicBezTo>
                                <a:cubicBezTo>
                                  <a:pt x="26" y="327"/>
                                  <a:pt x="0" y="333"/>
                                  <a:pt x="77" y="34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3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59" y="5133"/>
                            <a:ext cx="17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8" y="377"/>
                              </a:cxn>
                              <a:cxn ang="0">
                                <a:pos x="242" y="386"/>
                              </a:cxn>
                              <a:cxn ang="0">
                                <a:pos x="294" y="247"/>
                              </a:cxn>
                              <a:cxn ang="0">
                                <a:pos x="324" y="55"/>
                              </a:cxn>
                              <a:cxn ang="0">
                                <a:pos x="272" y="45"/>
                              </a:cxn>
                              <a:cxn ang="0">
                                <a:pos x="82" y="55"/>
                              </a:cxn>
                              <a:cxn ang="0">
                                <a:pos x="4" y="377"/>
                              </a:cxn>
                              <a:cxn ang="0">
                                <a:pos x="58" y="377"/>
                              </a:cxn>
                            </a:cxnLst>
                            <a:rect l="0" t="0" r="r" b="b"/>
                            <a:pathLst>
                              <a:path w="328" h="431">
                                <a:moveTo>
                                  <a:pt x="58" y="377"/>
                                </a:moveTo>
                                <a:cubicBezTo>
                                  <a:pt x="98" y="379"/>
                                  <a:pt x="203" y="408"/>
                                  <a:pt x="242" y="386"/>
                                </a:cubicBezTo>
                                <a:cubicBezTo>
                                  <a:pt x="281" y="364"/>
                                  <a:pt x="280" y="302"/>
                                  <a:pt x="294" y="247"/>
                                </a:cubicBezTo>
                                <a:cubicBezTo>
                                  <a:pt x="308" y="192"/>
                                  <a:pt x="328" y="89"/>
                                  <a:pt x="324" y="55"/>
                                </a:cubicBezTo>
                                <a:cubicBezTo>
                                  <a:pt x="320" y="21"/>
                                  <a:pt x="312" y="45"/>
                                  <a:pt x="272" y="45"/>
                                </a:cubicBezTo>
                                <a:cubicBezTo>
                                  <a:pt x="232" y="45"/>
                                  <a:pt x="127" y="0"/>
                                  <a:pt x="82" y="55"/>
                                </a:cubicBezTo>
                                <a:cubicBezTo>
                                  <a:pt x="37" y="110"/>
                                  <a:pt x="8" y="323"/>
                                  <a:pt x="4" y="377"/>
                                </a:cubicBezTo>
                                <a:cubicBezTo>
                                  <a:pt x="0" y="431"/>
                                  <a:pt x="18" y="375"/>
                                  <a:pt x="58" y="3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0274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100" y="5249"/>
                    <a:ext cx="86" cy="189"/>
                    <a:chOff x="4116" y="5249"/>
                    <a:chExt cx="86" cy="189"/>
                  </a:xfrm>
                </p:grpSpPr>
                <p:sp>
                  <p:nvSpPr>
                    <p:cNvPr id="1027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4116" y="5282"/>
                      <a:ext cx="31" cy="146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27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147" y="5249"/>
                      <a:ext cx="55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  <p:sp>
            <p:nvSpPr>
              <p:cNvPr id="10277" name="Oval 37"/>
              <p:cNvSpPr>
                <a:spLocks noChangeArrowheads="1"/>
              </p:cNvSpPr>
              <p:nvPr/>
            </p:nvSpPr>
            <p:spPr bwMode="auto">
              <a:xfrm>
                <a:off x="5587" y="5355"/>
                <a:ext cx="71" cy="16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0278" name="Group 38"/>
          <p:cNvGrpSpPr>
            <a:grpSpLocks/>
          </p:cNvGrpSpPr>
          <p:nvPr/>
        </p:nvGrpSpPr>
        <p:grpSpPr bwMode="auto">
          <a:xfrm>
            <a:off x="4929190" y="4429132"/>
            <a:ext cx="1214446" cy="928694"/>
            <a:chOff x="9142" y="7817"/>
            <a:chExt cx="1370" cy="1056"/>
          </a:xfrm>
        </p:grpSpPr>
        <p:grpSp>
          <p:nvGrpSpPr>
            <p:cNvPr id="10279" name="Group 39"/>
            <p:cNvGrpSpPr>
              <a:grpSpLocks/>
            </p:cNvGrpSpPr>
            <p:nvPr/>
          </p:nvGrpSpPr>
          <p:grpSpPr bwMode="auto">
            <a:xfrm>
              <a:off x="9142" y="8072"/>
              <a:ext cx="1370" cy="801"/>
              <a:chOff x="4006" y="5987"/>
              <a:chExt cx="1370" cy="801"/>
            </a:xfrm>
          </p:grpSpPr>
          <p:sp>
            <p:nvSpPr>
              <p:cNvPr id="10280" name="Freeform 40"/>
              <p:cNvSpPr>
                <a:spLocks/>
              </p:cNvSpPr>
              <p:nvPr/>
            </p:nvSpPr>
            <p:spPr bwMode="auto">
              <a:xfrm>
                <a:off x="4015" y="6007"/>
                <a:ext cx="1361" cy="752"/>
              </a:xfrm>
              <a:custGeom>
                <a:avLst/>
                <a:gdLst/>
                <a:ahLst/>
                <a:cxnLst>
                  <a:cxn ang="0">
                    <a:pos x="50" y="197"/>
                  </a:cxn>
                  <a:cxn ang="0">
                    <a:pos x="229" y="86"/>
                  </a:cxn>
                  <a:cxn ang="0">
                    <a:pos x="555" y="7"/>
                  </a:cxn>
                  <a:cxn ang="0">
                    <a:pos x="1009" y="41"/>
                  </a:cxn>
                  <a:cxn ang="0">
                    <a:pos x="1310" y="169"/>
                  </a:cxn>
                  <a:cxn ang="0">
                    <a:pos x="1315" y="544"/>
                  </a:cxn>
                  <a:cxn ang="0">
                    <a:pos x="1072" y="681"/>
                  </a:cxn>
                  <a:cxn ang="0">
                    <a:pos x="474" y="744"/>
                  </a:cxn>
                  <a:cxn ang="0">
                    <a:pos x="98" y="635"/>
                  </a:cxn>
                  <a:cxn ang="0">
                    <a:pos x="8" y="409"/>
                  </a:cxn>
                  <a:cxn ang="0">
                    <a:pos x="50" y="197"/>
                  </a:cxn>
                </a:cxnLst>
                <a:rect l="0" t="0" r="r" b="b"/>
                <a:pathLst>
                  <a:path w="1361" h="752">
                    <a:moveTo>
                      <a:pt x="50" y="197"/>
                    </a:moveTo>
                    <a:cubicBezTo>
                      <a:pt x="87" y="143"/>
                      <a:pt x="145" y="118"/>
                      <a:pt x="229" y="86"/>
                    </a:cubicBezTo>
                    <a:cubicBezTo>
                      <a:pt x="313" y="54"/>
                      <a:pt x="425" y="14"/>
                      <a:pt x="555" y="7"/>
                    </a:cubicBezTo>
                    <a:cubicBezTo>
                      <a:pt x="685" y="0"/>
                      <a:pt x="883" y="14"/>
                      <a:pt x="1009" y="41"/>
                    </a:cubicBezTo>
                    <a:cubicBezTo>
                      <a:pt x="1135" y="68"/>
                      <a:pt x="1259" y="85"/>
                      <a:pt x="1310" y="169"/>
                    </a:cubicBezTo>
                    <a:cubicBezTo>
                      <a:pt x="1361" y="253"/>
                      <a:pt x="1355" y="459"/>
                      <a:pt x="1315" y="544"/>
                    </a:cubicBezTo>
                    <a:cubicBezTo>
                      <a:pt x="1275" y="629"/>
                      <a:pt x="1212" y="648"/>
                      <a:pt x="1072" y="681"/>
                    </a:cubicBezTo>
                    <a:cubicBezTo>
                      <a:pt x="932" y="714"/>
                      <a:pt x="636" y="752"/>
                      <a:pt x="474" y="744"/>
                    </a:cubicBezTo>
                    <a:cubicBezTo>
                      <a:pt x="312" y="736"/>
                      <a:pt x="176" y="691"/>
                      <a:pt x="98" y="635"/>
                    </a:cubicBezTo>
                    <a:cubicBezTo>
                      <a:pt x="20" y="579"/>
                      <a:pt x="16" y="477"/>
                      <a:pt x="8" y="409"/>
                    </a:cubicBezTo>
                    <a:cubicBezTo>
                      <a:pt x="0" y="341"/>
                      <a:pt x="13" y="251"/>
                      <a:pt x="50" y="19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1" name="Freeform 41"/>
              <p:cNvSpPr>
                <a:spLocks/>
              </p:cNvSpPr>
              <p:nvPr/>
            </p:nvSpPr>
            <p:spPr bwMode="auto">
              <a:xfrm>
                <a:off x="4215" y="6180"/>
                <a:ext cx="911" cy="417"/>
              </a:xfrm>
              <a:custGeom>
                <a:avLst/>
                <a:gdLst/>
                <a:ahLst/>
                <a:cxnLst>
                  <a:cxn ang="0">
                    <a:pos x="274" y="17"/>
                  </a:cxn>
                  <a:cxn ang="0">
                    <a:pos x="29" y="104"/>
                  </a:cxn>
                  <a:cxn ang="0">
                    <a:pos x="97" y="371"/>
                  </a:cxn>
                  <a:cxn ang="0">
                    <a:pos x="515" y="380"/>
                  </a:cxn>
                  <a:cxn ang="0">
                    <a:pos x="783" y="371"/>
                  </a:cxn>
                  <a:cxn ang="0">
                    <a:pos x="905" y="122"/>
                  </a:cxn>
                  <a:cxn ang="0">
                    <a:pos x="747" y="17"/>
                  </a:cxn>
                  <a:cxn ang="0">
                    <a:pos x="392" y="17"/>
                  </a:cxn>
                  <a:cxn ang="0">
                    <a:pos x="274" y="17"/>
                  </a:cxn>
                </a:cxnLst>
                <a:rect l="0" t="0" r="r" b="b"/>
                <a:pathLst>
                  <a:path w="911" h="417">
                    <a:moveTo>
                      <a:pt x="274" y="17"/>
                    </a:moveTo>
                    <a:cubicBezTo>
                      <a:pt x="214" y="31"/>
                      <a:pt x="58" y="45"/>
                      <a:pt x="29" y="104"/>
                    </a:cubicBezTo>
                    <a:cubicBezTo>
                      <a:pt x="0" y="163"/>
                      <a:pt x="16" y="325"/>
                      <a:pt x="97" y="371"/>
                    </a:cubicBezTo>
                    <a:cubicBezTo>
                      <a:pt x="178" y="417"/>
                      <a:pt x="401" y="380"/>
                      <a:pt x="515" y="380"/>
                    </a:cubicBezTo>
                    <a:cubicBezTo>
                      <a:pt x="629" y="380"/>
                      <a:pt x="718" y="414"/>
                      <a:pt x="783" y="371"/>
                    </a:cubicBezTo>
                    <a:cubicBezTo>
                      <a:pt x="848" y="328"/>
                      <a:pt x="911" y="181"/>
                      <a:pt x="905" y="122"/>
                    </a:cubicBezTo>
                    <a:cubicBezTo>
                      <a:pt x="899" y="63"/>
                      <a:pt x="832" y="34"/>
                      <a:pt x="747" y="17"/>
                    </a:cubicBezTo>
                    <a:cubicBezTo>
                      <a:pt x="662" y="0"/>
                      <a:pt x="464" y="17"/>
                      <a:pt x="392" y="17"/>
                    </a:cubicBezTo>
                    <a:cubicBezTo>
                      <a:pt x="320" y="17"/>
                      <a:pt x="334" y="3"/>
                      <a:pt x="274" y="17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2" name="Freeform 42"/>
              <p:cNvSpPr>
                <a:spLocks/>
              </p:cNvSpPr>
              <p:nvPr/>
            </p:nvSpPr>
            <p:spPr bwMode="auto">
              <a:xfrm>
                <a:off x="4501" y="5987"/>
                <a:ext cx="313" cy="22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1" y="193"/>
                  </a:cxn>
                  <a:cxn ang="0">
                    <a:pos x="229" y="193"/>
                  </a:cxn>
                  <a:cxn ang="0">
                    <a:pos x="313" y="61"/>
                  </a:cxn>
                  <a:cxn ang="0">
                    <a:pos x="229" y="54"/>
                  </a:cxn>
                  <a:cxn ang="0">
                    <a:pos x="43" y="23"/>
                  </a:cxn>
                </a:cxnLst>
                <a:rect l="0" t="0" r="r" b="b"/>
                <a:pathLst>
                  <a:path w="313" h="221">
                    <a:moveTo>
                      <a:pt x="43" y="23"/>
                    </a:moveTo>
                    <a:cubicBezTo>
                      <a:pt x="10" y="46"/>
                      <a:pt x="0" y="165"/>
                      <a:pt x="31" y="193"/>
                    </a:cubicBezTo>
                    <a:cubicBezTo>
                      <a:pt x="62" y="221"/>
                      <a:pt x="182" y="215"/>
                      <a:pt x="229" y="193"/>
                    </a:cubicBezTo>
                    <a:cubicBezTo>
                      <a:pt x="276" y="171"/>
                      <a:pt x="313" y="84"/>
                      <a:pt x="313" y="61"/>
                    </a:cubicBezTo>
                    <a:cubicBezTo>
                      <a:pt x="313" y="38"/>
                      <a:pt x="271" y="57"/>
                      <a:pt x="229" y="54"/>
                    </a:cubicBezTo>
                    <a:cubicBezTo>
                      <a:pt x="187" y="51"/>
                      <a:pt x="76" y="0"/>
                      <a:pt x="43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3" name="Freeform 43"/>
              <p:cNvSpPr>
                <a:spLocks/>
              </p:cNvSpPr>
              <p:nvPr/>
            </p:nvSpPr>
            <p:spPr bwMode="auto">
              <a:xfrm>
                <a:off x="4006" y="6291"/>
                <a:ext cx="258" cy="293"/>
              </a:xfrm>
              <a:custGeom>
                <a:avLst/>
                <a:gdLst/>
                <a:ahLst/>
                <a:cxnLst>
                  <a:cxn ang="0">
                    <a:pos x="226" y="37"/>
                  </a:cxn>
                  <a:cxn ang="0">
                    <a:pos x="75" y="37"/>
                  </a:cxn>
                  <a:cxn ang="0">
                    <a:pos x="32" y="85"/>
                  </a:cxn>
                  <a:cxn ang="0">
                    <a:pos x="32" y="260"/>
                  </a:cxn>
                  <a:cxn ang="0">
                    <a:pos x="226" y="260"/>
                  </a:cxn>
                  <a:cxn ang="0">
                    <a:pos x="226" y="37"/>
                  </a:cxn>
                </a:cxnLst>
                <a:rect l="0" t="0" r="r" b="b"/>
                <a:pathLst>
                  <a:path w="258" h="293">
                    <a:moveTo>
                      <a:pt x="226" y="37"/>
                    </a:moveTo>
                    <a:cubicBezTo>
                      <a:pt x="201" y="0"/>
                      <a:pt x="107" y="29"/>
                      <a:pt x="75" y="37"/>
                    </a:cubicBezTo>
                    <a:cubicBezTo>
                      <a:pt x="43" y="45"/>
                      <a:pt x="39" y="48"/>
                      <a:pt x="32" y="85"/>
                    </a:cubicBezTo>
                    <a:cubicBezTo>
                      <a:pt x="25" y="122"/>
                      <a:pt x="0" y="231"/>
                      <a:pt x="32" y="260"/>
                    </a:cubicBezTo>
                    <a:cubicBezTo>
                      <a:pt x="64" y="289"/>
                      <a:pt x="194" y="293"/>
                      <a:pt x="226" y="260"/>
                    </a:cubicBezTo>
                    <a:cubicBezTo>
                      <a:pt x="258" y="227"/>
                      <a:pt x="251" y="74"/>
                      <a:pt x="226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4" name="Freeform 44"/>
              <p:cNvSpPr>
                <a:spLocks/>
              </p:cNvSpPr>
              <p:nvPr/>
            </p:nvSpPr>
            <p:spPr bwMode="auto">
              <a:xfrm>
                <a:off x="4483" y="6536"/>
                <a:ext cx="310" cy="252"/>
              </a:xfrm>
              <a:custGeom>
                <a:avLst/>
                <a:gdLst/>
                <a:ahLst/>
                <a:cxnLst>
                  <a:cxn ang="0">
                    <a:pos x="61" y="24"/>
                  </a:cxn>
                  <a:cxn ang="0">
                    <a:pos x="18" y="193"/>
                  </a:cxn>
                  <a:cxn ang="0">
                    <a:pos x="171" y="228"/>
                  </a:cxn>
                  <a:cxn ang="0">
                    <a:pos x="292" y="48"/>
                  </a:cxn>
                  <a:cxn ang="0">
                    <a:pos x="61" y="24"/>
                  </a:cxn>
                </a:cxnLst>
                <a:rect l="0" t="0" r="r" b="b"/>
                <a:pathLst>
                  <a:path w="310" h="252">
                    <a:moveTo>
                      <a:pt x="61" y="24"/>
                    </a:moveTo>
                    <a:cubicBezTo>
                      <a:pt x="15" y="48"/>
                      <a:pt x="0" y="159"/>
                      <a:pt x="18" y="193"/>
                    </a:cubicBezTo>
                    <a:cubicBezTo>
                      <a:pt x="36" y="227"/>
                      <a:pt x="125" y="252"/>
                      <a:pt x="171" y="228"/>
                    </a:cubicBezTo>
                    <a:cubicBezTo>
                      <a:pt x="217" y="204"/>
                      <a:pt x="310" y="78"/>
                      <a:pt x="292" y="48"/>
                    </a:cubicBezTo>
                    <a:cubicBezTo>
                      <a:pt x="274" y="18"/>
                      <a:pt x="107" y="0"/>
                      <a:pt x="61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5" name="Freeform 45"/>
              <p:cNvSpPr>
                <a:spLocks/>
              </p:cNvSpPr>
              <p:nvPr/>
            </p:nvSpPr>
            <p:spPr bwMode="auto">
              <a:xfrm>
                <a:off x="5092" y="6291"/>
                <a:ext cx="274" cy="297"/>
              </a:xfrm>
              <a:custGeom>
                <a:avLst/>
                <a:gdLst/>
                <a:ahLst/>
                <a:cxnLst>
                  <a:cxn ang="0">
                    <a:pos x="28" y="37"/>
                  </a:cxn>
                  <a:cxn ang="0">
                    <a:pos x="167" y="37"/>
                  </a:cxn>
                  <a:cxn ang="0">
                    <a:pos x="249" y="37"/>
                  </a:cxn>
                  <a:cxn ang="0">
                    <a:pos x="238" y="260"/>
                  </a:cxn>
                  <a:cxn ang="0">
                    <a:pos x="34" y="260"/>
                  </a:cxn>
                  <a:cxn ang="0">
                    <a:pos x="28" y="37"/>
                  </a:cxn>
                </a:cxnLst>
                <a:rect l="0" t="0" r="r" b="b"/>
                <a:pathLst>
                  <a:path w="274" h="297">
                    <a:moveTo>
                      <a:pt x="28" y="37"/>
                    </a:moveTo>
                    <a:cubicBezTo>
                      <a:pt x="50" y="0"/>
                      <a:pt x="130" y="37"/>
                      <a:pt x="167" y="37"/>
                    </a:cubicBezTo>
                    <a:cubicBezTo>
                      <a:pt x="204" y="37"/>
                      <a:pt x="237" y="0"/>
                      <a:pt x="249" y="37"/>
                    </a:cubicBezTo>
                    <a:cubicBezTo>
                      <a:pt x="261" y="74"/>
                      <a:pt x="274" y="223"/>
                      <a:pt x="238" y="260"/>
                    </a:cubicBezTo>
                    <a:cubicBezTo>
                      <a:pt x="202" y="297"/>
                      <a:pt x="68" y="293"/>
                      <a:pt x="34" y="260"/>
                    </a:cubicBezTo>
                    <a:cubicBezTo>
                      <a:pt x="0" y="227"/>
                      <a:pt x="6" y="74"/>
                      <a:pt x="28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9770" y="7859"/>
              <a:ext cx="402" cy="663"/>
            </a:xfrm>
            <a:custGeom>
              <a:avLst/>
              <a:gdLst/>
              <a:ahLst/>
              <a:cxnLst>
                <a:cxn ang="0">
                  <a:pos x="217" y="565"/>
                </a:cxn>
                <a:cxn ang="0">
                  <a:pos x="324" y="233"/>
                </a:cxn>
                <a:cxn ang="0">
                  <a:pos x="378" y="58"/>
                </a:cxn>
                <a:cxn ang="0">
                  <a:pos x="180" y="29"/>
                </a:cxn>
                <a:cxn ang="0">
                  <a:pos x="124" y="233"/>
                </a:cxn>
                <a:cxn ang="0">
                  <a:pos x="15" y="608"/>
                </a:cxn>
                <a:cxn ang="0">
                  <a:pos x="217" y="565"/>
                </a:cxn>
              </a:cxnLst>
              <a:rect l="0" t="0" r="r" b="b"/>
              <a:pathLst>
                <a:path w="402" h="663">
                  <a:moveTo>
                    <a:pt x="217" y="565"/>
                  </a:moveTo>
                  <a:cubicBezTo>
                    <a:pt x="268" y="503"/>
                    <a:pt x="297" y="317"/>
                    <a:pt x="324" y="233"/>
                  </a:cubicBezTo>
                  <a:cubicBezTo>
                    <a:pt x="351" y="149"/>
                    <a:pt x="402" y="92"/>
                    <a:pt x="378" y="58"/>
                  </a:cubicBezTo>
                  <a:cubicBezTo>
                    <a:pt x="354" y="24"/>
                    <a:pt x="222" y="0"/>
                    <a:pt x="180" y="29"/>
                  </a:cubicBezTo>
                  <a:cubicBezTo>
                    <a:pt x="138" y="58"/>
                    <a:pt x="151" y="137"/>
                    <a:pt x="124" y="233"/>
                  </a:cubicBezTo>
                  <a:cubicBezTo>
                    <a:pt x="97" y="329"/>
                    <a:pt x="0" y="553"/>
                    <a:pt x="15" y="608"/>
                  </a:cubicBezTo>
                  <a:cubicBezTo>
                    <a:pt x="30" y="663"/>
                    <a:pt x="166" y="627"/>
                    <a:pt x="217" y="56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9303" y="7958"/>
              <a:ext cx="386" cy="629"/>
            </a:xfrm>
            <a:custGeom>
              <a:avLst/>
              <a:gdLst/>
              <a:ahLst/>
              <a:cxnLst>
                <a:cxn ang="0">
                  <a:pos x="380" y="509"/>
                </a:cxn>
                <a:cxn ang="0">
                  <a:pos x="297" y="237"/>
                </a:cxn>
                <a:cxn ang="0">
                  <a:pos x="202" y="20"/>
                </a:cxn>
                <a:cxn ang="0">
                  <a:pos x="17" y="114"/>
                </a:cxn>
                <a:cxn ang="0">
                  <a:pos x="97" y="307"/>
                </a:cxn>
                <a:cxn ang="0">
                  <a:pos x="263" y="595"/>
                </a:cxn>
                <a:cxn ang="0">
                  <a:pos x="380" y="509"/>
                </a:cxn>
              </a:cxnLst>
              <a:rect l="0" t="0" r="r" b="b"/>
              <a:pathLst>
                <a:path w="386" h="629">
                  <a:moveTo>
                    <a:pt x="380" y="509"/>
                  </a:moveTo>
                  <a:cubicBezTo>
                    <a:pt x="386" y="449"/>
                    <a:pt x="327" y="318"/>
                    <a:pt x="297" y="237"/>
                  </a:cubicBezTo>
                  <a:cubicBezTo>
                    <a:pt x="267" y="156"/>
                    <a:pt x="248" y="40"/>
                    <a:pt x="202" y="20"/>
                  </a:cubicBezTo>
                  <a:cubicBezTo>
                    <a:pt x="156" y="0"/>
                    <a:pt x="34" y="66"/>
                    <a:pt x="17" y="114"/>
                  </a:cubicBezTo>
                  <a:cubicBezTo>
                    <a:pt x="0" y="162"/>
                    <a:pt x="56" y="227"/>
                    <a:pt x="97" y="307"/>
                  </a:cubicBezTo>
                  <a:cubicBezTo>
                    <a:pt x="138" y="387"/>
                    <a:pt x="219" y="561"/>
                    <a:pt x="263" y="595"/>
                  </a:cubicBezTo>
                  <a:cubicBezTo>
                    <a:pt x="307" y="629"/>
                    <a:pt x="374" y="569"/>
                    <a:pt x="380" y="5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9216" y="7898"/>
              <a:ext cx="327" cy="213"/>
            </a:xfrm>
            <a:custGeom>
              <a:avLst/>
              <a:gdLst/>
              <a:ahLst/>
              <a:cxnLst>
                <a:cxn ang="0">
                  <a:pos x="135" y="194"/>
                </a:cxn>
                <a:cxn ang="0">
                  <a:pos x="298" y="174"/>
                </a:cxn>
                <a:cxn ang="0">
                  <a:pos x="281" y="19"/>
                </a:cxn>
                <a:cxn ang="0">
                  <a:pos x="24" y="60"/>
                </a:cxn>
                <a:cxn ang="0">
                  <a:pos x="135" y="194"/>
                </a:cxn>
              </a:cxnLst>
              <a:rect l="0" t="0" r="r" b="b"/>
              <a:pathLst>
                <a:path w="327" h="213">
                  <a:moveTo>
                    <a:pt x="135" y="194"/>
                  </a:moveTo>
                  <a:cubicBezTo>
                    <a:pt x="181" y="213"/>
                    <a:pt x="274" y="203"/>
                    <a:pt x="298" y="174"/>
                  </a:cubicBezTo>
                  <a:cubicBezTo>
                    <a:pt x="322" y="145"/>
                    <a:pt x="327" y="38"/>
                    <a:pt x="281" y="19"/>
                  </a:cubicBezTo>
                  <a:cubicBezTo>
                    <a:pt x="235" y="0"/>
                    <a:pt x="48" y="32"/>
                    <a:pt x="24" y="60"/>
                  </a:cubicBezTo>
                  <a:cubicBezTo>
                    <a:pt x="0" y="88"/>
                    <a:pt x="89" y="175"/>
                    <a:pt x="135" y="19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9911" y="7817"/>
              <a:ext cx="283" cy="255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183" y="161"/>
                </a:cxn>
                <a:cxn ang="0">
                  <a:pos x="261" y="100"/>
                </a:cxn>
                <a:cxn ang="0">
                  <a:pos x="261" y="42"/>
                </a:cxn>
                <a:cxn ang="0">
                  <a:pos x="126" y="20"/>
                </a:cxn>
                <a:cxn ang="0">
                  <a:pos x="61" y="20"/>
                </a:cxn>
                <a:cxn ang="0">
                  <a:pos x="20" y="161"/>
                </a:cxn>
              </a:cxnLst>
              <a:rect l="0" t="0" r="r" b="b"/>
              <a:pathLst>
                <a:path w="283" h="184">
                  <a:moveTo>
                    <a:pt x="20" y="161"/>
                  </a:moveTo>
                  <a:cubicBezTo>
                    <a:pt x="40" y="184"/>
                    <a:pt x="143" y="171"/>
                    <a:pt x="183" y="161"/>
                  </a:cubicBezTo>
                  <a:cubicBezTo>
                    <a:pt x="223" y="151"/>
                    <a:pt x="248" y="120"/>
                    <a:pt x="261" y="100"/>
                  </a:cubicBezTo>
                  <a:cubicBezTo>
                    <a:pt x="274" y="80"/>
                    <a:pt x="283" y="55"/>
                    <a:pt x="261" y="42"/>
                  </a:cubicBezTo>
                  <a:cubicBezTo>
                    <a:pt x="239" y="29"/>
                    <a:pt x="159" y="24"/>
                    <a:pt x="126" y="20"/>
                  </a:cubicBezTo>
                  <a:cubicBezTo>
                    <a:pt x="93" y="16"/>
                    <a:pt x="85" y="0"/>
                    <a:pt x="61" y="20"/>
                  </a:cubicBezTo>
                  <a:cubicBezTo>
                    <a:pt x="37" y="40"/>
                    <a:pt x="0" y="138"/>
                    <a:pt x="20" y="16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90" name="Group 50"/>
          <p:cNvGrpSpPr>
            <a:grpSpLocks/>
          </p:cNvGrpSpPr>
          <p:nvPr/>
        </p:nvGrpSpPr>
        <p:grpSpPr bwMode="auto">
          <a:xfrm>
            <a:off x="6786578" y="4714884"/>
            <a:ext cx="714377" cy="561977"/>
            <a:chOff x="9971" y="8821"/>
            <a:chExt cx="787" cy="433"/>
          </a:xfrm>
        </p:grpSpPr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9971" y="8821"/>
              <a:ext cx="787" cy="433"/>
            </a:xfrm>
            <a:custGeom>
              <a:avLst/>
              <a:gdLst/>
              <a:ahLst/>
              <a:cxnLst>
                <a:cxn ang="0">
                  <a:pos x="242" y="17"/>
                </a:cxn>
                <a:cxn ang="0">
                  <a:pos x="12" y="210"/>
                </a:cxn>
                <a:cxn ang="0">
                  <a:pos x="313" y="348"/>
                </a:cxn>
                <a:cxn ang="0">
                  <a:pos x="419" y="414"/>
                </a:cxn>
                <a:cxn ang="0">
                  <a:pos x="777" y="231"/>
                </a:cxn>
                <a:cxn ang="0">
                  <a:pos x="482" y="107"/>
                </a:cxn>
                <a:cxn ang="0">
                  <a:pos x="242" y="17"/>
                </a:cxn>
              </a:cxnLst>
              <a:rect l="0" t="0" r="r" b="b"/>
              <a:pathLst>
                <a:path w="787" h="433">
                  <a:moveTo>
                    <a:pt x="242" y="17"/>
                  </a:moveTo>
                  <a:cubicBezTo>
                    <a:pt x="164" y="34"/>
                    <a:pt x="0" y="155"/>
                    <a:pt x="12" y="210"/>
                  </a:cubicBezTo>
                  <a:cubicBezTo>
                    <a:pt x="24" y="265"/>
                    <a:pt x="245" y="314"/>
                    <a:pt x="313" y="348"/>
                  </a:cubicBezTo>
                  <a:cubicBezTo>
                    <a:pt x="381" y="382"/>
                    <a:pt x="342" y="433"/>
                    <a:pt x="419" y="414"/>
                  </a:cubicBezTo>
                  <a:cubicBezTo>
                    <a:pt x="496" y="395"/>
                    <a:pt x="767" y="282"/>
                    <a:pt x="777" y="231"/>
                  </a:cubicBezTo>
                  <a:cubicBezTo>
                    <a:pt x="787" y="180"/>
                    <a:pt x="563" y="141"/>
                    <a:pt x="482" y="107"/>
                  </a:cubicBezTo>
                  <a:cubicBezTo>
                    <a:pt x="401" y="73"/>
                    <a:pt x="320" y="0"/>
                    <a:pt x="242" y="1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10014" y="8841"/>
              <a:ext cx="422" cy="292"/>
            </a:xfrm>
            <a:custGeom>
              <a:avLst/>
              <a:gdLst/>
              <a:ahLst/>
              <a:cxnLst>
                <a:cxn ang="0">
                  <a:pos x="23" y="211"/>
                </a:cxn>
                <a:cxn ang="0">
                  <a:pos x="270" y="59"/>
                </a:cxn>
                <a:cxn ang="0">
                  <a:pos x="313" y="6"/>
                </a:cxn>
                <a:cxn ang="0">
                  <a:pos x="415" y="96"/>
                </a:cxn>
                <a:cxn ang="0">
                  <a:pos x="270" y="151"/>
                </a:cxn>
                <a:cxn ang="0">
                  <a:pos x="134" y="282"/>
                </a:cxn>
                <a:cxn ang="0">
                  <a:pos x="23" y="211"/>
                </a:cxn>
              </a:cxnLst>
              <a:rect l="0" t="0" r="r" b="b"/>
              <a:pathLst>
                <a:path w="422" h="292">
                  <a:moveTo>
                    <a:pt x="23" y="211"/>
                  </a:moveTo>
                  <a:cubicBezTo>
                    <a:pt x="46" y="174"/>
                    <a:pt x="222" y="93"/>
                    <a:pt x="270" y="59"/>
                  </a:cubicBezTo>
                  <a:cubicBezTo>
                    <a:pt x="318" y="25"/>
                    <a:pt x="289" y="0"/>
                    <a:pt x="313" y="6"/>
                  </a:cubicBezTo>
                  <a:cubicBezTo>
                    <a:pt x="337" y="12"/>
                    <a:pt x="422" y="72"/>
                    <a:pt x="415" y="96"/>
                  </a:cubicBezTo>
                  <a:cubicBezTo>
                    <a:pt x="408" y="120"/>
                    <a:pt x="317" y="120"/>
                    <a:pt x="270" y="151"/>
                  </a:cubicBezTo>
                  <a:cubicBezTo>
                    <a:pt x="223" y="182"/>
                    <a:pt x="175" y="272"/>
                    <a:pt x="134" y="282"/>
                  </a:cubicBezTo>
                  <a:cubicBezTo>
                    <a:pt x="93" y="292"/>
                    <a:pt x="0" y="248"/>
                    <a:pt x="23" y="211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10260" y="8970"/>
              <a:ext cx="374" cy="211"/>
            </a:xfrm>
            <a:custGeom>
              <a:avLst/>
              <a:gdLst/>
              <a:ahLst/>
              <a:cxnLst>
                <a:cxn ang="0">
                  <a:pos x="4" y="199"/>
                </a:cxn>
                <a:cxn ang="0">
                  <a:pos x="169" y="82"/>
                </a:cxn>
                <a:cxn ang="0">
                  <a:pos x="291" y="22"/>
                </a:cxn>
                <a:cxn ang="0">
                  <a:pos x="358" y="22"/>
                </a:cxn>
                <a:cxn ang="0">
                  <a:pos x="193" y="153"/>
                </a:cxn>
                <a:cxn ang="0">
                  <a:pos x="4" y="199"/>
                </a:cxn>
              </a:cxnLst>
              <a:rect l="0" t="0" r="r" b="b"/>
              <a:pathLst>
                <a:path w="374" h="211">
                  <a:moveTo>
                    <a:pt x="4" y="199"/>
                  </a:moveTo>
                  <a:cubicBezTo>
                    <a:pt x="0" y="187"/>
                    <a:pt x="121" y="112"/>
                    <a:pt x="169" y="82"/>
                  </a:cubicBezTo>
                  <a:cubicBezTo>
                    <a:pt x="217" y="52"/>
                    <a:pt x="260" y="32"/>
                    <a:pt x="291" y="22"/>
                  </a:cubicBezTo>
                  <a:cubicBezTo>
                    <a:pt x="322" y="12"/>
                    <a:pt x="374" y="0"/>
                    <a:pt x="358" y="22"/>
                  </a:cubicBezTo>
                  <a:cubicBezTo>
                    <a:pt x="342" y="44"/>
                    <a:pt x="249" y="124"/>
                    <a:pt x="193" y="153"/>
                  </a:cubicBezTo>
                  <a:cubicBezTo>
                    <a:pt x="137" y="182"/>
                    <a:pt x="8" y="211"/>
                    <a:pt x="4" y="19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0" name="259 Grupo"/>
          <p:cNvGrpSpPr/>
          <p:nvPr/>
        </p:nvGrpSpPr>
        <p:grpSpPr>
          <a:xfrm>
            <a:off x="7572396" y="4143380"/>
            <a:ext cx="928694" cy="357190"/>
            <a:chOff x="7572396" y="4143380"/>
            <a:chExt cx="928694" cy="357190"/>
          </a:xfrm>
        </p:grpSpPr>
        <p:sp>
          <p:nvSpPr>
            <p:cNvPr id="258" name="Freeform 69"/>
            <p:cNvSpPr>
              <a:spLocks/>
            </p:cNvSpPr>
            <p:nvPr/>
          </p:nvSpPr>
          <p:spPr bwMode="auto">
            <a:xfrm>
              <a:off x="7572396" y="4143380"/>
              <a:ext cx="928694" cy="333985"/>
            </a:xfrm>
            <a:custGeom>
              <a:avLst/>
              <a:gdLst/>
              <a:ahLst/>
              <a:cxnLst>
                <a:cxn ang="0">
                  <a:pos x="77" y="341"/>
                </a:cxn>
                <a:cxn ang="0">
                  <a:pos x="493" y="341"/>
                </a:cxn>
                <a:cxn ang="0">
                  <a:pos x="760" y="360"/>
                </a:cxn>
                <a:cxn ang="0">
                  <a:pos x="969" y="360"/>
                </a:cxn>
                <a:cxn ang="0">
                  <a:pos x="1080" y="360"/>
                </a:cxn>
                <a:cxn ang="0">
                  <a:pos x="1006" y="146"/>
                </a:cxn>
                <a:cxn ang="0">
                  <a:pos x="904" y="72"/>
                </a:cxn>
                <a:cxn ang="0">
                  <a:pos x="760" y="10"/>
                </a:cxn>
                <a:cxn ang="0">
                  <a:pos x="520" y="10"/>
                </a:cxn>
                <a:cxn ang="0">
                  <a:pos x="192" y="72"/>
                </a:cxn>
                <a:cxn ang="0">
                  <a:pos x="77" y="156"/>
                </a:cxn>
                <a:cxn ang="0">
                  <a:pos x="33" y="295"/>
                </a:cxn>
                <a:cxn ang="0">
                  <a:pos x="77" y="341"/>
                </a:cxn>
              </a:cxnLst>
              <a:rect l="0" t="0" r="r" b="b"/>
              <a:pathLst>
                <a:path w="1086" h="396">
                  <a:moveTo>
                    <a:pt x="77" y="341"/>
                  </a:moveTo>
                  <a:cubicBezTo>
                    <a:pt x="154" y="349"/>
                    <a:pt x="379" y="338"/>
                    <a:pt x="493" y="341"/>
                  </a:cubicBezTo>
                  <a:cubicBezTo>
                    <a:pt x="607" y="344"/>
                    <a:pt x="681" y="357"/>
                    <a:pt x="760" y="360"/>
                  </a:cubicBezTo>
                  <a:cubicBezTo>
                    <a:pt x="839" y="363"/>
                    <a:pt x="916" y="360"/>
                    <a:pt x="969" y="360"/>
                  </a:cubicBezTo>
                  <a:cubicBezTo>
                    <a:pt x="1022" y="360"/>
                    <a:pt x="1074" y="396"/>
                    <a:pt x="1080" y="360"/>
                  </a:cubicBezTo>
                  <a:cubicBezTo>
                    <a:pt x="1086" y="324"/>
                    <a:pt x="1035" y="194"/>
                    <a:pt x="1006" y="146"/>
                  </a:cubicBezTo>
                  <a:cubicBezTo>
                    <a:pt x="977" y="98"/>
                    <a:pt x="945" y="95"/>
                    <a:pt x="904" y="72"/>
                  </a:cubicBezTo>
                  <a:cubicBezTo>
                    <a:pt x="863" y="49"/>
                    <a:pt x="824" y="20"/>
                    <a:pt x="760" y="10"/>
                  </a:cubicBezTo>
                  <a:cubicBezTo>
                    <a:pt x="696" y="0"/>
                    <a:pt x="615" y="0"/>
                    <a:pt x="520" y="10"/>
                  </a:cubicBezTo>
                  <a:cubicBezTo>
                    <a:pt x="425" y="20"/>
                    <a:pt x="266" y="48"/>
                    <a:pt x="192" y="72"/>
                  </a:cubicBezTo>
                  <a:cubicBezTo>
                    <a:pt x="118" y="96"/>
                    <a:pt x="103" y="119"/>
                    <a:pt x="77" y="156"/>
                  </a:cubicBezTo>
                  <a:cubicBezTo>
                    <a:pt x="51" y="193"/>
                    <a:pt x="40" y="263"/>
                    <a:pt x="33" y="295"/>
                  </a:cubicBezTo>
                  <a:cubicBezTo>
                    <a:pt x="26" y="327"/>
                    <a:pt x="0" y="333"/>
                    <a:pt x="77" y="34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70"/>
            <p:cNvSpPr>
              <a:spLocks/>
            </p:cNvSpPr>
            <p:nvPr/>
          </p:nvSpPr>
          <p:spPr bwMode="auto">
            <a:xfrm>
              <a:off x="7858148" y="4143380"/>
              <a:ext cx="285752" cy="357190"/>
            </a:xfrm>
            <a:custGeom>
              <a:avLst/>
              <a:gdLst/>
              <a:ahLst/>
              <a:cxnLst>
                <a:cxn ang="0">
                  <a:pos x="58" y="377"/>
                </a:cxn>
                <a:cxn ang="0">
                  <a:pos x="242" y="386"/>
                </a:cxn>
                <a:cxn ang="0">
                  <a:pos x="294" y="247"/>
                </a:cxn>
                <a:cxn ang="0">
                  <a:pos x="324" y="55"/>
                </a:cxn>
                <a:cxn ang="0">
                  <a:pos x="272" y="45"/>
                </a:cxn>
                <a:cxn ang="0">
                  <a:pos x="82" y="55"/>
                </a:cxn>
                <a:cxn ang="0">
                  <a:pos x="4" y="377"/>
                </a:cxn>
                <a:cxn ang="0">
                  <a:pos x="58" y="377"/>
                </a:cxn>
              </a:cxnLst>
              <a:rect l="0" t="0" r="r" b="b"/>
              <a:pathLst>
                <a:path w="328" h="431">
                  <a:moveTo>
                    <a:pt x="58" y="377"/>
                  </a:moveTo>
                  <a:cubicBezTo>
                    <a:pt x="98" y="379"/>
                    <a:pt x="203" y="408"/>
                    <a:pt x="242" y="386"/>
                  </a:cubicBezTo>
                  <a:cubicBezTo>
                    <a:pt x="281" y="364"/>
                    <a:pt x="280" y="302"/>
                    <a:pt x="294" y="247"/>
                  </a:cubicBezTo>
                  <a:cubicBezTo>
                    <a:pt x="308" y="192"/>
                    <a:pt x="328" y="89"/>
                    <a:pt x="324" y="55"/>
                  </a:cubicBezTo>
                  <a:cubicBezTo>
                    <a:pt x="320" y="21"/>
                    <a:pt x="312" y="45"/>
                    <a:pt x="272" y="45"/>
                  </a:cubicBezTo>
                  <a:cubicBezTo>
                    <a:pt x="232" y="45"/>
                    <a:pt x="127" y="0"/>
                    <a:pt x="82" y="55"/>
                  </a:cubicBezTo>
                  <a:cubicBezTo>
                    <a:pt x="37" y="110"/>
                    <a:pt x="8" y="323"/>
                    <a:pt x="4" y="377"/>
                  </a:cubicBezTo>
                  <a:cubicBezTo>
                    <a:pt x="0" y="431"/>
                    <a:pt x="18" y="375"/>
                    <a:pt x="58" y="37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8" name="247 Grupo"/>
          <p:cNvGrpSpPr/>
          <p:nvPr/>
        </p:nvGrpSpPr>
        <p:grpSpPr>
          <a:xfrm>
            <a:off x="3286117" y="2357430"/>
            <a:ext cx="1500198" cy="785818"/>
            <a:chOff x="3286116" y="2357430"/>
            <a:chExt cx="1628087" cy="714380"/>
          </a:xfrm>
        </p:grpSpPr>
        <p:grpSp>
          <p:nvGrpSpPr>
            <p:cNvPr id="41069" name="Group 109"/>
            <p:cNvGrpSpPr>
              <a:grpSpLocks/>
            </p:cNvGrpSpPr>
            <p:nvPr/>
          </p:nvGrpSpPr>
          <p:grpSpPr bwMode="auto">
            <a:xfrm>
              <a:off x="3500430" y="2500306"/>
              <a:ext cx="884237" cy="419100"/>
              <a:chOff x="3752" y="2465"/>
              <a:chExt cx="1794" cy="1056"/>
            </a:xfrm>
          </p:grpSpPr>
          <p:sp>
            <p:nvSpPr>
              <p:cNvPr id="41070" name="Freeform 110"/>
              <p:cNvSpPr>
                <a:spLocks/>
              </p:cNvSpPr>
              <p:nvPr/>
            </p:nvSpPr>
            <p:spPr bwMode="auto">
              <a:xfrm>
                <a:off x="3752" y="2465"/>
                <a:ext cx="1794" cy="773"/>
              </a:xfrm>
              <a:custGeom>
                <a:avLst/>
                <a:gdLst/>
                <a:ahLst/>
                <a:cxnLst>
                  <a:cxn ang="0">
                    <a:pos x="276" y="369"/>
                  </a:cxn>
                  <a:cxn ang="0">
                    <a:pos x="459" y="181"/>
                  </a:cxn>
                  <a:cxn ang="0">
                    <a:pos x="597" y="331"/>
                  </a:cxn>
                  <a:cxn ang="0">
                    <a:pos x="859" y="181"/>
                  </a:cxn>
                  <a:cxn ang="0">
                    <a:pos x="926" y="369"/>
                  </a:cxn>
                  <a:cxn ang="0">
                    <a:pos x="1218" y="248"/>
                  </a:cxn>
                  <a:cxn ang="0">
                    <a:pos x="1440" y="25"/>
                  </a:cxn>
                  <a:cxn ang="0">
                    <a:pos x="1777" y="99"/>
                  </a:cxn>
                  <a:cxn ang="0">
                    <a:pos x="1544" y="304"/>
                  </a:cxn>
                  <a:cxn ang="0">
                    <a:pos x="1556" y="480"/>
                  </a:cxn>
                  <a:cxn ang="0">
                    <a:pos x="1641" y="711"/>
                  </a:cxn>
                  <a:cxn ang="0">
                    <a:pos x="1323" y="768"/>
                  </a:cxn>
                  <a:cxn ang="0">
                    <a:pos x="926" y="681"/>
                  </a:cxn>
                  <a:cxn ang="0">
                    <a:pos x="736" y="711"/>
                  </a:cxn>
                  <a:cxn ang="0">
                    <a:pos x="396" y="711"/>
                  </a:cxn>
                  <a:cxn ang="0">
                    <a:pos x="57" y="681"/>
                  </a:cxn>
                  <a:cxn ang="0">
                    <a:pos x="103" y="545"/>
                  </a:cxn>
                  <a:cxn ang="0">
                    <a:pos x="29" y="266"/>
                  </a:cxn>
                  <a:cxn ang="0">
                    <a:pos x="276" y="369"/>
                  </a:cxn>
                </a:cxnLst>
                <a:rect l="0" t="0" r="r" b="b"/>
                <a:pathLst>
                  <a:path w="1794" h="773">
                    <a:moveTo>
                      <a:pt x="276" y="369"/>
                    </a:moveTo>
                    <a:cubicBezTo>
                      <a:pt x="348" y="355"/>
                      <a:pt x="406" y="187"/>
                      <a:pt x="459" y="181"/>
                    </a:cubicBezTo>
                    <a:cubicBezTo>
                      <a:pt x="512" y="175"/>
                      <a:pt x="530" y="331"/>
                      <a:pt x="597" y="331"/>
                    </a:cubicBezTo>
                    <a:cubicBezTo>
                      <a:pt x="664" y="331"/>
                      <a:pt x="804" y="175"/>
                      <a:pt x="859" y="181"/>
                    </a:cubicBezTo>
                    <a:cubicBezTo>
                      <a:pt x="914" y="187"/>
                      <a:pt x="866" y="358"/>
                      <a:pt x="926" y="369"/>
                    </a:cubicBezTo>
                    <a:cubicBezTo>
                      <a:pt x="986" y="380"/>
                      <a:pt x="1132" y="305"/>
                      <a:pt x="1218" y="248"/>
                    </a:cubicBezTo>
                    <a:cubicBezTo>
                      <a:pt x="1304" y="191"/>
                      <a:pt x="1347" y="50"/>
                      <a:pt x="1440" y="25"/>
                    </a:cubicBezTo>
                    <a:cubicBezTo>
                      <a:pt x="1533" y="0"/>
                      <a:pt x="1760" y="53"/>
                      <a:pt x="1777" y="99"/>
                    </a:cubicBezTo>
                    <a:cubicBezTo>
                      <a:pt x="1794" y="145"/>
                      <a:pt x="1581" y="241"/>
                      <a:pt x="1544" y="304"/>
                    </a:cubicBezTo>
                    <a:cubicBezTo>
                      <a:pt x="1507" y="367"/>
                      <a:pt x="1540" y="412"/>
                      <a:pt x="1556" y="480"/>
                    </a:cubicBezTo>
                    <a:cubicBezTo>
                      <a:pt x="1572" y="548"/>
                      <a:pt x="1680" y="663"/>
                      <a:pt x="1641" y="711"/>
                    </a:cubicBezTo>
                    <a:cubicBezTo>
                      <a:pt x="1602" y="759"/>
                      <a:pt x="1442" y="773"/>
                      <a:pt x="1323" y="768"/>
                    </a:cubicBezTo>
                    <a:cubicBezTo>
                      <a:pt x="1204" y="763"/>
                      <a:pt x="1024" y="691"/>
                      <a:pt x="926" y="681"/>
                    </a:cubicBezTo>
                    <a:cubicBezTo>
                      <a:pt x="828" y="671"/>
                      <a:pt x="824" y="706"/>
                      <a:pt x="736" y="711"/>
                    </a:cubicBezTo>
                    <a:cubicBezTo>
                      <a:pt x="648" y="716"/>
                      <a:pt x="509" y="716"/>
                      <a:pt x="396" y="711"/>
                    </a:cubicBezTo>
                    <a:cubicBezTo>
                      <a:pt x="283" y="706"/>
                      <a:pt x="106" y="709"/>
                      <a:pt x="57" y="681"/>
                    </a:cubicBezTo>
                    <a:cubicBezTo>
                      <a:pt x="8" y="653"/>
                      <a:pt x="108" y="614"/>
                      <a:pt x="103" y="545"/>
                    </a:cubicBezTo>
                    <a:cubicBezTo>
                      <a:pt x="98" y="476"/>
                      <a:pt x="0" y="294"/>
                      <a:pt x="29" y="266"/>
                    </a:cubicBezTo>
                    <a:cubicBezTo>
                      <a:pt x="58" y="238"/>
                      <a:pt x="204" y="383"/>
                      <a:pt x="276" y="369"/>
                    </a:cubicBezTo>
                    <a:close/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71" name="Freeform 111"/>
              <p:cNvSpPr>
                <a:spLocks/>
              </p:cNvSpPr>
              <p:nvPr/>
            </p:nvSpPr>
            <p:spPr bwMode="auto">
              <a:xfrm>
                <a:off x="3762" y="2917"/>
                <a:ext cx="1208" cy="604"/>
              </a:xfrm>
              <a:custGeom>
                <a:avLst/>
                <a:gdLst/>
                <a:ahLst/>
                <a:cxnLst>
                  <a:cxn ang="0">
                    <a:pos x="46" y="237"/>
                  </a:cxn>
                  <a:cxn ang="0">
                    <a:pos x="183" y="83"/>
                  </a:cxn>
                  <a:cxn ang="0">
                    <a:pos x="319" y="145"/>
                  </a:cxn>
                  <a:cxn ang="0">
                    <a:pos x="491" y="0"/>
                  </a:cxn>
                  <a:cxn ang="0">
                    <a:pos x="685" y="145"/>
                  </a:cxn>
                  <a:cxn ang="0">
                    <a:pos x="886" y="175"/>
                  </a:cxn>
                  <a:cxn ang="0">
                    <a:pos x="1128" y="401"/>
                  </a:cxn>
                  <a:cxn ang="0">
                    <a:pos x="747" y="401"/>
                  </a:cxn>
                  <a:cxn ang="0">
                    <a:pos x="271" y="520"/>
                  </a:cxn>
                  <a:cxn ang="0">
                    <a:pos x="127" y="401"/>
                  </a:cxn>
                  <a:cxn ang="0">
                    <a:pos x="9" y="355"/>
                  </a:cxn>
                  <a:cxn ang="0">
                    <a:pos x="75" y="175"/>
                  </a:cxn>
                </a:cxnLst>
                <a:rect l="0" t="0" r="r" b="b"/>
                <a:pathLst>
                  <a:path w="1151" h="520">
                    <a:moveTo>
                      <a:pt x="46" y="237"/>
                    </a:moveTo>
                    <a:cubicBezTo>
                      <a:pt x="92" y="167"/>
                      <a:pt x="138" y="98"/>
                      <a:pt x="183" y="83"/>
                    </a:cubicBezTo>
                    <a:cubicBezTo>
                      <a:pt x="228" y="68"/>
                      <a:pt x="268" y="159"/>
                      <a:pt x="319" y="145"/>
                    </a:cubicBezTo>
                    <a:cubicBezTo>
                      <a:pt x="370" y="131"/>
                      <a:pt x="430" y="0"/>
                      <a:pt x="491" y="0"/>
                    </a:cubicBezTo>
                    <a:cubicBezTo>
                      <a:pt x="552" y="0"/>
                      <a:pt x="619" y="116"/>
                      <a:pt x="685" y="145"/>
                    </a:cubicBezTo>
                    <a:cubicBezTo>
                      <a:pt x="751" y="174"/>
                      <a:pt x="812" y="132"/>
                      <a:pt x="886" y="175"/>
                    </a:cubicBezTo>
                    <a:cubicBezTo>
                      <a:pt x="960" y="218"/>
                      <a:pt x="1151" y="363"/>
                      <a:pt x="1128" y="401"/>
                    </a:cubicBezTo>
                    <a:cubicBezTo>
                      <a:pt x="1105" y="439"/>
                      <a:pt x="890" y="381"/>
                      <a:pt x="747" y="401"/>
                    </a:cubicBezTo>
                    <a:cubicBezTo>
                      <a:pt x="604" y="421"/>
                      <a:pt x="374" y="520"/>
                      <a:pt x="271" y="520"/>
                    </a:cubicBezTo>
                    <a:cubicBezTo>
                      <a:pt x="168" y="520"/>
                      <a:pt x="171" y="429"/>
                      <a:pt x="127" y="401"/>
                    </a:cubicBezTo>
                    <a:cubicBezTo>
                      <a:pt x="83" y="373"/>
                      <a:pt x="18" y="393"/>
                      <a:pt x="9" y="355"/>
                    </a:cubicBezTo>
                    <a:cubicBezTo>
                      <a:pt x="0" y="317"/>
                      <a:pt x="37" y="246"/>
                      <a:pt x="75" y="175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7" name="Freeform 3"/>
            <p:cNvSpPr>
              <a:spLocks/>
            </p:cNvSpPr>
            <p:nvPr/>
          </p:nvSpPr>
          <p:spPr bwMode="auto">
            <a:xfrm>
              <a:off x="3286116" y="2357430"/>
              <a:ext cx="1628087" cy="714380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" name="Freeform 21"/>
          <p:cNvSpPr>
            <a:spLocks/>
          </p:cNvSpPr>
          <p:nvPr/>
        </p:nvSpPr>
        <p:spPr bwMode="auto">
          <a:xfrm>
            <a:off x="4706938" y="5286388"/>
            <a:ext cx="4437062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24" name="223 CuadroTexto"/>
          <p:cNvSpPr txBox="1"/>
          <p:nvPr/>
        </p:nvSpPr>
        <p:spPr>
          <a:xfrm>
            <a:off x="4706938" y="1916832"/>
            <a:ext cx="430219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Debo tener cuidado con los elementos de ayuda a la flotación: flotadores, manguitos, etc.</a:t>
            </a:r>
          </a:p>
          <a:p>
            <a:pPr algn="ctr"/>
            <a:endParaRPr lang="es-ES" sz="1600" dirty="0">
              <a:latin typeface="Comic Sans MS" pitchFamily="66" charset="0"/>
              <a:cs typeface="Arial" pitchFamily="34" charset="0"/>
            </a:endParaRPr>
          </a:p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 ME PUEDO DAR LA VUELTA O ESCURRIRME, PERDER UN MANGUITO, ETC.</a:t>
            </a:r>
          </a:p>
        </p:txBody>
      </p:sp>
      <p:sp>
        <p:nvSpPr>
          <p:cNvPr id="225" name="224 CuadroTexto"/>
          <p:cNvSpPr txBox="1"/>
          <p:nvPr/>
        </p:nvSpPr>
        <p:spPr>
          <a:xfrm>
            <a:off x="1718643" y="546840"/>
            <a:ext cx="7071368" cy="126188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NUNCA DEBO BAÑARME SOLO/A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SIEMPRE DEBE VIGILARME UNA PERSONA ADULTA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¡¡CUIDADO CON EL MATERIAL DE FLOTACIÓN!!</a:t>
            </a: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grpSp>
        <p:nvGrpSpPr>
          <p:cNvPr id="226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2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123495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11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500562" y="3000372"/>
            <a:ext cx="4426155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SIGNIFICA LA </a:t>
            </a: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BANDERA DE SEGURIDAD?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64" name="163 CuadroTexto"/>
          <p:cNvSpPr txBox="1"/>
          <p:nvPr/>
        </p:nvSpPr>
        <p:spPr>
          <a:xfrm>
            <a:off x="4283968" y="476672"/>
            <a:ext cx="4426155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SIGNIFICA LA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BANDERA DE SEGURIDAD?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77" name="176 CuadroTexto"/>
          <p:cNvSpPr txBox="1"/>
          <p:nvPr/>
        </p:nvSpPr>
        <p:spPr>
          <a:xfrm>
            <a:off x="2938051" y="1678736"/>
            <a:ext cx="609844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200" dirty="0" smtClean="0">
              <a:latin typeface="Comic Sans MS" pitchFamily="66" charset="0"/>
            </a:endParaRPr>
          </a:p>
          <a:p>
            <a:pPr algn="ctr"/>
            <a:endParaRPr lang="es-ES" sz="1100" dirty="0" smtClean="0">
              <a:latin typeface="Comic Sans MS" pitchFamily="66" charset="0"/>
            </a:endParaRPr>
          </a:p>
          <a:p>
            <a:pPr marL="342900" indent="-342900" algn="ctr">
              <a:buFontTx/>
              <a:buChar char="-"/>
            </a:pP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132" name="Group 2"/>
          <p:cNvGrpSpPr>
            <a:grpSpLocks/>
          </p:cNvGrpSpPr>
          <p:nvPr/>
        </p:nvGrpSpPr>
        <p:grpSpPr bwMode="auto">
          <a:xfrm rot="21183009">
            <a:off x="2142966" y="224323"/>
            <a:ext cx="1870025" cy="1482575"/>
            <a:chOff x="3753" y="6187"/>
            <a:chExt cx="3715" cy="3391"/>
          </a:xfrm>
        </p:grpSpPr>
        <p:sp>
          <p:nvSpPr>
            <p:cNvPr id="133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4" name="143 Rectángulo"/>
          <p:cNvSpPr/>
          <p:nvPr/>
        </p:nvSpPr>
        <p:spPr>
          <a:xfrm rot="21147109">
            <a:off x="2305117" y="469429"/>
            <a:ext cx="86469" cy="2982608"/>
          </a:xfrm>
          <a:prstGeom prst="rect">
            <a:avLst/>
          </a:pr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5" name="Group 141"/>
          <p:cNvGrpSpPr>
            <a:grpSpLocks/>
          </p:cNvGrpSpPr>
          <p:nvPr/>
        </p:nvGrpSpPr>
        <p:grpSpPr bwMode="auto">
          <a:xfrm>
            <a:off x="69785" y="121234"/>
            <a:ext cx="785818" cy="714380"/>
            <a:chOff x="2904" y="8552"/>
            <a:chExt cx="1493" cy="1547"/>
          </a:xfrm>
        </p:grpSpPr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3" name="Group 141"/>
          <p:cNvGrpSpPr>
            <a:grpSpLocks/>
          </p:cNvGrpSpPr>
          <p:nvPr/>
        </p:nvGrpSpPr>
        <p:grpSpPr bwMode="auto">
          <a:xfrm>
            <a:off x="1037459" y="199473"/>
            <a:ext cx="785818" cy="714380"/>
            <a:chOff x="2904" y="8552"/>
            <a:chExt cx="1493" cy="1547"/>
          </a:xfrm>
        </p:grpSpPr>
        <p:sp>
          <p:nvSpPr>
            <p:cNvPr id="15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1" name="Group 141"/>
          <p:cNvGrpSpPr>
            <a:grpSpLocks/>
          </p:cNvGrpSpPr>
          <p:nvPr/>
        </p:nvGrpSpPr>
        <p:grpSpPr bwMode="auto">
          <a:xfrm>
            <a:off x="467544" y="807431"/>
            <a:ext cx="785818" cy="714380"/>
            <a:chOff x="2904" y="8552"/>
            <a:chExt cx="1493" cy="1547"/>
          </a:xfrm>
        </p:grpSpPr>
        <p:sp>
          <p:nvSpPr>
            <p:cNvPr id="16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70" name="169 Forma libre"/>
          <p:cNvSpPr/>
          <p:nvPr/>
        </p:nvSpPr>
        <p:spPr>
          <a:xfrm>
            <a:off x="154745" y="4164037"/>
            <a:ext cx="9101796" cy="2004646"/>
          </a:xfrm>
          <a:custGeom>
            <a:avLst/>
            <a:gdLst>
              <a:gd name="connsiteX0" fmla="*/ 98473 w 9101796"/>
              <a:gd name="connsiteY0" fmla="*/ 28135 h 2004646"/>
              <a:gd name="connsiteX1" fmla="*/ 1097280 w 9101796"/>
              <a:gd name="connsiteY1" fmla="*/ 28135 h 2004646"/>
              <a:gd name="connsiteX2" fmla="*/ 2546252 w 9101796"/>
              <a:gd name="connsiteY2" fmla="*/ 84406 h 2004646"/>
              <a:gd name="connsiteX3" fmla="*/ 4684541 w 9101796"/>
              <a:gd name="connsiteY3" fmla="*/ 70338 h 2004646"/>
              <a:gd name="connsiteX4" fmla="*/ 6766560 w 9101796"/>
              <a:gd name="connsiteY4" fmla="*/ 56271 h 2004646"/>
              <a:gd name="connsiteX5" fmla="*/ 8229600 w 9101796"/>
              <a:gd name="connsiteY5" fmla="*/ 112541 h 2004646"/>
              <a:gd name="connsiteX6" fmla="*/ 8721969 w 9101796"/>
              <a:gd name="connsiteY6" fmla="*/ 562708 h 2004646"/>
              <a:gd name="connsiteX7" fmla="*/ 8932984 w 9101796"/>
              <a:gd name="connsiteY7" fmla="*/ 1463040 h 2004646"/>
              <a:gd name="connsiteX8" fmla="*/ 7709095 w 9101796"/>
              <a:gd name="connsiteY8" fmla="*/ 1758461 h 2004646"/>
              <a:gd name="connsiteX9" fmla="*/ 5824024 w 9101796"/>
              <a:gd name="connsiteY9" fmla="*/ 1913206 h 2004646"/>
              <a:gd name="connsiteX10" fmla="*/ 4234375 w 9101796"/>
              <a:gd name="connsiteY10" fmla="*/ 1997612 h 2004646"/>
              <a:gd name="connsiteX11" fmla="*/ 2757267 w 9101796"/>
              <a:gd name="connsiteY11" fmla="*/ 1871003 h 2004646"/>
              <a:gd name="connsiteX12" fmla="*/ 1125415 w 9101796"/>
              <a:gd name="connsiteY12" fmla="*/ 1800665 h 2004646"/>
              <a:gd name="connsiteX13" fmla="*/ 267286 w 9101796"/>
              <a:gd name="connsiteY13" fmla="*/ 1702191 h 2004646"/>
              <a:gd name="connsiteX14" fmla="*/ 126609 w 9101796"/>
              <a:gd name="connsiteY14" fmla="*/ 759655 h 2004646"/>
              <a:gd name="connsiteX15" fmla="*/ 0 w 9101796"/>
              <a:gd name="connsiteY15" fmla="*/ 0 h 20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101796" h="2004646">
                <a:moveTo>
                  <a:pt x="98473" y="28135"/>
                </a:moveTo>
                <a:cubicBezTo>
                  <a:pt x="393895" y="23446"/>
                  <a:pt x="689317" y="18757"/>
                  <a:pt x="1097280" y="28135"/>
                </a:cubicBezTo>
                <a:cubicBezTo>
                  <a:pt x="1505243" y="37513"/>
                  <a:pt x="2546252" y="84406"/>
                  <a:pt x="2546252" y="84406"/>
                </a:cubicBezTo>
                <a:lnTo>
                  <a:pt x="4684541" y="70338"/>
                </a:lnTo>
                <a:lnTo>
                  <a:pt x="6766560" y="56271"/>
                </a:lnTo>
                <a:cubicBezTo>
                  <a:pt x="7357403" y="63305"/>
                  <a:pt x="7903699" y="28135"/>
                  <a:pt x="8229600" y="112541"/>
                </a:cubicBezTo>
                <a:cubicBezTo>
                  <a:pt x="8555502" y="196947"/>
                  <a:pt x="8604738" y="337625"/>
                  <a:pt x="8721969" y="562708"/>
                </a:cubicBezTo>
                <a:cubicBezTo>
                  <a:pt x="8839200" y="787791"/>
                  <a:pt x="9101796" y="1263748"/>
                  <a:pt x="8932984" y="1463040"/>
                </a:cubicBezTo>
                <a:cubicBezTo>
                  <a:pt x="8764172" y="1662332"/>
                  <a:pt x="8227255" y="1683433"/>
                  <a:pt x="7709095" y="1758461"/>
                </a:cubicBezTo>
                <a:cubicBezTo>
                  <a:pt x="7190935" y="1833489"/>
                  <a:pt x="6403144" y="1873348"/>
                  <a:pt x="5824024" y="1913206"/>
                </a:cubicBezTo>
                <a:cubicBezTo>
                  <a:pt x="5244904" y="1953064"/>
                  <a:pt x="4745501" y="2004646"/>
                  <a:pt x="4234375" y="1997612"/>
                </a:cubicBezTo>
                <a:cubicBezTo>
                  <a:pt x="3723249" y="1990578"/>
                  <a:pt x="3275427" y="1903827"/>
                  <a:pt x="2757267" y="1871003"/>
                </a:cubicBezTo>
                <a:cubicBezTo>
                  <a:pt x="2239107" y="1838179"/>
                  <a:pt x="1540412" y="1828800"/>
                  <a:pt x="1125415" y="1800665"/>
                </a:cubicBezTo>
                <a:cubicBezTo>
                  <a:pt x="710418" y="1772530"/>
                  <a:pt x="433754" y="1875693"/>
                  <a:pt x="267286" y="1702191"/>
                </a:cubicBezTo>
                <a:cubicBezTo>
                  <a:pt x="100818" y="1528689"/>
                  <a:pt x="171157" y="1043353"/>
                  <a:pt x="126609" y="759655"/>
                </a:cubicBezTo>
                <a:cubicBezTo>
                  <a:pt x="82061" y="475957"/>
                  <a:pt x="41030" y="237978"/>
                  <a:pt x="0" y="0"/>
                </a:cubicBez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71" name="Group 86"/>
          <p:cNvGrpSpPr>
            <a:grpSpLocks/>
          </p:cNvGrpSpPr>
          <p:nvPr/>
        </p:nvGrpSpPr>
        <p:grpSpPr bwMode="auto">
          <a:xfrm>
            <a:off x="7844362" y="2422059"/>
            <a:ext cx="1143008" cy="2136782"/>
            <a:chOff x="1330" y="2711"/>
            <a:chExt cx="910" cy="1789"/>
          </a:xfrm>
        </p:grpSpPr>
        <p:sp>
          <p:nvSpPr>
            <p:cNvPr id="172" name="Freeform 87"/>
            <p:cNvSpPr>
              <a:spLocks/>
            </p:cNvSpPr>
            <p:nvPr/>
          </p:nvSpPr>
          <p:spPr bwMode="auto">
            <a:xfrm>
              <a:off x="1469" y="3793"/>
              <a:ext cx="460" cy="534"/>
            </a:xfrm>
            <a:custGeom>
              <a:avLst/>
              <a:gdLst/>
              <a:ahLst/>
              <a:cxnLst>
                <a:cxn ang="0">
                  <a:pos x="0" y="771"/>
                </a:cxn>
                <a:cxn ang="0">
                  <a:pos x="128" y="678"/>
                </a:cxn>
                <a:cxn ang="0">
                  <a:pos x="228" y="641"/>
                </a:cxn>
                <a:cxn ang="0">
                  <a:pos x="278" y="455"/>
                </a:cxn>
                <a:cxn ang="0">
                  <a:pos x="278" y="325"/>
                </a:cxn>
                <a:cxn ang="0">
                  <a:pos x="192" y="83"/>
                </a:cxn>
                <a:cxn ang="0">
                  <a:pos x="351" y="167"/>
                </a:cxn>
                <a:cxn ang="0">
                  <a:pos x="351" y="37"/>
                </a:cxn>
                <a:cxn ang="0">
                  <a:pos x="438" y="0"/>
                </a:cxn>
                <a:cxn ang="0">
                  <a:pos x="494" y="37"/>
                </a:cxn>
                <a:cxn ang="0">
                  <a:pos x="605" y="111"/>
                </a:cxn>
                <a:cxn ang="0">
                  <a:pos x="605" y="232"/>
                </a:cxn>
                <a:cxn ang="0">
                  <a:pos x="757" y="102"/>
                </a:cxn>
                <a:cxn ang="0">
                  <a:pos x="679" y="269"/>
                </a:cxn>
                <a:cxn ang="0">
                  <a:pos x="582" y="381"/>
                </a:cxn>
                <a:cxn ang="0">
                  <a:pos x="718" y="631"/>
                </a:cxn>
                <a:cxn ang="0">
                  <a:pos x="911" y="827"/>
                </a:cxn>
                <a:cxn ang="0">
                  <a:pos x="819" y="780"/>
                </a:cxn>
                <a:cxn ang="0">
                  <a:pos x="455" y="817"/>
                </a:cxn>
                <a:cxn ang="0">
                  <a:pos x="565" y="687"/>
                </a:cxn>
                <a:cxn ang="0">
                  <a:pos x="278" y="836"/>
                </a:cxn>
                <a:cxn ang="0">
                  <a:pos x="56" y="771"/>
                </a:cxn>
              </a:cxnLst>
              <a:rect l="0" t="0" r="r" b="b"/>
              <a:pathLst>
                <a:path w="928" h="852">
                  <a:moveTo>
                    <a:pt x="0" y="771"/>
                  </a:moveTo>
                  <a:cubicBezTo>
                    <a:pt x="45" y="735"/>
                    <a:pt x="90" y="700"/>
                    <a:pt x="128" y="678"/>
                  </a:cubicBezTo>
                  <a:cubicBezTo>
                    <a:pt x="166" y="656"/>
                    <a:pt x="203" y="678"/>
                    <a:pt x="228" y="641"/>
                  </a:cubicBezTo>
                  <a:cubicBezTo>
                    <a:pt x="253" y="604"/>
                    <a:pt x="270" y="508"/>
                    <a:pt x="278" y="455"/>
                  </a:cubicBezTo>
                  <a:cubicBezTo>
                    <a:pt x="286" y="402"/>
                    <a:pt x="292" y="387"/>
                    <a:pt x="278" y="325"/>
                  </a:cubicBezTo>
                  <a:cubicBezTo>
                    <a:pt x="264" y="263"/>
                    <a:pt x="180" y="109"/>
                    <a:pt x="192" y="83"/>
                  </a:cubicBezTo>
                  <a:cubicBezTo>
                    <a:pt x="204" y="57"/>
                    <a:pt x="325" y="175"/>
                    <a:pt x="351" y="167"/>
                  </a:cubicBezTo>
                  <a:cubicBezTo>
                    <a:pt x="377" y="159"/>
                    <a:pt x="337" y="65"/>
                    <a:pt x="351" y="37"/>
                  </a:cubicBezTo>
                  <a:cubicBezTo>
                    <a:pt x="365" y="9"/>
                    <a:pt x="414" y="0"/>
                    <a:pt x="438" y="0"/>
                  </a:cubicBezTo>
                  <a:cubicBezTo>
                    <a:pt x="462" y="0"/>
                    <a:pt x="466" y="19"/>
                    <a:pt x="494" y="37"/>
                  </a:cubicBezTo>
                  <a:cubicBezTo>
                    <a:pt x="522" y="55"/>
                    <a:pt x="587" y="79"/>
                    <a:pt x="605" y="111"/>
                  </a:cubicBezTo>
                  <a:cubicBezTo>
                    <a:pt x="623" y="143"/>
                    <a:pt x="580" y="234"/>
                    <a:pt x="605" y="232"/>
                  </a:cubicBezTo>
                  <a:cubicBezTo>
                    <a:pt x="630" y="230"/>
                    <a:pt x="745" y="96"/>
                    <a:pt x="757" y="102"/>
                  </a:cubicBezTo>
                  <a:cubicBezTo>
                    <a:pt x="769" y="108"/>
                    <a:pt x="708" y="222"/>
                    <a:pt x="679" y="269"/>
                  </a:cubicBezTo>
                  <a:cubicBezTo>
                    <a:pt x="650" y="316"/>
                    <a:pt x="575" y="321"/>
                    <a:pt x="582" y="381"/>
                  </a:cubicBezTo>
                  <a:cubicBezTo>
                    <a:pt x="589" y="441"/>
                    <a:pt x="663" y="557"/>
                    <a:pt x="718" y="631"/>
                  </a:cubicBezTo>
                  <a:cubicBezTo>
                    <a:pt x="773" y="705"/>
                    <a:pt x="894" y="802"/>
                    <a:pt x="911" y="827"/>
                  </a:cubicBezTo>
                  <a:cubicBezTo>
                    <a:pt x="928" y="852"/>
                    <a:pt x="895" y="782"/>
                    <a:pt x="819" y="780"/>
                  </a:cubicBezTo>
                  <a:cubicBezTo>
                    <a:pt x="743" y="778"/>
                    <a:pt x="497" y="832"/>
                    <a:pt x="455" y="817"/>
                  </a:cubicBezTo>
                  <a:cubicBezTo>
                    <a:pt x="413" y="802"/>
                    <a:pt x="594" y="684"/>
                    <a:pt x="565" y="687"/>
                  </a:cubicBezTo>
                  <a:cubicBezTo>
                    <a:pt x="536" y="690"/>
                    <a:pt x="363" y="822"/>
                    <a:pt x="278" y="836"/>
                  </a:cubicBezTo>
                  <a:cubicBezTo>
                    <a:pt x="193" y="850"/>
                    <a:pt x="124" y="810"/>
                    <a:pt x="56" y="771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Freeform 88"/>
            <p:cNvSpPr>
              <a:spLocks/>
            </p:cNvSpPr>
            <p:nvPr/>
          </p:nvSpPr>
          <p:spPr bwMode="auto">
            <a:xfrm>
              <a:off x="1342" y="4141"/>
              <a:ext cx="898" cy="359"/>
            </a:xfrm>
            <a:custGeom>
              <a:avLst/>
              <a:gdLst/>
              <a:ahLst/>
              <a:cxnLst>
                <a:cxn ang="0">
                  <a:pos x="447" y="113"/>
                </a:cxn>
                <a:cxn ang="0">
                  <a:pos x="383" y="1"/>
                </a:cxn>
                <a:cxn ang="0">
                  <a:pos x="383" y="122"/>
                </a:cxn>
                <a:cxn ang="0">
                  <a:pos x="159" y="57"/>
                </a:cxn>
                <a:cxn ang="0">
                  <a:pos x="311" y="150"/>
                </a:cxn>
                <a:cxn ang="0">
                  <a:pos x="53" y="205"/>
                </a:cxn>
                <a:cxn ang="0">
                  <a:pos x="182" y="224"/>
                </a:cxn>
                <a:cxn ang="0">
                  <a:pos x="22" y="428"/>
                </a:cxn>
                <a:cxn ang="0">
                  <a:pos x="311" y="373"/>
                </a:cxn>
                <a:cxn ang="0">
                  <a:pos x="319" y="568"/>
                </a:cxn>
                <a:cxn ang="0">
                  <a:pos x="636" y="401"/>
                </a:cxn>
                <a:cxn ang="0">
                  <a:pos x="860" y="512"/>
                </a:cxn>
                <a:cxn ang="0">
                  <a:pos x="1280" y="466"/>
                </a:cxn>
                <a:cxn ang="0">
                  <a:pos x="1594" y="345"/>
                </a:cxn>
                <a:cxn ang="0">
                  <a:pos x="1800" y="354"/>
                </a:cxn>
                <a:cxn ang="0">
                  <a:pos x="1529" y="224"/>
                </a:cxn>
                <a:cxn ang="0">
                  <a:pos x="1246" y="66"/>
                </a:cxn>
                <a:cxn ang="0">
                  <a:pos x="1099" y="20"/>
                </a:cxn>
                <a:cxn ang="0">
                  <a:pos x="976" y="38"/>
                </a:cxn>
                <a:cxn ang="0">
                  <a:pos x="820" y="29"/>
                </a:cxn>
                <a:cxn ang="0">
                  <a:pos x="572" y="29"/>
                </a:cxn>
              </a:cxnLst>
              <a:rect l="0" t="0" r="r" b="b"/>
              <a:pathLst>
                <a:path w="1811" h="573">
                  <a:moveTo>
                    <a:pt x="447" y="113"/>
                  </a:moveTo>
                  <a:cubicBezTo>
                    <a:pt x="420" y="56"/>
                    <a:pt x="394" y="0"/>
                    <a:pt x="383" y="1"/>
                  </a:cubicBezTo>
                  <a:cubicBezTo>
                    <a:pt x="372" y="2"/>
                    <a:pt x="420" y="113"/>
                    <a:pt x="383" y="122"/>
                  </a:cubicBezTo>
                  <a:cubicBezTo>
                    <a:pt x="346" y="131"/>
                    <a:pt x="171" y="52"/>
                    <a:pt x="159" y="57"/>
                  </a:cubicBezTo>
                  <a:cubicBezTo>
                    <a:pt x="147" y="62"/>
                    <a:pt x="329" y="125"/>
                    <a:pt x="311" y="150"/>
                  </a:cubicBezTo>
                  <a:cubicBezTo>
                    <a:pt x="293" y="175"/>
                    <a:pt x="74" y="193"/>
                    <a:pt x="53" y="205"/>
                  </a:cubicBezTo>
                  <a:cubicBezTo>
                    <a:pt x="32" y="217"/>
                    <a:pt x="187" y="187"/>
                    <a:pt x="182" y="224"/>
                  </a:cubicBezTo>
                  <a:cubicBezTo>
                    <a:pt x="177" y="261"/>
                    <a:pt x="0" y="403"/>
                    <a:pt x="22" y="428"/>
                  </a:cubicBezTo>
                  <a:cubicBezTo>
                    <a:pt x="44" y="453"/>
                    <a:pt x="262" y="350"/>
                    <a:pt x="311" y="373"/>
                  </a:cubicBezTo>
                  <a:cubicBezTo>
                    <a:pt x="360" y="396"/>
                    <a:pt x="265" y="563"/>
                    <a:pt x="319" y="568"/>
                  </a:cubicBezTo>
                  <a:cubicBezTo>
                    <a:pt x="373" y="573"/>
                    <a:pt x="546" y="410"/>
                    <a:pt x="636" y="401"/>
                  </a:cubicBezTo>
                  <a:cubicBezTo>
                    <a:pt x="726" y="392"/>
                    <a:pt x="753" y="501"/>
                    <a:pt x="860" y="512"/>
                  </a:cubicBezTo>
                  <a:cubicBezTo>
                    <a:pt x="967" y="523"/>
                    <a:pt x="1158" y="494"/>
                    <a:pt x="1280" y="466"/>
                  </a:cubicBezTo>
                  <a:cubicBezTo>
                    <a:pt x="1402" y="438"/>
                    <a:pt x="1507" y="364"/>
                    <a:pt x="1594" y="345"/>
                  </a:cubicBezTo>
                  <a:cubicBezTo>
                    <a:pt x="1681" y="326"/>
                    <a:pt x="1811" y="374"/>
                    <a:pt x="1800" y="354"/>
                  </a:cubicBezTo>
                  <a:cubicBezTo>
                    <a:pt x="1789" y="334"/>
                    <a:pt x="1621" y="272"/>
                    <a:pt x="1529" y="224"/>
                  </a:cubicBezTo>
                  <a:cubicBezTo>
                    <a:pt x="1437" y="176"/>
                    <a:pt x="1318" y="100"/>
                    <a:pt x="1246" y="66"/>
                  </a:cubicBezTo>
                  <a:cubicBezTo>
                    <a:pt x="1174" y="32"/>
                    <a:pt x="1144" y="25"/>
                    <a:pt x="1099" y="20"/>
                  </a:cubicBezTo>
                  <a:cubicBezTo>
                    <a:pt x="1054" y="15"/>
                    <a:pt x="1022" y="37"/>
                    <a:pt x="976" y="38"/>
                  </a:cubicBezTo>
                  <a:cubicBezTo>
                    <a:pt x="930" y="39"/>
                    <a:pt x="887" y="30"/>
                    <a:pt x="820" y="29"/>
                  </a:cubicBezTo>
                  <a:cubicBezTo>
                    <a:pt x="753" y="28"/>
                    <a:pt x="620" y="26"/>
                    <a:pt x="572" y="29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89"/>
            <p:cNvSpPr>
              <a:spLocks/>
            </p:cNvSpPr>
            <p:nvPr/>
          </p:nvSpPr>
          <p:spPr bwMode="auto">
            <a:xfrm>
              <a:off x="1330" y="2711"/>
              <a:ext cx="816" cy="1146"/>
            </a:xfrm>
            <a:custGeom>
              <a:avLst/>
              <a:gdLst/>
              <a:ahLst/>
              <a:cxnLst>
                <a:cxn ang="0">
                  <a:pos x="666" y="1728"/>
                </a:cxn>
                <a:cxn ang="0">
                  <a:pos x="541" y="1783"/>
                </a:cxn>
                <a:cxn ang="0">
                  <a:pos x="436" y="1681"/>
                </a:cxn>
                <a:cxn ang="0">
                  <a:pos x="315" y="1728"/>
                </a:cxn>
                <a:cxn ang="0">
                  <a:pos x="184" y="1588"/>
                </a:cxn>
                <a:cxn ang="0">
                  <a:pos x="223" y="1430"/>
                </a:cxn>
                <a:cxn ang="0">
                  <a:pos x="25" y="1421"/>
                </a:cxn>
                <a:cxn ang="0">
                  <a:pos x="112" y="1142"/>
                </a:cxn>
                <a:cxn ang="0">
                  <a:pos x="25" y="1133"/>
                </a:cxn>
                <a:cxn ang="0">
                  <a:pos x="47" y="910"/>
                </a:cxn>
                <a:cxn ang="0">
                  <a:pos x="74" y="771"/>
                </a:cxn>
                <a:cxn ang="0">
                  <a:pos x="25" y="520"/>
                </a:cxn>
                <a:cxn ang="0">
                  <a:pos x="223" y="464"/>
                </a:cxn>
                <a:cxn ang="0">
                  <a:pos x="419" y="232"/>
                </a:cxn>
                <a:cxn ang="0">
                  <a:pos x="508" y="362"/>
                </a:cxn>
                <a:cxn ang="0">
                  <a:pos x="774" y="0"/>
                </a:cxn>
                <a:cxn ang="0">
                  <a:pos x="959" y="362"/>
                </a:cxn>
                <a:cxn ang="0">
                  <a:pos x="1243" y="381"/>
                </a:cxn>
                <a:cxn ang="0">
                  <a:pos x="1124" y="678"/>
                </a:cxn>
                <a:cxn ang="0">
                  <a:pos x="1426" y="613"/>
                </a:cxn>
                <a:cxn ang="0">
                  <a:pos x="1483" y="845"/>
                </a:cxn>
                <a:cxn ang="0">
                  <a:pos x="1305" y="1012"/>
                </a:cxn>
                <a:cxn ang="0">
                  <a:pos x="1606" y="1254"/>
                </a:cxn>
                <a:cxn ang="0">
                  <a:pos x="1545" y="1412"/>
                </a:cxn>
                <a:cxn ang="0">
                  <a:pos x="1243" y="1449"/>
                </a:cxn>
                <a:cxn ang="0">
                  <a:pos x="1157" y="1728"/>
                </a:cxn>
                <a:cxn ang="0">
                  <a:pos x="957" y="1681"/>
                </a:cxn>
                <a:cxn ang="0">
                  <a:pos x="885" y="1830"/>
                </a:cxn>
              </a:cxnLst>
              <a:rect l="0" t="0" r="r" b="b"/>
              <a:pathLst>
                <a:path w="1646" h="1830">
                  <a:moveTo>
                    <a:pt x="666" y="1728"/>
                  </a:moveTo>
                  <a:cubicBezTo>
                    <a:pt x="622" y="1759"/>
                    <a:pt x="579" y="1791"/>
                    <a:pt x="541" y="1783"/>
                  </a:cubicBezTo>
                  <a:cubicBezTo>
                    <a:pt x="503" y="1775"/>
                    <a:pt x="474" y="1690"/>
                    <a:pt x="436" y="1681"/>
                  </a:cubicBezTo>
                  <a:cubicBezTo>
                    <a:pt x="398" y="1672"/>
                    <a:pt x="357" y="1743"/>
                    <a:pt x="315" y="1728"/>
                  </a:cubicBezTo>
                  <a:cubicBezTo>
                    <a:pt x="273" y="1713"/>
                    <a:pt x="199" y="1638"/>
                    <a:pt x="184" y="1588"/>
                  </a:cubicBezTo>
                  <a:cubicBezTo>
                    <a:pt x="169" y="1538"/>
                    <a:pt x="249" y="1458"/>
                    <a:pt x="223" y="1430"/>
                  </a:cubicBezTo>
                  <a:cubicBezTo>
                    <a:pt x="197" y="1402"/>
                    <a:pt x="43" y="1469"/>
                    <a:pt x="25" y="1421"/>
                  </a:cubicBezTo>
                  <a:cubicBezTo>
                    <a:pt x="7" y="1373"/>
                    <a:pt x="112" y="1190"/>
                    <a:pt x="112" y="1142"/>
                  </a:cubicBezTo>
                  <a:cubicBezTo>
                    <a:pt x="112" y="1094"/>
                    <a:pt x="36" y="1172"/>
                    <a:pt x="25" y="1133"/>
                  </a:cubicBezTo>
                  <a:cubicBezTo>
                    <a:pt x="14" y="1094"/>
                    <a:pt x="39" y="970"/>
                    <a:pt x="47" y="910"/>
                  </a:cubicBezTo>
                  <a:cubicBezTo>
                    <a:pt x="55" y="850"/>
                    <a:pt x="78" y="836"/>
                    <a:pt x="74" y="771"/>
                  </a:cubicBezTo>
                  <a:cubicBezTo>
                    <a:pt x="70" y="706"/>
                    <a:pt x="0" y="571"/>
                    <a:pt x="25" y="520"/>
                  </a:cubicBezTo>
                  <a:cubicBezTo>
                    <a:pt x="50" y="469"/>
                    <a:pt x="157" y="512"/>
                    <a:pt x="223" y="464"/>
                  </a:cubicBezTo>
                  <a:cubicBezTo>
                    <a:pt x="289" y="416"/>
                    <a:pt x="372" y="249"/>
                    <a:pt x="419" y="232"/>
                  </a:cubicBezTo>
                  <a:cubicBezTo>
                    <a:pt x="466" y="215"/>
                    <a:pt x="449" y="401"/>
                    <a:pt x="508" y="362"/>
                  </a:cubicBezTo>
                  <a:cubicBezTo>
                    <a:pt x="567" y="323"/>
                    <a:pt x="699" y="0"/>
                    <a:pt x="774" y="0"/>
                  </a:cubicBezTo>
                  <a:cubicBezTo>
                    <a:pt x="849" y="0"/>
                    <a:pt x="881" y="299"/>
                    <a:pt x="959" y="362"/>
                  </a:cubicBezTo>
                  <a:cubicBezTo>
                    <a:pt x="1037" y="425"/>
                    <a:pt x="1216" y="328"/>
                    <a:pt x="1243" y="381"/>
                  </a:cubicBezTo>
                  <a:cubicBezTo>
                    <a:pt x="1270" y="434"/>
                    <a:pt x="1094" y="639"/>
                    <a:pt x="1124" y="678"/>
                  </a:cubicBezTo>
                  <a:cubicBezTo>
                    <a:pt x="1154" y="717"/>
                    <a:pt x="1366" y="585"/>
                    <a:pt x="1426" y="613"/>
                  </a:cubicBezTo>
                  <a:cubicBezTo>
                    <a:pt x="1486" y="641"/>
                    <a:pt x="1503" y="779"/>
                    <a:pt x="1483" y="845"/>
                  </a:cubicBezTo>
                  <a:cubicBezTo>
                    <a:pt x="1463" y="911"/>
                    <a:pt x="1285" y="944"/>
                    <a:pt x="1305" y="1012"/>
                  </a:cubicBezTo>
                  <a:cubicBezTo>
                    <a:pt x="1325" y="1080"/>
                    <a:pt x="1566" y="1187"/>
                    <a:pt x="1606" y="1254"/>
                  </a:cubicBezTo>
                  <a:cubicBezTo>
                    <a:pt x="1646" y="1321"/>
                    <a:pt x="1606" y="1379"/>
                    <a:pt x="1545" y="1412"/>
                  </a:cubicBezTo>
                  <a:cubicBezTo>
                    <a:pt x="1484" y="1445"/>
                    <a:pt x="1308" y="1396"/>
                    <a:pt x="1243" y="1449"/>
                  </a:cubicBezTo>
                  <a:cubicBezTo>
                    <a:pt x="1178" y="1502"/>
                    <a:pt x="1205" y="1689"/>
                    <a:pt x="1157" y="1728"/>
                  </a:cubicBezTo>
                  <a:cubicBezTo>
                    <a:pt x="1109" y="1767"/>
                    <a:pt x="1002" y="1664"/>
                    <a:pt x="957" y="1681"/>
                  </a:cubicBezTo>
                  <a:cubicBezTo>
                    <a:pt x="912" y="1698"/>
                    <a:pt x="898" y="1764"/>
                    <a:pt x="885" y="1830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5" name="Group 31"/>
          <p:cNvGrpSpPr>
            <a:grpSpLocks/>
          </p:cNvGrpSpPr>
          <p:nvPr/>
        </p:nvGrpSpPr>
        <p:grpSpPr bwMode="auto">
          <a:xfrm>
            <a:off x="2986081" y="4286257"/>
            <a:ext cx="6157920" cy="1320802"/>
            <a:chOff x="3277" y="3389"/>
            <a:chExt cx="8011" cy="1744"/>
          </a:xfrm>
        </p:grpSpPr>
        <p:sp>
          <p:nvSpPr>
            <p:cNvPr id="176" name="Freeform 32"/>
            <p:cNvSpPr>
              <a:spLocks/>
            </p:cNvSpPr>
            <p:nvPr/>
          </p:nvSpPr>
          <p:spPr bwMode="auto">
            <a:xfrm>
              <a:off x="3709" y="3389"/>
              <a:ext cx="7049" cy="1261"/>
            </a:xfrm>
            <a:custGeom>
              <a:avLst/>
              <a:gdLst/>
              <a:ahLst/>
              <a:cxnLst>
                <a:cxn ang="0">
                  <a:pos x="7049" y="1015"/>
                </a:cxn>
                <a:cxn ang="0">
                  <a:pos x="5739" y="262"/>
                </a:cxn>
                <a:cxn ang="0">
                  <a:pos x="5314" y="39"/>
                </a:cxn>
                <a:cxn ang="0">
                  <a:pos x="3935" y="30"/>
                </a:cxn>
                <a:cxn ang="0">
                  <a:pos x="1678" y="111"/>
                </a:cxn>
                <a:cxn ang="0">
                  <a:pos x="153" y="178"/>
                </a:cxn>
                <a:cxn ang="0">
                  <a:pos x="758" y="699"/>
                </a:cxn>
                <a:cxn ang="0">
                  <a:pos x="1761" y="1173"/>
                </a:cxn>
                <a:cxn ang="0">
                  <a:pos x="3325" y="1228"/>
                </a:cxn>
                <a:cxn ang="0">
                  <a:pos x="6027" y="1219"/>
                </a:cxn>
                <a:cxn ang="0">
                  <a:pos x="7012" y="1070"/>
                </a:cxn>
              </a:cxnLst>
              <a:rect l="0" t="0" r="r" b="b"/>
              <a:pathLst>
                <a:path w="7049" h="1261">
                  <a:moveTo>
                    <a:pt x="7049" y="1015"/>
                  </a:moveTo>
                  <a:cubicBezTo>
                    <a:pt x="6538" y="720"/>
                    <a:pt x="6028" y="425"/>
                    <a:pt x="5739" y="262"/>
                  </a:cubicBezTo>
                  <a:cubicBezTo>
                    <a:pt x="5450" y="99"/>
                    <a:pt x="5615" y="78"/>
                    <a:pt x="5314" y="39"/>
                  </a:cubicBezTo>
                  <a:cubicBezTo>
                    <a:pt x="5013" y="0"/>
                    <a:pt x="4541" y="18"/>
                    <a:pt x="3935" y="30"/>
                  </a:cubicBezTo>
                  <a:cubicBezTo>
                    <a:pt x="3329" y="42"/>
                    <a:pt x="2308" y="86"/>
                    <a:pt x="1678" y="111"/>
                  </a:cubicBezTo>
                  <a:cubicBezTo>
                    <a:pt x="1048" y="136"/>
                    <a:pt x="306" y="80"/>
                    <a:pt x="153" y="178"/>
                  </a:cubicBezTo>
                  <a:cubicBezTo>
                    <a:pt x="0" y="276"/>
                    <a:pt x="490" y="533"/>
                    <a:pt x="758" y="699"/>
                  </a:cubicBezTo>
                  <a:cubicBezTo>
                    <a:pt x="1026" y="865"/>
                    <a:pt x="1333" y="1085"/>
                    <a:pt x="1761" y="1173"/>
                  </a:cubicBezTo>
                  <a:cubicBezTo>
                    <a:pt x="2189" y="1261"/>
                    <a:pt x="2614" y="1220"/>
                    <a:pt x="3325" y="1228"/>
                  </a:cubicBezTo>
                  <a:cubicBezTo>
                    <a:pt x="4036" y="1236"/>
                    <a:pt x="5413" y="1245"/>
                    <a:pt x="6027" y="1219"/>
                  </a:cubicBezTo>
                  <a:cubicBezTo>
                    <a:pt x="6641" y="1193"/>
                    <a:pt x="6826" y="1131"/>
                    <a:pt x="7012" y="1070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3277" y="3482"/>
              <a:ext cx="2397" cy="1557"/>
            </a:xfrm>
            <a:custGeom>
              <a:avLst/>
              <a:gdLst/>
              <a:ahLst/>
              <a:cxnLst>
                <a:cxn ang="0">
                  <a:pos x="2390" y="1070"/>
                </a:cxn>
                <a:cxn ang="0">
                  <a:pos x="1323" y="531"/>
                </a:cxn>
                <a:cxn ang="0">
                  <a:pos x="538" y="67"/>
                </a:cxn>
                <a:cxn ang="0">
                  <a:pos x="13" y="132"/>
                </a:cxn>
                <a:cxn ang="0">
                  <a:pos x="618" y="727"/>
                </a:cxn>
                <a:cxn ang="0">
                  <a:pos x="2064" y="1423"/>
                </a:cxn>
                <a:cxn ang="0">
                  <a:pos x="2353" y="1498"/>
                </a:cxn>
                <a:cxn ang="0">
                  <a:pos x="2325" y="1070"/>
                </a:cxn>
              </a:cxnLst>
              <a:rect l="0" t="0" r="r" b="b"/>
              <a:pathLst>
                <a:path w="2397" h="1557">
                  <a:moveTo>
                    <a:pt x="2390" y="1070"/>
                  </a:moveTo>
                  <a:cubicBezTo>
                    <a:pt x="2011" y="884"/>
                    <a:pt x="1632" y="698"/>
                    <a:pt x="1323" y="531"/>
                  </a:cubicBezTo>
                  <a:cubicBezTo>
                    <a:pt x="1014" y="364"/>
                    <a:pt x="756" y="134"/>
                    <a:pt x="538" y="67"/>
                  </a:cubicBezTo>
                  <a:cubicBezTo>
                    <a:pt x="320" y="0"/>
                    <a:pt x="0" y="22"/>
                    <a:pt x="13" y="132"/>
                  </a:cubicBezTo>
                  <a:cubicBezTo>
                    <a:pt x="26" y="242"/>
                    <a:pt x="276" y="512"/>
                    <a:pt x="618" y="727"/>
                  </a:cubicBezTo>
                  <a:cubicBezTo>
                    <a:pt x="960" y="942"/>
                    <a:pt x="1775" y="1295"/>
                    <a:pt x="2064" y="1423"/>
                  </a:cubicBezTo>
                  <a:cubicBezTo>
                    <a:pt x="2353" y="1551"/>
                    <a:pt x="2309" y="1557"/>
                    <a:pt x="2353" y="1498"/>
                  </a:cubicBezTo>
                  <a:cubicBezTo>
                    <a:pt x="2397" y="1439"/>
                    <a:pt x="2361" y="1254"/>
                    <a:pt x="2325" y="1070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5284" y="4336"/>
              <a:ext cx="6004" cy="797"/>
            </a:xfrm>
            <a:custGeom>
              <a:avLst/>
              <a:gdLst/>
              <a:ahLst/>
              <a:cxnLst>
                <a:cxn ang="0">
                  <a:pos x="915" y="161"/>
                </a:cxn>
                <a:cxn ang="0">
                  <a:pos x="1030" y="142"/>
                </a:cxn>
                <a:cxn ang="0">
                  <a:pos x="2782" y="95"/>
                </a:cxn>
                <a:cxn ang="0">
                  <a:pos x="4698" y="114"/>
                </a:cxn>
                <a:cxn ang="0">
                  <a:pos x="5485" y="77"/>
                </a:cxn>
                <a:cxn ang="0">
                  <a:pos x="5645" y="579"/>
                </a:cxn>
                <a:cxn ang="0">
                  <a:pos x="3330" y="709"/>
                </a:cxn>
                <a:cxn ang="0">
                  <a:pos x="538" y="727"/>
                </a:cxn>
                <a:cxn ang="0">
                  <a:pos x="103" y="291"/>
                </a:cxn>
                <a:cxn ang="0">
                  <a:pos x="915" y="161"/>
                </a:cxn>
              </a:cxnLst>
              <a:rect l="0" t="0" r="r" b="b"/>
              <a:pathLst>
                <a:path w="6004" h="797">
                  <a:moveTo>
                    <a:pt x="915" y="161"/>
                  </a:moveTo>
                  <a:cubicBezTo>
                    <a:pt x="1069" y="136"/>
                    <a:pt x="719" y="153"/>
                    <a:pt x="1030" y="142"/>
                  </a:cubicBezTo>
                  <a:cubicBezTo>
                    <a:pt x="1341" y="131"/>
                    <a:pt x="2171" y="100"/>
                    <a:pt x="2782" y="95"/>
                  </a:cubicBezTo>
                  <a:cubicBezTo>
                    <a:pt x="3393" y="90"/>
                    <a:pt x="4248" y="117"/>
                    <a:pt x="4698" y="114"/>
                  </a:cubicBezTo>
                  <a:cubicBezTo>
                    <a:pt x="5148" y="111"/>
                    <a:pt x="5327" y="0"/>
                    <a:pt x="5485" y="77"/>
                  </a:cubicBezTo>
                  <a:cubicBezTo>
                    <a:pt x="5643" y="154"/>
                    <a:pt x="6004" y="474"/>
                    <a:pt x="5645" y="579"/>
                  </a:cubicBezTo>
                  <a:cubicBezTo>
                    <a:pt x="5286" y="684"/>
                    <a:pt x="4181" y="684"/>
                    <a:pt x="3330" y="709"/>
                  </a:cubicBezTo>
                  <a:cubicBezTo>
                    <a:pt x="2479" y="734"/>
                    <a:pt x="1076" y="797"/>
                    <a:pt x="538" y="727"/>
                  </a:cubicBezTo>
                  <a:cubicBezTo>
                    <a:pt x="0" y="657"/>
                    <a:pt x="49" y="385"/>
                    <a:pt x="103" y="291"/>
                  </a:cubicBezTo>
                  <a:cubicBezTo>
                    <a:pt x="157" y="197"/>
                    <a:pt x="761" y="186"/>
                    <a:pt x="915" y="16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5341" y="3763"/>
              <a:ext cx="1503" cy="12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280" y="9"/>
                </a:cxn>
                <a:cxn ang="0">
                  <a:pos x="571" y="120"/>
                </a:cxn>
                <a:cxn ang="0">
                  <a:pos x="858" y="46"/>
                </a:cxn>
                <a:cxn ang="0">
                  <a:pos x="1103" y="111"/>
                </a:cxn>
                <a:cxn ang="0">
                  <a:pos x="1361" y="27"/>
                </a:cxn>
                <a:cxn ang="0">
                  <a:pos x="1503" y="37"/>
                </a:cxn>
              </a:cxnLst>
              <a:rect l="0" t="0" r="r" b="b"/>
              <a:pathLst>
                <a:path w="1503" h="126">
                  <a:moveTo>
                    <a:pt x="0" y="65"/>
                  </a:moveTo>
                  <a:cubicBezTo>
                    <a:pt x="92" y="32"/>
                    <a:pt x="185" y="0"/>
                    <a:pt x="280" y="9"/>
                  </a:cubicBezTo>
                  <a:cubicBezTo>
                    <a:pt x="375" y="18"/>
                    <a:pt x="475" y="114"/>
                    <a:pt x="571" y="120"/>
                  </a:cubicBezTo>
                  <a:cubicBezTo>
                    <a:pt x="667" y="126"/>
                    <a:pt x="769" y="47"/>
                    <a:pt x="858" y="46"/>
                  </a:cubicBezTo>
                  <a:cubicBezTo>
                    <a:pt x="947" y="45"/>
                    <a:pt x="1019" y="114"/>
                    <a:pt x="1103" y="111"/>
                  </a:cubicBezTo>
                  <a:cubicBezTo>
                    <a:pt x="1187" y="108"/>
                    <a:pt x="1294" y="39"/>
                    <a:pt x="1361" y="27"/>
                  </a:cubicBezTo>
                  <a:cubicBezTo>
                    <a:pt x="1428" y="15"/>
                    <a:pt x="1472" y="35"/>
                    <a:pt x="1503" y="3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6582" y="4096"/>
              <a:ext cx="1767" cy="240"/>
            </a:xfrm>
            <a:custGeom>
              <a:avLst/>
              <a:gdLst/>
              <a:ahLst/>
              <a:cxnLst>
                <a:cxn ang="0">
                  <a:pos x="0" y="240"/>
                </a:cxn>
                <a:cxn ang="0">
                  <a:pos x="452" y="47"/>
                </a:cxn>
                <a:cxn ang="0">
                  <a:pos x="636" y="131"/>
                </a:cxn>
                <a:cxn ang="0">
                  <a:pos x="1008" y="1"/>
                </a:cxn>
                <a:cxn ang="0">
                  <a:pos x="1175" y="122"/>
                </a:cxn>
                <a:cxn ang="0">
                  <a:pos x="1670" y="85"/>
                </a:cxn>
                <a:cxn ang="0">
                  <a:pos x="1760" y="57"/>
                </a:cxn>
              </a:cxnLst>
              <a:rect l="0" t="0" r="r" b="b"/>
              <a:pathLst>
                <a:path w="1767" h="240">
                  <a:moveTo>
                    <a:pt x="0" y="240"/>
                  </a:moveTo>
                  <a:cubicBezTo>
                    <a:pt x="173" y="152"/>
                    <a:pt x="346" y="65"/>
                    <a:pt x="452" y="47"/>
                  </a:cubicBezTo>
                  <a:cubicBezTo>
                    <a:pt x="558" y="29"/>
                    <a:pt x="543" y="139"/>
                    <a:pt x="636" y="131"/>
                  </a:cubicBezTo>
                  <a:cubicBezTo>
                    <a:pt x="729" y="123"/>
                    <a:pt x="918" y="2"/>
                    <a:pt x="1008" y="1"/>
                  </a:cubicBezTo>
                  <a:cubicBezTo>
                    <a:pt x="1098" y="0"/>
                    <a:pt x="1065" y="108"/>
                    <a:pt x="1175" y="122"/>
                  </a:cubicBezTo>
                  <a:cubicBezTo>
                    <a:pt x="1285" y="136"/>
                    <a:pt x="1573" y="96"/>
                    <a:pt x="1670" y="85"/>
                  </a:cubicBezTo>
                  <a:cubicBezTo>
                    <a:pt x="1767" y="74"/>
                    <a:pt x="1763" y="65"/>
                    <a:pt x="1760" y="5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7172" y="3576"/>
              <a:ext cx="1331" cy="11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72" y="1"/>
                </a:cxn>
                <a:cxn ang="0">
                  <a:pos x="585" y="75"/>
                </a:cxn>
                <a:cxn ang="0">
                  <a:pos x="930" y="19"/>
                </a:cxn>
                <a:cxn ang="0">
                  <a:pos x="1163" y="112"/>
                </a:cxn>
                <a:cxn ang="0">
                  <a:pos x="1331" y="29"/>
                </a:cxn>
              </a:cxnLst>
              <a:rect l="0" t="0" r="r" b="b"/>
              <a:pathLst>
                <a:path w="1331" h="114">
                  <a:moveTo>
                    <a:pt x="0" y="84"/>
                  </a:moveTo>
                  <a:cubicBezTo>
                    <a:pt x="187" y="43"/>
                    <a:pt x="375" y="2"/>
                    <a:pt x="472" y="1"/>
                  </a:cubicBezTo>
                  <a:cubicBezTo>
                    <a:pt x="569" y="0"/>
                    <a:pt x="509" y="72"/>
                    <a:pt x="585" y="75"/>
                  </a:cubicBezTo>
                  <a:cubicBezTo>
                    <a:pt x="661" y="78"/>
                    <a:pt x="834" y="13"/>
                    <a:pt x="930" y="19"/>
                  </a:cubicBezTo>
                  <a:cubicBezTo>
                    <a:pt x="1026" y="25"/>
                    <a:pt x="1096" y="110"/>
                    <a:pt x="1163" y="112"/>
                  </a:cubicBezTo>
                  <a:cubicBezTo>
                    <a:pt x="1230" y="114"/>
                    <a:pt x="1280" y="71"/>
                    <a:pt x="1331" y="29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3" name="Group 96"/>
          <p:cNvGrpSpPr>
            <a:grpSpLocks/>
          </p:cNvGrpSpPr>
          <p:nvPr/>
        </p:nvGrpSpPr>
        <p:grpSpPr bwMode="auto">
          <a:xfrm rot="545894">
            <a:off x="2310241" y="4337206"/>
            <a:ext cx="673100" cy="360362"/>
            <a:chOff x="9142" y="3732"/>
            <a:chExt cx="1095" cy="647"/>
          </a:xfrm>
        </p:grpSpPr>
        <p:sp>
          <p:nvSpPr>
            <p:cNvPr id="184" name="Freeform 97"/>
            <p:cNvSpPr>
              <a:spLocks/>
            </p:cNvSpPr>
            <p:nvPr/>
          </p:nvSpPr>
          <p:spPr bwMode="auto">
            <a:xfrm>
              <a:off x="9142" y="3732"/>
              <a:ext cx="1095" cy="647"/>
            </a:xfrm>
            <a:custGeom>
              <a:avLst/>
              <a:gdLst/>
              <a:ahLst/>
              <a:cxnLst>
                <a:cxn ang="0">
                  <a:pos x="52" y="239"/>
                </a:cxn>
                <a:cxn ang="0">
                  <a:pos x="131" y="424"/>
                </a:cxn>
                <a:cxn ang="0">
                  <a:pos x="52" y="623"/>
                </a:cxn>
                <a:cxn ang="0">
                  <a:pos x="362" y="567"/>
                </a:cxn>
                <a:cxn ang="0">
                  <a:pos x="578" y="486"/>
                </a:cxn>
                <a:cxn ang="0">
                  <a:pos x="992" y="424"/>
                </a:cxn>
                <a:cxn ang="0">
                  <a:pos x="1060" y="127"/>
                </a:cxn>
                <a:cxn ang="0">
                  <a:pos x="1060" y="18"/>
                </a:cxn>
                <a:cxn ang="0">
                  <a:pos x="850" y="18"/>
                </a:cxn>
                <a:cxn ang="0">
                  <a:pos x="445" y="127"/>
                </a:cxn>
                <a:cxn ang="0">
                  <a:pos x="52" y="239"/>
                </a:cxn>
              </a:cxnLst>
              <a:rect l="0" t="0" r="r" b="b"/>
              <a:pathLst>
                <a:path w="1095" h="647">
                  <a:moveTo>
                    <a:pt x="52" y="239"/>
                  </a:moveTo>
                  <a:cubicBezTo>
                    <a:pt x="0" y="288"/>
                    <a:pt x="131" y="360"/>
                    <a:pt x="131" y="424"/>
                  </a:cubicBezTo>
                  <a:cubicBezTo>
                    <a:pt x="131" y="488"/>
                    <a:pt x="14" y="599"/>
                    <a:pt x="52" y="623"/>
                  </a:cubicBezTo>
                  <a:cubicBezTo>
                    <a:pt x="90" y="647"/>
                    <a:pt x="274" y="590"/>
                    <a:pt x="362" y="567"/>
                  </a:cubicBezTo>
                  <a:cubicBezTo>
                    <a:pt x="450" y="544"/>
                    <a:pt x="473" y="510"/>
                    <a:pt x="578" y="486"/>
                  </a:cubicBezTo>
                  <a:cubicBezTo>
                    <a:pt x="683" y="462"/>
                    <a:pt x="912" y="484"/>
                    <a:pt x="992" y="424"/>
                  </a:cubicBezTo>
                  <a:cubicBezTo>
                    <a:pt x="1072" y="364"/>
                    <a:pt x="1049" y="195"/>
                    <a:pt x="1060" y="127"/>
                  </a:cubicBezTo>
                  <a:cubicBezTo>
                    <a:pt x="1071" y="59"/>
                    <a:pt x="1095" y="36"/>
                    <a:pt x="1060" y="18"/>
                  </a:cubicBezTo>
                  <a:cubicBezTo>
                    <a:pt x="1025" y="0"/>
                    <a:pt x="952" y="0"/>
                    <a:pt x="850" y="18"/>
                  </a:cubicBezTo>
                  <a:cubicBezTo>
                    <a:pt x="748" y="36"/>
                    <a:pt x="578" y="90"/>
                    <a:pt x="445" y="127"/>
                  </a:cubicBezTo>
                  <a:cubicBezTo>
                    <a:pt x="312" y="164"/>
                    <a:pt x="104" y="190"/>
                    <a:pt x="52" y="239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98"/>
            <p:cNvSpPr>
              <a:spLocks/>
            </p:cNvSpPr>
            <p:nvPr/>
          </p:nvSpPr>
          <p:spPr bwMode="auto">
            <a:xfrm>
              <a:off x="9242" y="3838"/>
              <a:ext cx="884" cy="474"/>
            </a:xfrm>
            <a:custGeom>
              <a:avLst/>
              <a:gdLst/>
              <a:ahLst/>
              <a:cxnLst>
                <a:cxn ang="0">
                  <a:pos x="750" y="0"/>
                </a:cxn>
                <a:cxn ang="0">
                  <a:pos x="418" y="95"/>
                </a:cxn>
                <a:cxn ang="0">
                  <a:pos x="92" y="152"/>
                </a:cxn>
                <a:cxn ang="0">
                  <a:pos x="92" y="240"/>
                </a:cxn>
                <a:cxn ang="0">
                  <a:pos x="44" y="461"/>
                </a:cxn>
                <a:cxn ang="0">
                  <a:pos x="356" y="318"/>
                </a:cxn>
                <a:cxn ang="0">
                  <a:pos x="671" y="303"/>
                </a:cxn>
                <a:cxn ang="0">
                  <a:pos x="750" y="213"/>
                </a:cxn>
                <a:cxn ang="0">
                  <a:pos x="819" y="0"/>
                </a:cxn>
              </a:cxnLst>
              <a:rect l="0" t="0" r="r" b="b"/>
              <a:pathLst>
                <a:path w="819" h="474">
                  <a:moveTo>
                    <a:pt x="750" y="0"/>
                  </a:moveTo>
                  <a:cubicBezTo>
                    <a:pt x="639" y="35"/>
                    <a:pt x="528" y="70"/>
                    <a:pt x="418" y="95"/>
                  </a:cubicBezTo>
                  <a:cubicBezTo>
                    <a:pt x="308" y="120"/>
                    <a:pt x="146" y="128"/>
                    <a:pt x="92" y="152"/>
                  </a:cubicBezTo>
                  <a:cubicBezTo>
                    <a:pt x="38" y="176"/>
                    <a:pt x="100" y="189"/>
                    <a:pt x="92" y="240"/>
                  </a:cubicBezTo>
                  <a:cubicBezTo>
                    <a:pt x="84" y="291"/>
                    <a:pt x="0" y="448"/>
                    <a:pt x="44" y="461"/>
                  </a:cubicBezTo>
                  <a:cubicBezTo>
                    <a:pt x="88" y="474"/>
                    <a:pt x="252" y="344"/>
                    <a:pt x="356" y="318"/>
                  </a:cubicBezTo>
                  <a:cubicBezTo>
                    <a:pt x="460" y="292"/>
                    <a:pt x="605" y="320"/>
                    <a:pt x="671" y="303"/>
                  </a:cubicBezTo>
                  <a:cubicBezTo>
                    <a:pt x="737" y="286"/>
                    <a:pt x="725" y="264"/>
                    <a:pt x="750" y="213"/>
                  </a:cubicBezTo>
                  <a:cubicBezTo>
                    <a:pt x="775" y="162"/>
                    <a:pt x="797" y="81"/>
                    <a:pt x="819" y="0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Freeform 99"/>
            <p:cNvSpPr>
              <a:spLocks/>
            </p:cNvSpPr>
            <p:nvPr/>
          </p:nvSpPr>
          <p:spPr bwMode="auto">
            <a:xfrm>
              <a:off x="9376" y="3915"/>
              <a:ext cx="634" cy="229"/>
            </a:xfrm>
            <a:custGeom>
              <a:avLst/>
              <a:gdLst/>
              <a:ahLst/>
              <a:cxnLst>
                <a:cxn ang="0">
                  <a:pos x="83" y="126"/>
                </a:cxn>
                <a:cxn ang="0">
                  <a:pos x="43" y="226"/>
                </a:cxn>
                <a:cxn ang="0">
                  <a:pos x="344" y="145"/>
                </a:cxn>
                <a:cxn ang="0">
                  <a:pos x="555" y="163"/>
                </a:cxn>
                <a:cxn ang="0">
                  <a:pos x="616" y="18"/>
                </a:cxn>
                <a:cxn ang="0">
                  <a:pos x="444" y="56"/>
                </a:cxn>
                <a:cxn ang="0">
                  <a:pos x="83" y="126"/>
                </a:cxn>
              </a:cxnLst>
              <a:rect l="0" t="0" r="r" b="b"/>
              <a:pathLst>
                <a:path w="634" h="229">
                  <a:moveTo>
                    <a:pt x="83" y="126"/>
                  </a:moveTo>
                  <a:cubicBezTo>
                    <a:pt x="16" y="154"/>
                    <a:pt x="0" y="223"/>
                    <a:pt x="43" y="226"/>
                  </a:cubicBezTo>
                  <a:cubicBezTo>
                    <a:pt x="86" y="229"/>
                    <a:pt x="259" y="156"/>
                    <a:pt x="344" y="145"/>
                  </a:cubicBezTo>
                  <a:cubicBezTo>
                    <a:pt x="429" y="134"/>
                    <a:pt x="510" y="184"/>
                    <a:pt x="555" y="163"/>
                  </a:cubicBezTo>
                  <a:cubicBezTo>
                    <a:pt x="600" y="142"/>
                    <a:pt x="634" y="36"/>
                    <a:pt x="616" y="18"/>
                  </a:cubicBezTo>
                  <a:cubicBezTo>
                    <a:pt x="598" y="0"/>
                    <a:pt x="527" y="36"/>
                    <a:pt x="444" y="56"/>
                  </a:cubicBezTo>
                  <a:cubicBezTo>
                    <a:pt x="361" y="76"/>
                    <a:pt x="150" y="98"/>
                    <a:pt x="83" y="1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186" name="Group 90"/>
          <p:cNvGrpSpPr>
            <a:grpSpLocks/>
          </p:cNvGrpSpPr>
          <p:nvPr/>
        </p:nvGrpSpPr>
        <p:grpSpPr bwMode="auto">
          <a:xfrm>
            <a:off x="428596" y="1428736"/>
            <a:ext cx="2357454" cy="4268800"/>
            <a:chOff x="7700" y="365"/>
            <a:chExt cx="2247" cy="4023"/>
          </a:xfrm>
        </p:grpSpPr>
        <p:grpSp>
          <p:nvGrpSpPr>
            <p:cNvPr id="4187" name="Group 91"/>
            <p:cNvGrpSpPr>
              <a:grpSpLocks/>
            </p:cNvGrpSpPr>
            <p:nvPr/>
          </p:nvGrpSpPr>
          <p:grpSpPr bwMode="auto">
            <a:xfrm>
              <a:off x="7700" y="365"/>
              <a:ext cx="2247" cy="4023"/>
              <a:chOff x="9652" y="1259"/>
              <a:chExt cx="2247" cy="4023"/>
            </a:xfrm>
          </p:grpSpPr>
          <p:sp>
            <p:nvSpPr>
              <p:cNvPr id="4188" name="Freeform 92"/>
              <p:cNvSpPr>
                <a:spLocks/>
              </p:cNvSpPr>
              <p:nvPr/>
            </p:nvSpPr>
            <p:spPr bwMode="auto">
              <a:xfrm>
                <a:off x="10272" y="2511"/>
                <a:ext cx="735" cy="18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189" name="Group 93"/>
              <p:cNvGrpSpPr>
                <a:grpSpLocks/>
              </p:cNvGrpSpPr>
              <p:nvPr/>
            </p:nvGrpSpPr>
            <p:grpSpPr bwMode="auto">
              <a:xfrm>
                <a:off x="9652" y="1259"/>
                <a:ext cx="2247" cy="4023"/>
                <a:chOff x="8334" y="729"/>
                <a:chExt cx="2247" cy="4023"/>
              </a:xfrm>
            </p:grpSpPr>
            <p:sp>
              <p:nvSpPr>
                <p:cNvPr id="4190" name="Freeform 94"/>
                <p:cNvSpPr>
                  <a:spLocks/>
                </p:cNvSpPr>
                <p:nvPr/>
              </p:nvSpPr>
              <p:spPr bwMode="auto">
                <a:xfrm>
                  <a:off x="8525" y="1956"/>
                  <a:ext cx="1355" cy="1395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91" name="Freeform 95"/>
                <p:cNvSpPr>
                  <a:spLocks/>
                </p:cNvSpPr>
                <p:nvPr/>
              </p:nvSpPr>
              <p:spPr bwMode="auto">
                <a:xfrm>
                  <a:off x="8492" y="1959"/>
                  <a:ext cx="637" cy="713"/>
                </a:xfrm>
                <a:custGeom>
                  <a:avLst/>
                  <a:gdLst/>
                  <a:ahLst/>
                  <a:cxnLst>
                    <a:cxn ang="0">
                      <a:pos x="228" y="14"/>
                    </a:cxn>
                    <a:cxn ang="0">
                      <a:pos x="419" y="172"/>
                    </a:cxn>
                    <a:cxn ang="0">
                      <a:pos x="605" y="348"/>
                    </a:cxn>
                    <a:cxn ang="0">
                      <a:pos x="228" y="615"/>
                    </a:cxn>
                    <a:cxn ang="0">
                      <a:pos x="24" y="242"/>
                    </a:cxn>
                    <a:cxn ang="0">
                      <a:pos x="83" y="86"/>
                    </a:cxn>
                    <a:cxn ang="0">
                      <a:pos x="228" y="14"/>
                    </a:cxn>
                  </a:cxnLst>
                  <a:rect l="0" t="0" r="r" b="b"/>
                  <a:pathLst>
                    <a:path w="637" h="633">
                      <a:moveTo>
                        <a:pt x="228" y="14"/>
                      </a:moveTo>
                      <a:cubicBezTo>
                        <a:pt x="284" y="28"/>
                        <a:pt x="356" y="116"/>
                        <a:pt x="419" y="172"/>
                      </a:cubicBezTo>
                      <a:cubicBezTo>
                        <a:pt x="482" y="228"/>
                        <a:pt x="637" y="274"/>
                        <a:pt x="605" y="348"/>
                      </a:cubicBezTo>
                      <a:cubicBezTo>
                        <a:pt x="573" y="422"/>
                        <a:pt x="325" y="633"/>
                        <a:pt x="228" y="615"/>
                      </a:cubicBezTo>
                      <a:cubicBezTo>
                        <a:pt x="131" y="597"/>
                        <a:pt x="48" y="330"/>
                        <a:pt x="24" y="242"/>
                      </a:cubicBezTo>
                      <a:cubicBezTo>
                        <a:pt x="0" y="154"/>
                        <a:pt x="53" y="127"/>
                        <a:pt x="83" y="86"/>
                      </a:cubicBezTo>
                      <a:cubicBezTo>
                        <a:pt x="113" y="45"/>
                        <a:pt x="172" y="0"/>
                        <a:pt x="228" y="1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192" name="Group 96"/>
                <p:cNvGrpSpPr>
                  <a:grpSpLocks/>
                </p:cNvGrpSpPr>
                <p:nvPr/>
              </p:nvGrpSpPr>
              <p:grpSpPr bwMode="auto">
                <a:xfrm>
                  <a:off x="8334" y="729"/>
                  <a:ext cx="2247" cy="4023"/>
                  <a:chOff x="8334" y="729"/>
                  <a:chExt cx="2247" cy="4023"/>
                </a:xfrm>
              </p:grpSpPr>
              <p:sp>
                <p:nvSpPr>
                  <p:cNvPr id="4193" name="Freeform 97"/>
                  <p:cNvSpPr>
                    <a:spLocks/>
                  </p:cNvSpPr>
                  <p:nvPr/>
                </p:nvSpPr>
                <p:spPr bwMode="auto">
                  <a:xfrm>
                    <a:off x="9819" y="2283"/>
                    <a:ext cx="762" cy="521"/>
                  </a:xfrm>
                  <a:custGeom>
                    <a:avLst/>
                    <a:gdLst/>
                    <a:ahLst/>
                    <a:cxnLst>
                      <a:cxn ang="0">
                        <a:pos x="326" y="0"/>
                      </a:cxn>
                      <a:cxn ang="0">
                        <a:pos x="622" y="197"/>
                      </a:cxn>
                      <a:cxn ang="0">
                        <a:pos x="742" y="350"/>
                      </a:cxn>
                      <a:cxn ang="0">
                        <a:pos x="501" y="533"/>
                      </a:cxn>
                      <a:cxn ang="0">
                        <a:pos x="143" y="350"/>
                      </a:cxn>
                      <a:cxn ang="0">
                        <a:pos x="0" y="221"/>
                      </a:cxn>
                      <a:cxn ang="0">
                        <a:pos x="143" y="76"/>
                      </a:cxn>
                      <a:cxn ang="0">
                        <a:pos x="248" y="8"/>
                      </a:cxn>
                    </a:cxnLst>
                    <a:rect l="0" t="0" r="r" b="b"/>
                    <a:pathLst>
                      <a:path w="762" h="533">
                        <a:moveTo>
                          <a:pt x="326" y="0"/>
                        </a:moveTo>
                        <a:cubicBezTo>
                          <a:pt x="439" y="69"/>
                          <a:pt x="553" y="139"/>
                          <a:pt x="622" y="197"/>
                        </a:cubicBezTo>
                        <a:cubicBezTo>
                          <a:pt x="691" y="255"/>
                          <a:pt x="762" y="294"/>
                          <a:pt x="742" y="350"/>
                        </a:cubicBezTo>
                        <a:cubicBezTo>
                          <a:pt x="722" y="406"/>
                          <a:pt x="601" y="533"/>
                          <a:pt x="501" y="533"/>
                        </a:cubicBezTo>
                        <a:cubicBezTo>
                          <a:pt x="401" y="533"/>
                          <a:pt x="226" y="402"/>
                          <a:pt x="143" y="350"/>
                        </a:cubicBezTo>
                        <a:cubicBezTo>
                          <a:pt x="60" y="298"/>
                          <a:pt x="0" y="267"/>
                          <a:pt x="0" y="221"/>
                        </a:cubicBezTo>
                        <a:cubicBezTo>
                          <a:pt x="0" y="175"/>
                          <a:pt x="102" y="111"/>
                          <a:pt x="143" y="76"/>
                        </a:cubicBezTo>
                        <a:cubicBezTo>
                          <a:pt x="184" y="41"/>
                          <a:pt x="216" y="24"/>
                          <a:pt x="248" y="8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4" name="Freeform 98"/>
                  <p:cNvSpPr>
                    <a:spLocks/>
                  </p:cNvSpPr>
                  <p:nvPr/>
                </p:nvSpPr>
                <p:spPr bwMode="auto">
                  <a:xfrm>
                    <a:off x="9259" y="3574"/>
                    <a:ext cx="625" cy="1178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5" name="Freeform 99"/>
                  <p:cNvSpPr>
                    <a:spLocks/>
                  </p:cNvSpPr>
                  <p:nvPr/>
                </p:nvSpPr>
                <p:spPr bwMode="auto">
                  <a:xfrm>
                    <a:off x="8334" y="3805"/>
                    <a:ext cx="728" cy="86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6" name="Freeform 100"/>
                  <p:cNvSpPr>
                    <a:spLocks/>
                  </p:cNvSpPr>
                  <p:nvPr/>
                </p:nvSpPr>
                <p:spPr bwMode="auto">
                  <a:xfrm>
                    <a:off x="8516" y="3022"/>
                    <a:ext cx="1379" cy="1050"/>
                  </a:xfrm>
                  <a:custGeom>
                    <a:avLst/>
                    <a:gdLst/>
                    <a:ahLst/>
                    <a:cxnLst>
                      <a:cxn ang="0">
                        <a:pos x="243" y="177"/>
                      </a:cxn>
                      <a:cxn ang="0">
                        <a:pos x="395" y="177"/>
                      </a:cxn>
                      <a:cxn ang="0">
                        <a:pos x="524" y="192"/>
                      </a:cxn>
                      <a:cxn ang="0">
                        <a:pos x="677" y="192"/>
                      </a:cxn>
                      <a:cxn ang="0">
                        <a:pos x="804" y="192"/>
                      </a:cxn>
                      <a:cxn ang="0">
                        <a:pos x="895" y="177"/>
                      </a:cxn>
                      <a:cxn ang="0">
                        <a:pos x="1159" y="34"/>
                      </a:cxn>
                      <a:cxn ang="0">
                        <a:pos x="1196" y="382"/>
                      </a:cxn>
                      <a:cxn ang="0">
                        <a:pos x="1322" y="806"/>
                      </a:cxn>
                      <a:cxn ang="0">
                        <a:pos x="1303" y="884"/>
                      </a:cxn>
                      <a:cxn ang="0">
                        <a:pos x="867" y="993"/>
                      </a:cxn>
                      <a:cxn ang="0">
                        <a:pos x="732" y="1001"/>
                      </a:cxn>
                      <a:cxn ang="0">
                        <a:pos x="683" y="700"/>
                      </a:cxn>
                      <a:cxn ang="0">
                        <a:pos x="608" y="926"/>
                      </a:cxn>
                      <a:cxn ang="0">
                        <a:pos x="608" y="1027"/>
                      </a:cxn>
                      <a:cxn ang="0">
                        <a:pos x="324" y="993"/>
                      </a:cxn>
                      <a:cxn ang="0">
                        <a:pos x="105" y="952"/>
                      </a:cxn>
                      <a:cxn ang="0">
                        <a:pos x="9" y="914"/>
                      </a:cxn>
                      <a:cxn ang="0">
                        <a:pos x="161" y="736"/>
                      </a:cxn>
                      <a:cxn ang="0">
                        <a:pos x="243" y="177"/>
                      </a:cxn>
                    </a:cxnLst>
                    <a:rect l="0" t="0" r="r" b="b"/>
                    <a:pathLst>
                      <a:path w="1379" h="1050">
                        <a:moveTo>
                          <a:pt x="243" y="177"/>
                        </a:moveTo>
                        <a:cubicBezTo>
                          <a:pt x="282" y="84"/>
                          <a:pt x="348" y="175"/>
                          <a:pt x="395" y="177"/>
                        </a:cubicBezTo>
                        <a:cubicBezTo>
                          <a:pt x="442" y="179"/>
                          <a:pt x="477" y="190"/>
                          <a:pt x="524" y="192"/>
                        </a:cubicBezTo>
                        <a:cubicBezTo>
                          <a:pt x="571" y="194"/>
                          <a:pt x="630" y="192"/>
                          <a:pt x="677" y="192"/>
                        </a:cubicBezTo>
                        <a:cubicBezTo>
                          <a:pt x="724" y="192"/>
                          <a:pt x="768" y="194"/>
                          <a:pt x="804" y="192"/>
                        </a:cubicBezTo>
                        <a:cubicBezTo>
                          <a:pt x="840" y="190"/>
                          <a:pt x="836" y="203"/>
                          <a:pt x="895" y="177"/>
                        </a:cubicBezTo>
                        <a:cubicBezTo>
                          <a:pt x="954" y="151"/>
                          <a:pt x="1109" y="0"/>
                          <a:pt x="1159" y="34"/>
                        </a:cubicBezTo>
                        <a:cubicBezTo>
                          <a:pt x="1209" y="68"/>
                          <a:pt x="1169" y="253"/>
                          <a:pt x="1196" y="382"/>
                        </a:cubicBezTo>
                        <a:cubicBezTo>
                          <a:pt x="1223" y="511"/>
                          <a:pt x="1304" y="722"/>
                          <a:pt x="1322" y="806"/>
                        </a:cubicBezTo>
                        <a:cubicBezTo>
                          <a:pt x="1340" y="890"/>
                          <a:pt x="1379" y="853"/>
                          <a:pt x="1303" y="884"/>
                        </a:cubicBezTo>
                        <a:cubicBezTo>
                          <a:pt x="1227" y="915"/>
                          <a:pt x="962" y="974"/>
                          <a:pt x="867" y="993"/>
                        </a:cubicBezTo>
                        <a:cubicBezTo>
                          <a:pt x="772" y="1012"/>
                          <a:pt x="763" y="1050"/>
                          <a:pt x="732" y="1001"/>
                        </a:cubicBezTo>
                        <a:cubicBezTo>
                          <a:pt x="701" y="952"/>
                          <a:pt x="704" y="712"/>
                          <a:pt x="683" y="700"/>
                        </a:cubicBezTo>
                        <a:cubicBezTo>
                          <a:pt x="662" y="688"/>
                          <a:pt x="620" y="872"/>
                          <a:pt x="608" y="926"/>
                        </a:cubicBezTo>
                        <a:cubicBezTo>
                          <a:pt x="596" y="980"/>
                          <a:pt x="655" y="1016"/>
                          <a:pt x="608" y="1027"/>
                        </a:cubicBezTo>
                        <a:cubicBezTo>
                          <a:pt x="561" y="1038"/>
                          <a:pt x="408" y="1005"/>
                          <a:pt x="324" y="993"/>
                        </a:cubicBezTo>
                        <a:cubicBezTo>
                          <a:pt x="240" y="981"/>
                          <a:pt x="157" y="965"/>
                          <a:pt x="105" y="952"/>
                        </a:cubicBezTo>
                        <a:cubicBezTo>
                          <a:pt x="53" y="939"/>
                          <a:pt x="0" y="950"/>
                          <a:pt x="9" y="914"/>
                        </a:cubicBezTo>
                        <a:cubicBezTo>
                          <a:pt x="18" y="878"/>
                          <a:pt x="122" y="859"/>
                          <a:pt x="161" y="736"/>
                        </a:cubicBezTo>
                        <a:cubicBezTo>
                          <a:pt x="200" y="613"/>
                          <a:pt x="204" y="270"/>
                          <a:pt x="243" y="177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7" name="Freeform 101"/>
                  <p:cNvSpPr>
                    <a:spLocks/>
                  </p:cNvSpPr>
                  <p:nvPr/>
                </p:nvSpPr>
                <p:spPr bwMode="auto">
                  <a:xfrm>
                    <a:off x="8855" y="1943"/>
                    <a:ext cx="816" cy="251"/>
                  </a:xfrm>
                  <a:custGeom>
                    <a:avLst/>
                    <a:gdLst/>
                    <a:ahLst/>
                    <a:cxnLst>
                      <a:cxn ang="0">
                        <a:pos x="136" y="16"/>
                      </a:cxn>
                      <a:cxn ang="0">
                        <a:pos x="6" y="143"/>
                      </a:cxn>
                      <a:cxn ang="0">
                        <a:pos x="174" y="143"/>
                      </a:cxn>
                      <a:cxn ang="0">
                        <a:pos x="416" y="319"/>
                      </a:cxn>
                      <a:cxn ang="0">
                        <a:pos x="852" y="143"/>
                      </a:cxn>
                      <a:cxn ang="0">
                        <a:pos x="993" y="210"/>
                      </a:cxn>
                      <a:cxn ang="0">
                        <a:pos x="915" y="60"/>
                      </a:cxn>
                      <a:cxn ang="0">
                        <a:pos x="769" y="143"/>
                      </a:cxn>
                      <a:cxn ang="0">
                        <a:pos x="536" y="240"/>
                      </a:cxn>
                      <a:cxn ang="0">
                        <a:pos x="459" y="240"/>
                      </a:cxn>
                      <a:cxn ang="0">
                        <a:pos x="350" y="240"/>
                      </a:cxn>
                      <a:cxn ang="0">
                        <a:pos x="136" y="16"/>
                      </a:cxn>
                    </a:cxnLst>
                    <a:rect l="0" t="0" r="r" b="b"/>
                    <a:pathLst>
                      <a:path w="1003" h="319">
                        <a:moveTo>
                          <a:pt x="136" y="16"/>
                        </a:moveTo>
                        <a:cubicBezTo>
                          <a:pt x="79" y="0"/>
                          <a:pt x="0" y="122"/>
                          <a:pt x="6" y="143"/>
                        </a:cubicBezTo>
                        <a:cubicBezTo>
                          <a:pt x="12" y="164"/>
                          <a:pt x="106" y="114"/>
                          <a:pt x="174" y="143"/>
                        </a:cubicBezTo>
                        <a:cubicBezTo>
                          <a:pt x="242" y="172"/>
                          <a:pt x="303" y="319"/>
                          <a:pt x="416" y="319"/>
                        </a:cubicBezTo>
                        <a:cubicBezTo>
                          <a:pt x="529" y="319"/>
                          <a:pt x="756" y="161"/>
                          <a:pt x="852" y="143"/>
                        </a:cubicBezTo>
                        <a:cubicBezTo>
                          <a:pt x="948" y="125"/>
                          <a:pt x="983" y="224"/>
                          <a:pt x="993" y="210"/>
                        </a:cubicBezTo>
                        <a:cubicBezTo>
                          <a:pt x="1003" y="196"/>
                          <a:pt x="952" y="71"/>
                          <a:pt x="915" y="60"/>
                        </a:cubicBezTo>
                        <a:cubicBezTo>
                          <a:pt x="878" y="49"/>
                          <a:pt x="832" y="113"/>
                          <a:pt x="769" y="143"/>
                        </a:cubicBezTo>
                        <a:cubicBezTo>
                          <a:pt x="706" y="173"/>
                          <a:pt x="588" y="224"/>
                          <a:pt x="536" y="240"/>
                        </a:cubicBezTo>
                        <a:cubicBezTo>
                          <a:pt x="484" y="256"/>
                          <a:pt x="490" y="240"/>
                          <a:pt x="459" y="240"/>
                        </a:cubicBezTo>
                        <a:cubicBezTo>
                          <a:pt x="428" y="240"/>
                          <a:pt x="402" y="272"/>
                          <a:pt x="350" y="240"/>
                        </a:cubicBezTo>
                        <a:cubicBezTo>
                          <a:pt x="298" y="208"/>
                          <a:pt x="193" y="32"/>
                          <a:pt x="136" y="1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4198" name="Group 102"/>
                  <p:cNvGrpSpPr>
                    <a:grpSpLocks/>
                  </p:cNvGrpSpPr>
                  <p:nvPr/>
                </p:nvGrpSpPr>
                <p:grpSpPr bwMode="auto">
                  <a:xfrm>
                    <a:off x="8656" y="729"/>
                    <a:ext cx="1292" cy="1334"/>
                    <a:chOff x="3902" y="954"/>
                    <a:chExt cx="1568" cy="1463"/>
                  </a:xfrm>
                </p:grpSpPr>
                <p:grpSp>
                  <p:nvGrpSpPr>
                    <p:cNvPr id="4199" name="Group 10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4200" name="Group 10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4201" name="Freeform 1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2" name="Oval 10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3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4" name="Oval 10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5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6" name="Freeform 1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7" name="Freeform 1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8" name="Freeform 1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9" name="Freeform 1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0" name="Freeform 1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1" name="Freeform 1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4212" name="Group 11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4213" name="Group 11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4214" name="Oval 11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5" name="Oval 11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6" name="Oval 12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7" name="Oval 12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8" name="Freeform 1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9" name="Freeform 1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0" name="Freeform 1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1" name="Freeform 1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2" name="Rectangle 126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3" name="Rectangle 1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4" name="Rectangle 1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5" name="Rectangle 12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6" name="Rectangle 13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7" name="Rectangle 13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8" name="Rectangle 13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9" name="Oval 13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0" name="Freeform 13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1" name="Freeform 1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2" name="Freeform 1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3" name="Freeform 1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4" name="WordArt 138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4235" name="Rectangle 13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6" name="Rectangle 1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7" name="Rectangle 1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4238" name="Freeform 1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39" name="Freeform 1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4240" name="Oval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5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41" name="Oval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62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242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9193" y="2194"/>
                    <a:ext cx="496" cy="443"/>
                    <a:chOff x="2752" y="836"/>
                    <a:chExt cx="1126" cy="892"/>
                  </a:xfrm>
                </p:grpSpPr>
                <p:grpSp>
                  <p:nvGrpSpPr>
                    <p:cNvPr id="4243" name="Group 1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244" name="Oval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5" name="Oval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6" name="Oval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7" name="Oval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8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9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0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1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2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3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4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5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6" name="Rectangle 1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7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8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9" name="Oval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0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1" name="Freeform 1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2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3" name="Freeform 1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4" name="WordArt 168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265" name="Rectangle 1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6" name="Rectangle 1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7" name="Rectangle 1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2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4270" name="WordArt 174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4394940">
                    <a:off x="9241" y="3470"/>
                    <a:ext cx="591" cy="185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271" name="Freeform 175"/>
                  <p:cNvSpPr>
                    <a:spLocks/>
                  </p:cNvSpPr>
                  <p:nvPr/>
                </p:nvSpPr>
                <p:spPr bwMode="auto">
                  <a:xfrm>
                    <a:off x="8741" y="2391"/>
                    <a:ext cx="727" cy="758"/>
                  </a:xfrm>
                  <a:custGeom>
                    <a:avLst/>
                    <a:gdLst/>
                    <a:ahLst/>
                    <a:cxnLst>
                      <a:cxn ang="0">
                        <a:pos x="389" y="77"/>
                      </a:cxn>
                      <a:cxn ang="0">
                        <a:pos x="541" y="216"/>
                      </a:cxn>
                      <a:cxn ang="0">
                        <a:pos x="655" y="360"/>
                      </a:cxn>
                      <a:cxn ang="0">
                        <a:pos x="468" y="498"/>
                      </a:cxn>
                      <a:cxn ang="0">
                        <a:pos x="305" y="577"/>
                      </a:cxn>
                      <a:cxn ang="0">
                        <a:pos x="181" y="418"/>
                      </a:cxn>
                      <a:cxn ang="0">
                        <a:pos x="15" y="195"/>
                      </a:cxn>
                      <a:cxn ang="0">
                        <a:pos x="93" y="123"/>
                      </a:cxn>
                      <a:cxn ang="0">
                        <a:pos x="334" y="0"/>
                      </a:cxn>
                    </a:cxnLst>
                    <a:rect l="0" t="0" r="r" b="b"/>
                    <a:pathLst>
                      <a:path w="667" h="590">
                        <a:moveTo>
                          <a:pt x="389" y="77"/>
                        </a:moveTo>
                        <a:cubicBezTo>
                          <a:pt x="443" y="123"/>
                          <a:pt x="497" y="169"/>
                          <a:pt x="541" y="216"/>
                        </a:cubicBezTo>
                        <a:cubicBezTo>
                          <a:pt x="585" y="263"/>
                          <a:pt x="667" y="313"/>
                          <a:pt x="655" y="360"/>
                        </a:cubicBezTo>
                        <a:cubicBezTo>
                          <a:pt x="643" y="407"/>
                          <a:pt x="526" y="462"/>
                          <a:pt x="468" y="498"/>
                        </a:cubicBezTo>
                        <a:cubicBezTo>
                          <a:pt x="410" y="534"/>
                          <a:pt x="353" y="590"/>
                          <a:pt x="305" y="577"/>
                        </a:cubicBezTo>
                        <a:cubicBezTo>
                          <a:pt x="257" y="564"/>
                          <a:pt x="229" y="482"/>
                          <a:pt x="181" y="418"/>
                        </a:cubicBezTo>
                        <a:cubicBezTo>
                          <a:pt x="133" y="354"/>
                          <a:pt x="30" y="244"/>
                          <a:pt x="15" y="195"/>
                        </a:cubicBezTo>
                        <a:cubicBezTo>
                          <a:pt x="0" y="146"/>
                          <a:pt x="40" y="155"/>
                          <a:pt x="93" y="123"/>
                        </a:cubicBezTo>
                        <a:cubicBezTo>
                          <a:pt x="146" y="91"/>
                          <a:pt x="240" y="45"/>
                          <a:pt x="334" y="0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2" name="Freeform 176"/>
                  <p:cNvSpPr>
                    <a:spLocks/>
                  </p:cNvSpPr>
                  <p:nvPr/>
                </p:nvSpPr>
                <p:spPr bwMode="auto">
                  <a:xfrm>
                    <a:off x="9690" y="1997"/>
                    <a:ext cx="584" cy="635"/>
                  </a:xfrm>
                  <a:custGeom>
                    <a:avLst/>
                    <a:gdLst/>
                    <a:ahLst/>
                    <a:cxnLst>
                      <a:cxn ang="0">
                        <a:pos x="37" y="42"/>
                      </a:cxn>
                      <a:cxn ang="0">
                        <a:pos x="37" y="385"/>
                      </a:cxn>
                      <a:cxn ang="0">
                        <a:pos x="205" y="569"/>
                      </a:cxn>
                      <a:cxn ang="0">
                        <a:pos x="337" y="605"/>
                      </a:cxn>
                      <a:cxn ang="0">
                        <a:pos x="572" y="389"/>
                      </a:cxn>
                      <a:cxn ang="0">
                        <a:pos x="262" y="134"/>
                      </a:cxn>
                      <a:cxn ang="0">
                        <a:pos x="37" y="42"/>
                      </a:cxn>
                    </a:cxnLst>
                    <a:rect l="0" t="0" r="r" b="b"/>
                    <a:pathLst>
                      <a:path w="584" h="635">
                        <a:moveTo>
                          <a:pt x="37" y="42"/>
                        </a:moveTo>
                        <a:cubicBezTo>
                          <a:pt x="0" y="84"/>
                          <a:pt x="9" y="297"/>
                          <a:pt x="37" y="385"/>
                        </a:cubicBezTo>
                        <a:cubicBezTo>
                          <a:pt x="65" y="473"/>
                          <a:pt x="155" y="532"/>
                          <a:pt x="205" y="569"/>
                        </a:cubicBezTo>
                        <a:cubicBezTo>
                          <a:pt x="255" y="606"/>
                          <a:pt x="276" y="635"/>
                          <a:pt x="337" y="605"/>
                        </a:cubicBezTo>
                        <a:cubicBezTo>
                          <a:pt x="398" y="575"/>
                          <a:pt x="584" y="467"/>
                          <a:pt x="572" y="389"/>
                        </a:cubicBezTo>
                        <a:cubicBezTo>
                          <a:pt x="560" y="311"/>
                          <a:pt x="354" y="188"/>
                          <a:pt x="262" y="134"/>
                        </a:cubicBezTo>
                        <a:cubicBezTo>
                          <a:pt x="170" y="80"/>
                          <a:pt x="74" y="0"/>
                          <a:pt x="37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3" name="Freeform 177"/>
                  <p:cNvSpPr>
                    <a:spLocks/>
                  </p:cNvSpPr>
                  <p:nvPr/>
                </p:nvSpPr>
                <p:spPr bwMode="auto">
                  <a:xfrm>
                    <a:off x="9193" y="2804"/>
                    <a:ext cx="133" cy="137"/>
                  </a:xfrm>
                  <a:custGeom>
                    <a:avLst/>
                    <a:gdLst/>
                    <a:ahLst/>
                    <a:cxnLst>
                      <a:cxn ang="0">
                        <a:pos x="133" y="137"/>
                      </a:cxn>
                      <a:cxn ang="0">
                        <a:pos x="92" y="4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3" h="137">
                        <a:moveTo>
                          <a:pt x="133" y="137"/>
                        </a:moveTo>
                        <a:cubicBezTo>
                          <a:pt x="123" y="101"/>
                          <a:pt x="114" y="66"/>
                          <a:pt x="92" y="43"/>
                        </a:cubicBezTo>
                        <a:cubicBezTo>
                          <a:pt x="70" y="20"/>
                          <a:pt x="35" y="10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4" name="Freeform 178"/>
                  <p:cNvSpPr>
                    <a:spLocks/>
                  </p:cNvSpPr>
                  <p:nvPr/>
                </p:nvSpPr>
                <p:spPr bwMode="auto">
                  <a:xfrm>
                    <a:off x="9117" y="2893"/>
                    <a:ext cx="104" cy="141"/>
                  </a:xfrm>
                  <a:custGeom>
                    <a:avLst/>
                    <a:gdLst/>
                    <a:ahLst/>
                    <a:cxnLst>
                      <a:cxn ang="0">
                        <a:pos x="89" y="141"/>
                      </a:cxn>
                      <a:cxn ang="0">
                        <a:pos x="89" y="5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4" h="141">
                        <a:moveTo>
                          <a:pt x="89" y="141"/>
                        </a:moveTo>
                        <a:cubicBezTo>
                          <a:pt x="96" y="108"/>
                          <a:pt x="104" y="75"/>
                          <a:pt x="89" y="52"/>
                        </a:cubicBezTo>
                        <a:cubicBezTo>
                          <a:pt x="74" y="29"/>
                          <a:pt x="37" y="14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  <p:sp>
          <p:nvSpPr>
            <p:cNvPr id="4275" name="Freeform 179"/>
            <p:cNvSpPr>
              <a:spLocks/>
            </p:cNvSpPr>
            <p:nvPr/>
          </p:nvSpPr>
          <p:spPr bwMode="auto">
            <a:xfrm>
              <a:off x="9712" y="2223"/>
              <a:ext cx="182" cy="98"/>
            </a:xfrm>
            <a:custGeom>
              <a:avLst/>
              <a:gdLst/>
              <a:ahLst/>
              <a:cxnLst>
                <a:cxn ang="0">
                  <a:pos x="182" y="98"/>
                </a:cxn>
                <a:cxn ang="0">
                  <a:pos x="0" y="0"/>
                </a:cxn>
              </a:cxnLst>
              <a:rect l="0" t="0" r="r" b="b"/>
              <a:pathLst>
                <a:path w="182" h="98">
                  <a:moveTo>
                    <a:pt x="182" y="98"/>
                  </a:moveTo>
                  <a:cubicBezTo>
                    <a:pt x="182" y="98"/>
                    <a:pt x="91" y="4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76" name="Freeform 180"/>
            <p:cNvSpPr>
              <a:spLocks/>
            </p:cNvSpPr>
            <p:nvPr/>
          </p:nvSpPr>
          <p:spPr bwMode="auto">
            <a:xfrm>
              <a:off x="9645" y="2313"/>
              <a:ext cx="174" cy="93"/>
            </a:xfrm>
            <a:custGeom>
              <a:avLst/>
              <a:gdLst/>
              <a:ahLst/>
              <a:cxnLst>
                <a:cxn ang="0">
                  <a:pos x="174" y="93"/>
                </a:cxn>
                <a:cxn ang="0">
                  <a:pos x="0" y="0"/>
                </a:cxn>
              </a:cxnLst>
              <a:rect l="0" t="0" r="r" b="b"/>
              <a:pathLst>
                <a:path w="174" h="93">
                  <a:moveTo>
                    <a:pt x="174" y="93"/>
                  </a:moveTo>
                  <a:cubicBezTo>
                    <a:pt x="174" y="93"/>
                    <a:pt x="87" y="46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7" name="Group 90"/>
          <p:cNvGrpSpPr>
            <a:grpSpLocks/>
          </p:cNvGrpSpPr>
          <p:nvPr/>
        </p:nvGrpSpPr>
        <p:grpSpPr bwMode="auto">
          <a:xfrm>
            <a:off x="2428860" y="3643314"/>
            <a:ext cx="608012" cy="647700"/>
            <a:chOff x="10198" y="3359"/>
            <a:chExt cx="1341" cy="1458"/>
          </a:xfrm>
        </p:grpSpPr>
        <p:sp>
          <p:nvSpPr>
            <p:cNvPr id="188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6" name="Group 90"/>
          <p:cNvGrpSpPr>
            <a:grpSpLocks/>
          </p:cNvGrpSpPr>
          <p:nvPr/>
        </p:nvGrpSpPr>
        <p:grpSpPr bwMode="auto">
          <a:xfrm>
            <a:off x="2786050" y="3786190"/>
            <a:ext cx="608012" cy="647700"/>
            <a:chOff x="10198" y="3359"/>
            <a:chExt cx="1341" cy="1458"/>
          </a:xfrm>
        </p:grpSpPr>
        <p:sp>
          <p:nvSpPr>
            <p:cNvPr id="197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12"/>
          <p:cNvGrpSpPr>
            <a:grpSpLocks/>
          </p:cNvGrpSpPr>
          <p:nvPr/>
        </p:nvGrpSpPr>
        <p:grpSpPr bwMode="auto">
          <a:xfrm rot="2845261">
            <a:off x="4149408" y="2838271"/>
            <a:ext cx="449263" cy="473075"/>
            <a:chOff x="1945" y="7873"/>
            <a:chExt cx="2659" cy="2360"/>
          </a:xfrm>
        </p:grpSpPr>
        <p:sp>
          <p:nvSpPr>
            <p:cNvPr id="20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0" name="Group 109"/>
          <p:cNvGrpSpPr>
            <a:grpSpLocks/>
          </p:cNvGrpSpPr>
          <p:nvPr/>
        </p:nvGrpSpPr>
        <p:grpSpPr bwMode="auto">
          <a:xfrm>
            <a:off x="3879415" y="1853539"/>
            <a:ext cx="884237" cy="419100"/>
            <a:chOff x="3752" y="2465"/>
            <a:chExt cx="1794" cy="1056"/>
          </a:xfrm>
        </p:grpSpPr>
        <p:sp>
          <p:nvSpPr>
            <p:cNvPr id="211" name="Freeform 11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Freeform 11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3" name="212 Grupo"/>
          <p:cNvGrpSpPr/>
          <p:nvPr/>
        </p:nvGrpSpPr>
        <p:grpSpPr>
          <a:xfrm>
            <a:off x="5842604" y="2299369"/>
            <a:ext cx="1500198" cy="785818"/>
            <a:chOff x="3286116" y="2357430"/>
            <a:chExt cx="1628087" cy="714380"/>
          </a:xfrm>
        </p:grpSpPr>
        <p:grpSp>
          <p:nvGrpSpPr>
            <p:cNvPr id="214" name="Group 109"/>
            <p:cNvGrpSpPr>
              <a:grpSpLocks/>
            </p:cNvGrpSpPr>
            <p:nvPr/>
          </p:nvGrpSpPr>
          <p:grpSpPr bwMode="auto">
            <a:xfrm>
              <a:off x="3500430" y="2500306"/>
              <a:ext cx="884237" cy="419100"/>
              <a:chOff x="3752" y="2465"/>
              <a:chExt cx="1794" cy="1056"/>
            </a:xfrm>
          </p:grpSpPr>
          <p:sp>
            <p:nvSpPr>
              <p:cNvPr id="216" name="Freeform 110"/>
              <p:cNvSpPr>
                <a:spLocks/>
              </p:cNvSpPr>
              <p:nvPr/>
            </p:nvSpPr>
            <p:spPr bwMode="auto">
              <a:xfrm>
                <a:off x="3752" y="2465"/>
                <a:ext cx="1794" cy="773"/>
              </a:xfrm>
              <a:custGeom>
                <a:avLst/>
                <a:gdLst/>
                <a:ahLst/>
                <a:cxnLst>
                  <a:cxn ang="0">
                    <a:pos x="276" y="369"/>
                  </a:cxn>
                  <a:cxn ang="0">
                    <a:pos x="459" y="181"/>
                  </a:cxn>
                  <a:cxn ang="0">
                    <a:pos x="597" y="331"/>
                  </a:cxn>
                  <a:cxn ang="0">
                    <a:pos x="859" y="181"/>
                  </a:cxn>
                  <a:cxn ang="0">
                    <a:pos x="926" y="369"/>
                  </a:cxn>
                  <a:cxn ang="0">
                    <a:pos x="1218" y="248"/>
                  </a:cxn>
                  <a:cxn ang="0">
                    <a:pos x="1440" y="25"/>
                  </a:cxn>
                  <a:cxn ang="0">
                    <a:pos x="1777" y="99"/>
                  </a:cxn>
                  <a:cxn ang="0">
                    <a:pos x="1544" y="304"/>
                  </a:cxn>
                  <a:cxn ang="0">
                    <a:pos x="1556" y="480"/>
                  </a:cxn>
                  <a:cxn ang="0">
                    <a:pos x="1641" y="711"/>
                  </a:cxn>
                  <a:cxn ang="0">
                    <a:pos x="1323" y="768"/>
                  </a:cxn>
                  <a:cxn ang="0">
                    <a:pos x="926" y="681"/>
                  </a:cxn>
                  <a:cxn ang="0">
                    <a:pos x="736" y="711"/>
                  </a:cxn>
                  <a:cxn ang="0">
                    <a:pos x="396" y="711"/>
                  </a:cxn>
                  <a:cxn ang="0">
                    <a:pos x="57" y="681"/>
                  </a:cxn>
                  <a:cxn ang="0">
                    <a:pos x="103" y="545"/>
                  </a:cxn>
                  <a:cxn ang="0">
                    <a:pos x="29" y="266"/>
                  </a:cxn>
                  <a:cxn ang="0">
                    <a:pos x="276" y="369"/>
                  </a:cxn>
                </a:cxnLst>
                <a:rect l="0" t="0" r="r" b="b"/>
                <a:pathLst>
                  <a:path w="1794" h="773">
                    <a:moveTo>
                      <a:pt x="276" y="369"/>
                    </a:moveTo>
                    <a:cubicBezTo>
                      <a:pt x="348" y="355"/>
                      <a:pt x="406" y="187"/>
                      <a:pt x="459" y="181"/>
                    </a:cubicBezTo>
                    <a:cubicBezTo>
                      <a:pt x="512" y="175"/>
                      <a:pt x="530" y="331"/>
                      <a:pt x="597" y="331"/>
                    </a:cubicBezTo>
                    <a:cubicBezTo>
                      <a:pt x="664" y="331"/>
                      <a:pt x="804" y="175"/>
                      <a:pt x="859" y="181"/>
                    </a:cubicBezTo>
                    <a:cubicBezTo>
                      <a:pt x="914" y="187"/>
                      <a:pt x="866" y="358"/>
                      <a:pt x="926" y="369"/>
                    </a:cubicBezTo>
                    <a:cubicBezTo>
                      <a:pt x="986" y="380"/>
                      <a:pt x="1132" y="305"/>
                      <a:pt x="1218" y="248"/>
                    </a:cubicBezTo>
                    <a:cubicBezTo>
                      <a:pt x="1304" y="191"/>
                      <a:pt x="1347" y="50"/>
                      <a:pt x="1440" y="25"/>
                    </a:cubicBezTo>
                    <a:cubicBezTo>
                      <a:pt x="1533" y="0"/>
                      <a:pt x="1760" y="53"/>
                      <a:pt x="1777" y="99"/>
                    </a:cubicBezTo>
                    <a:cubicBezTo>
                      <a:pt x="1794" y="145"/>
                      <a:pt x="1581" y="241"/>
                      <a:pt x="1544" y="304"/>
                    </a:cubicBezTo>
                    <a:cubicBezTo>
                      <a:pt x="1507" y="367"/>
                      <a:pt x="1540" y="412"/>
                      <a:pt x="1556" y="480"/>
                    </a:cubicBezTo>
                    <a:cubicBezTo>
                      <a:pt x="1572" y="548"/>
                      <a:pt x="1680" y="663"/>
                      <a:pt x="1641" y="711"/>
                    </a:cubicBezTo>
                    <a:cubicBezTo>
                      <a:pt x="1602" y="759"/>
                      <a:pt x="1442" y="773"/>
                      <a:pt x="1323" y="768"/>
                    </a:cubicBezTo>
                    <a:cubicBezTo>
                      <a:pt x="1204" y="763"/>
                      <a:pt x="1024" y="691"/>
                      <a:pt x="926" y="681"/>
                    </a:cubicBezTo>
                    <a:cubicBezTo>
                      <a:pt x="828" y="671"/>
                      <a:pt x="824" y="706"/>
                      <a:pt x="736" y="711"/>
                    </a:cubicBezTo>
                    <a:cubicBezTo>
                      <a:pt x="648" y="716"/>
                      <a:pt x="509" y="716"/>
                      <a:pt x="396" y="711"/>
                    </a:cubicBezTo>
                    <a:cubicBezTo>
                      <a:pt x="283" y="706"/>
                      <a:pt x="106" y="709"/>
                      <a:pt x="57" y="681"/>
                    </a:cubicBezTo>
                    <a:cubicBezTo>
                      <a:pt x="8" y="653"/>
                      <a:pt x="108" y="614"/>
                      <a:pt x="103" y="545"/>
                    </a:cubicBezTo>
                    <a:cubicBezTo>
                      <a:pt x="98" y="476"/>
                      <a:pt x="0" y="294"/>
                      <a:pt x="29" y="266"/>
                    </a:cubicBezTo>
                    <a:cubicBezTo>
                      <a:pt x="58" y="238"/>
                      <a:pt x="204" y="383"/>
                      <a:pt x="276" y="369"/>
                    </a:cubicBezTo>
                    <a:close/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111"/>
              <p:cNvSpPr>
                <a:spLocks/>
              </p:cNvSpPr>
              <p:nvPr/>
            </p:nvSpPr>
            <p:spPr bwMode="auto">
              <a:xfrm>
                <a:off x="3762" y="2917"/>
                <a:ext cx="1208" cy="604"/>
              </a:xfrm>
              <a:custGeom>
                <a:avLst/>
                <a:gdLst/>
                <a:ahLst/>
                <a:cxnLst>
                  <a:cxn ang="0">
                    <a:pos x="46" y="237"/>
                  </a:cxn>
                  <a:cxn ang="0">
                    <a:pos x="183" y="83"/>
                  </a:cxn>
                  <a:cxn ang="0">
                    <a:pos x="319" y="145"/>
                  </a:cxn>
                  <a:cxn ang="0">
                    <a:pos x="491" y="0"/>
                  </a:cxn>
                  <a:cxn ang="0">
                    <a:pos x="685" y="145"/>
                  </a:cxn>
                  <a:cxn ang="0">
                    <a:pos x="886" y="175"/>
                  </a:cxn>
                  <a:cxn ang="0">
                    <a:pos x="1128" y="401"/>
                  </a:cxn>
                  <a:cxn ang="0">
                    <a:pos x="747" y="401"/>
                  </a:cxn>
                  <a:cxn ang="0">
                    <a:pos x="271" y="520"/>
                  </a:cxn>
                  <a:cxn ang="0">
                    <a:pos x="127" y="401"/>
                  </a:cxn>
                  <a:cxn ang="0">
                    <a:pos x="9" y="355"/>
                  </a:cxn>
                  <a:cxn ang="0">
                    <a:pos x="75" y="175"/>
                  </a:cxn>
                </a:cxnLst>
                <a:rect l="0" t="0" r="r" b="b"/>
                <a:pathLst>
                  <a:path w="1151" h="520">
                    <a:moveTo>
                      <a:pt x="46" y="237"/>
                    </a:moveTo>
                    <a:cubicBezTo>
                      <a:pt x="92" y="167"/>
                      <a:pt x="138" y="98"/>
                      <a:pt x="183" y="83"/>
                    </a:cubicBezTo>
                    <a:cubicBezTo>
                      <a:pt x="228" y="68"/>
                      <a:pt x="268" y="159"/>
                      <a:pt x="319" y="145"/>
                    </a:cubicBezTo>
                    <a:cubicBezTo>
                      <a:pt x="370" y="131"/>
                      <a:pt x="430" y="0"/>
                      <a:pt x="491" y="0"/>
                    </a:cubicBezTo>
                    <a:cubicBezTo>
                      <a:pt x="552" y="0"/>
                      <a:pt x="619" y="116"/>
                      <a:pt x="685" y="145"/>
                    </a:cubicBezTo>
                    <a:cubicBezTo>
                      <a:pt x="751" y="174"/>
                      <a:pt x="812" y="132"/>
                      <a:pt x="886" y="175"/>
                    </a:cubicBezTo>
                    <a:cubicBezTo>
                      <a:pt x="960" y="218"/>
                      <a:pt x="1151" y="363"/>
                      <a:pt x="1128" y="401"/>
                    </a:cubicBezTo>
                    <a:cubicBezTo>
                      <a:pt x="1105" y="439"/>
                      <a:pt x="890" y="381"/>
                      <a:pt x="747" y="401"/>
                    </a:cubicBezTo>
                    <a:cubicBezTo>
                      <a:pt x="604" y="421"/>
                      <a:pt x="374" y="520"/>
                      <a:pt x="271" y="520"/>
                    </a:cubicBezTo>
                    <a:cubicBezTo>
                      <a:pt x="168" y="520"/>
                      <a:pt x="171" y="429"/>
                      <a:pt x="127" y="401"/>
                    </a:cubicBezTo>
                    <a:cubicBezTo>
                      <a:pt x="83" y="373"/>
                      <a:pt x="18" y="393"/>
                      <a:pt x="9" y="355"/>
                    </a:cubicBezTo>
                    <a:cubicBezTo>
                      <a:pt x="0" y="317"/>
                      <a:pt x="37" y="246"/>
                      <a:pt x="75" y="175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5" name="Freeform 3"/>
            <p:cNvSpPr>
              <a:spLocks/>
            </p:cNvSpPr>
            <p:nvPr/>
          </p:nvSpPr>
          <p:spPr bwMode="auto">
            <a:xfrm>
              <a:off x="3286116" y="2357430"/>
              <a:ext cx="1628087" cy="714380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8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1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408925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7" name="151 Grupo"/>
          <p:cNvGrpSpPr/>
          <p:nvPr/>
        </p:nvGrpSpPr>
        <p:grpSpPr>
          <a:xfrm>
            <a:off x="6286512" y="4214818"/>
            <a:ext cx="2500330" cy="1071570"/>
            <a:chOff x="3714744" y="4214818"/>
            <a:chExt cx="4011612" cy="1854200"/>
          </a:xfrm>
        </p:grpSpPr>
        <p:grpSp>
          <p:nvGrpSpPr>
            <p:cNvPr id="8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156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9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54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4500562" y="1214422"/>
            <a:ext cx="1428760" cy="1428760"/>
            <a:chOff x="2904" y="8552"/>
            <a:chExt cx="1493" cy="1547"/>
          </a:xfrm>
        </p:grpSpPr>
        <p:sp>
          <p:nvSpPr>
            <p:cNvPr id="16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" name="Group 2"/>
          <p:cNvGrpSpPr>
            <a:grpSpLocks/>
          </p:cNvGrpSpPr>
          <p:nvPr/>
        </p:nvGrpSpPr>
        <p:grpSpPr bwMode="auto">
          <a:xfrm>
            <a:off x="6500826" y="3357562"/>
            <a:ext cx="714380" cy="1071570"/>
            <a:chOff x="4622" y="7327"/>
            <a:chExt cx="3136" cy="3385"/>
          </a:xfrm>
        </p:grpSpPr>
        <p:sp>
          <p:nvSpPr>
            <p:cNvPr id="194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05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05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6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6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" name="Group 2"/>
          <p:cNvGrpSpPr>
            <a:grpSpLocks/>
          </p:cNvGrpSpPr>
          <p:nvPr/>
        </p:nvGrpSpPr>
        <p:grpSpPr bwMode="auto">
          <a:xfrm>
            <a:off x="0" y="285728"/>
            <a:ext cx="2428860" cy="2286016"/>
            <a:chOff x="1676" y="4676"/>
            <a:chExt cx="1681" cy="1386"/>
          </a:xfrm>
        </p:grpSpPr>
        <p:sp>
          <p:nvSpPr>
            <p:cNvPr id="4099" name="Freeform 3"/>
            <p:cNvSpPr>
              <a:spLocks/>
            </p:cNvSpPr>
            <p:nvPr/>
          </p:nvSpPr>
          <p:spPr bwMode="auto">
            <a:xfrm>
              <a:off x="2915" y="5029"/>
              <a:ext cx="442" cy="873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75" y="13"/>
                </a:cxn>
                <a:cxn ang="0">
                  <a:pos x="293" y="52"/>
                </a:cxn>
                <a:cxn ang="0">
                  <a:pos x="337" y="326"/>
                </a:cxn>
                <a:cxn ang="0">
                  <a:pos x="337" y="570"/>
                </a:cxn>
                <a:cxn ang="0">
                  <a:pos x="443" y="849"/>
                </a:cxn>
                <a:cxn ang="0">
                  <a:pos x="308" y="712"/>
                </a:cxn>
                <a:cxn ang="0">
                  <a:pos x="205" y="529"/>
                </a:cxn>
                <a:cxn ang="0">
                  <a:pos x="114" y="362"/>
                </a:cxn>
                <a:cxn ang="0">
                  <a:pos x="16" y="290"/>
                </a:cxn>
                <a:cxn ang="0">
                  <a:pos x="16" y="175"/>
                </a:cxn>
              </a:cxnLst>
              <a:rect l="0" t="0" r="r" b="b"/>
              <a:pathLst>
                <a:path w="448" h="873">
                  <a:moveTo>
                    <a:pt x="0" y="103"/>
                  </a:moveTo>
                  <a:cubicBezTo>
                    <a:pt x="13" y="62"/>
                    <a:pt x="26" y="21"/>
                    <a:pt x="75" y="13"/>
                  </a:cubicBezTo>
                  <a:cubicBezTo>
                    <a:pt x="124" y="5"/>
                    <a:pt x="249" y="0"/>
                    <a:pt x="293" y="52"/>
                  </a:cubicBezTo>
                  <a:cubicBezTo>
                    <a:pt x="337" y="104"/>
                    <a:pt x="330" y="240"/>
                    <a:pt x="337" y="326"/>
                  </a:cubicBezTo>
                  <a:cubicBezTo>
                    <a:pt x="344" y="412"/>
                    <a:pt x="319" y="483"/>
                    <a:pt x="337" y="570"/>
                  </a:cubicBezTo>
                  <a:cubicBezTo>
                    <a:pt x="355" y="657"/>
                    <a:pt x="448" y="825"/>
                    <a:pt x="443" y="849"/>
                  </a:cubicBezTo>
                  <a:cubicBezTo>
                    <a:pt x="438" y="873"/>
                    <a:pt x="348" y="765"/>
                    <a:pt x="308" y="712"/>
                  </a:cubicBezTo>
                  <a:cubicBezTo>
                    <a:pt x="268" y="659"/>
                    <a:pt x="237" y="587"/>
                    <a:pt x="205" y="529"/>
                  </a:cubicBezTo>
                  <a:cubicBezTo>
                    <a:pt x="173" y="471"/>
                    <a:pt x="145" y="402"/>
                    <a:pt x="114" y="362"/>
                  </a:cubicBezTo>
                  <a:cubicBezTo>
                    <a:pt x="83" y="322"/>
                    <a:pt x="32" y="321"/>
                    <a:pt x="16" y="290"/>
                  </a:cubicBezTo>
                  <a:cubicBezTo>
                    <a:pt x="0" y="259"/>
                    <a:pt x="8" y="217"/>
                    <a:pt x="16" y="175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0" name="Freeform 4"/>
            <p:cNvSpPr>
              <a:spLocks/>
            </p:cNvSpPr>
            <p:nvPr/>
          </p:nvSpPr>
          <p:spPr bwMode="auto">
            <a:xfrm>
              <a:off x="1676" y="5092"/>
              <a:ext cx="375" cy="735"/>
            </a:xfrm>
            <a:custGeom>
              <a:avLst/>
              <a:gdLst/>
              <a:ahLst/>
              <a:cxnLst>
                <a:cxn ang="0">
                  <a:pos x="734" y="175"/>
                </a:cxn>
                <a:cxn ang="0">
                  <a:pos x="635" y="36"/>
                </a:cxn>
                <a:cxn ang="0">
                  <a:pos x="558" y="2"/>
                </a:cxn>
                <a:cxn ang="0">
                  <a:pos x="405" y="49"/>
                </a:cxn>
                <a:cxn ang="0">
                  <a:pos x="335" y="261"/>
                </a:cxn>
                <a:cxn ang="0">
                  <a:pos x="335" y="481"/>
                </a:cxn>
                <a:cxn ang="0">
                  <a:pos x="223" y="735"/>
                </a:cxn>
                <a:cxn ang="0">
                  <a:pos x="49" y="851"/>
                </a:cxn>
                <a:cxn ang="0">
                  <a:pos x="518" y="668"/>
                </a:cxn>
                <a:cxn ang="0">
                  <a:pos x="704" y="462"/>
                </a:cxn>
                <a:cxn ang="0">
                  <a:pos x="731" y="277"/>
                </a:cxn>
              </a:cxnLst>
              <a:rect l="0" t="0" r="r" b="b"/>
              <a:pathLst>
                <a:path w="739" h="862">
                  <a:moveTo>
                    <a:pt x="734" y="175"/>
                  </a:moveTo>
                  <a:cubicBezTo>
                    <a:pt x="699" y="120"/>
                    <a:pt x="664" y="65"/>
                    <a:pt x="635" y="36"/>
                  </a:cubicBezTo>
                  <a:cubicBezTo>
                    <a:pt x="606" y="7"/>
                    <a:pt x="596" y="0"/>
                    <a:pt x="558" y="2"/>
                  </a:cubicBezTo>
                  <a:cubicBezTo>
                    <a:pt x="520" y="4"/>
                    <a:pt x="442" y="6"/>
                    <a:pt x="405" y="49"/>
                  </a:cubicBezTo>
                  <a:cubicBezTo>
                    <a:pt x="368" y="92"/>
                    <a:pt x="347" y="189"/>
                    <a:pt x="335" y="261"/>
                  </a:cubicBezTo>
                  <a:cubicBezTo>
                    <a:pt x="323" y="333"/>
                    <a:pt x="354" y="402"/>
                    <a:pt x="335" y="481"/>
                  </a:cubicBezTo>
                  <a:cubicBezTo>
                    <a:pt x="316" y="560"/>
                    <a:pt x="271" y="673"/>
                    <a:pt x="223" y="735"/>
                  </a:cubicBezTo>
                  <a:cubicBezTo>
                    <a:pt x="175" y="797"/>
                    <a:pt x="0" y="862"/>
                    <a:pt x="49" y="851"/>
                  </a:cubicBezTo>
                  <a:cubicBezTo>
                    <a:pt x="98" y="840"/>
                    <a:pt x="409" y="733"/>
                    <a:pt x="518" y="668"/>
                  </a:cubicBezTo>
                  <a:cubicBezTo>
                    <a:pt x="627" y="603"/>
                    <a:pt x="669" y="527"/>
                    <a:pt x="704" y="462"/>
                  </a:cubicBezTo>
                  <a:cubicBezTo>
                    <a:pt x="739" y="397"/>
                    <a:pt x="735" y="337"/>
                    <a:pt x="731" y="27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1" name="Oval 5"/>
            <p:cNvSpPr>
              <a:spLocks noChangeArrowheads="1"/>
            </p:cNvSpPr>
            <p:nvPr/>
          </p:nvSpPr>
          <p:spPr bwMode="auto">
            <a:xfrm>
              <a:off x="2063" y="4856"/>
              <a:ext cx="980" cy="1206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2" name="Oval 6"/>
            <p:cNvSpPr>
              <a:spLocks noChangeArrowheads="1"/>
            </p:cNvSpPr>
            <p:nvPr/>
          </p:nvSpPr>
          <p:spPr bwMode="auto">
            <a:xfrm>
              <a:off x="2270" y="5519"/>
              <a:ext cx="575" cy="507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401" y="5548"/>
              <a:ext cx="273" cy="356"/>
            </a:xfrm>
            <a:custGeom>
              <a:avLst/>
              <a:gdLst/>
              <a:ahLst/>
              <a:cxnLst>
                <a:cxn ang="0">
                  <a:pos x="372" y="399"/>
                </a:cxn>
                <a:cxn ang="0">
                  <a:pos x="251" y="464"/>
                </a:cxn>
                <a:cxn ang="0">
                  <a:pos x="168" y="390"/>
                </a:cxn>
                <a:cxn ang="0">
                  <a:pos x="168" y="241"/>
                </a:cxn>
                <a:cxn ang="0">
                  <a:pos x="307" y="195"/>
                </a:cxn>
                <a:cxn ang="0">
                  <a:pos x="344" y="129"/>
                </a:cxn>
                <a:cxn ang="0">
                  <a:pos x="326" y="37"/>
                </a:cxn>
                <a:cxn ang="0">
                  <a:pos x="233" y="9"/>
                </a:cxn>
                <a:cxn ang="0">
                  <a:pos x="103" y="18"/>
                </a:cxn>
                <a:cxn ang="0">
                  <a:pos x="19" y="120"/>
                </a:cxn>
                <a:cxn ang="0">
                  <a:pos x="121" y="204"/>
                </a:cxn>
                <a:cxn ang="0">
                  <a:pos x="158" y="427"/>
                </a:cxn>
                <a:cxn ang="0">
                  <a:pos x="56" y="455"/>
                </a:cxn>
                <a:cxn ang="0">
                  <a:pos x="0" y="362"/>
                </a:cxn>
              </a:cxnLst>
              <a:rect l="0" t="0" r="r" b="b"/>
              <a:pathLst>
                <a:path w="372" h="469">
                  <a:moveTo>
                    <a:pt x="372" y="399"/>
                  </a:moveTo>
                  <a:cubicBezTo>
                    <a:pt x="328" y="432"/>
                    <a:pt x="285" y="466"/>
                    <a:pt x="251" y="464"/>
                  </a:cubicBezTo>
                  <a:cubicBezTo>
                    <a:pt x="217" y="462"/>
                    <a:pt x="182" y="427"/>
                    <a:pt x="168" y="390"/>
                  </a:cubicBezTo>
                  <a:cubicBezTo>
                    <a:pt x="154" y="353"/>
                    <a:pt x="145" y="274"/>
                    <a:pt x="168" y="241"/>
                  </a:cubicBezTo>
                  <a:cubicBezTo>
                    <a:pt x="191" y="208"/>
                    <a:pt x="278" y="214"/>
                    <a:pt x="307" y="195"/>
                  </a:cubicBezTo>
                  <a:cubicBezTo>
                    <a:pt x="336" y="176"/>
                    <a:pt x="341" y="155"/>
                    <a:pt x="344" y="129"/>
                  </a:cubicBezTo>
                  <a:cubicBezTo>
                    <a:pt x="347" y="103"/>
                    <a:pt x="344" y="57"/>
                    <a:pt x="326" y="37"/>
                  </a:cubicBezTo>
                  <a:cubicBezTo>
                    <a:pt x="308" y="17"/>
                    <a:pt x="270" y="12"/>
                    <a:pt x="233" y="9"/>
                  </a:cubicBezTo>
                  <a:cubicBezTo>
                    <a:pt x="196" y="6"/>
                    <a:pt x="139" y="0"/>
                    <a:pt x="103" y="18"/>
                  </a:cubicBezTo>
                  <a:cubicBezTo>
                    <a:pt x="67" y="36"/>
                    <a:pt x="16" y="89"/>
                    <a:pt x="19" y="120"/>
                  </a:cubicBezTo>
                  <a:cubicBezTo>
                    <a:pt x="22" y="151"/>
                    <a:pt x="98" y="153"/>
                    <a:pt x="121" y="204"/>
                  </a:cubicBezTo>
                  <a:cubicBezTo>
                    <a:pt x="144" y="255"/>
                    <a:pt x="169" y="385"/>
                    <a:pt x="158" y="427"/>
                  </a:cubicBezTo>
                  <a:cubicBezTo>
                    <a:pt x="147" y="469"/>
                    <a:pt x="82" y="466"/>
                    <a:pt x="56" y="455"/>
                  </a:cubicBezTo>
                  <a:cubicBezTo>
                    <a:pt x="30" y="444"/>
                    <a:pt x="15" y="403"/>
                    <a:pt x="0" y="36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311" y="5371"/>
              <a:ext cx="191" cy="182"/>
            </a:xfrm>
            <a:custGeom>
              <a:avLst/>
              <a:gdLst/>
              <a:ahLst/>
              <a:cxnLst>
                <a:cxn ang="0">
                  <a:pos x="122" y="233"/>
                </a:cxn>
                <a:cxn ang="0">
                  <a:pos x="234" y="195"/>
                </a:cxn>
                <a:cxn ang="0">
                  <a:pos x="225" y="28"/>
                </a:cxn>
                <a:cxn ang="0">
                  <a:pos x="32" y="28"/>
                </a:cxn>
                <a:cxn ang="0">
                  <a:pos x="32" y="149"/>
                </a:cxn>
                <a:cxn ang="0">
                  <a:pos x="122" y="233"/>
                </a:cxn>
              </a:cxnLst>
              <a:rect l="0" t="0" r="r" b="b"/>
              <a:pathLst>
                <a:path w="259" h="241">
                  <a:moveTo>
                    <a:pt x="122" y="233"/>
                  </a:moveTo>
                  <a:cubicBezTo>
                    <a:pt x="156" y="241"/>
                    <a:pt x="217" y="229"/>
                    <a:pt x="234" y="195"/>
                  </a:cubicBezTo>
                  <a:cubicBezTo>
                    <a:pt x="251" y="161"/>
                    <a:pt x="259" y="56"/>
                    <a:pt x="225" y="28"/>
                  </a:cubicBezTo>
                  <a:cubicBezTo>
                    <a:pt x="191" y="0"/>
                    <a:pt x="64" y="8"/>
                    <a:pt x="32" y="28"/>
                  </a:cubicBezTo>
                  <a:cubicBezTo>
                    <a:pt x="0" y="48"/>
                    <a:pt x="17" y="115"/>
                    <a:pt x="32" y="149"/>
                  </a:cubicBezTo>
                  <a:cubicBezTo>
                    <a:pt x="47" y="183"/>
                    <a:pt x="88" y="225"/>
                    <a:pt x="122" y="23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2667" y="5370"/>
              <a:ext cx="158" cy="183"/>
            </a:xfrm>
            <a:custGeom>
              <a:avLst/>
              <a:gdLst/>
              <a:ahLst/>
              <a:cxnLst>
                <a:cxn ang="0">
                  <a:pos x="11" y="196"/>
                </a:cxn>
                <a:cxn ang="0">
                  <a:pos x="11" y="109"/>
                </a:cxn>
                <a:cxn ang="0">
                  <a:pos x="76" y="9"/>
                </a:cxn>
                <a:cxn ang="0">
                  <a:pos x="197" y="57"/>
                </a:cxn>
                <a:cxn ang="0">
                  <a:pos x="178" y="196"/>
                </a:cxn>
                <a:cxn ang="0">
                  <a:pos x="57" y="242"/>
                </a:cxn>
              </a:cxnLst>
              <a:rect l="0" t="0" r="r" b="b"/>
              <a:pathLst>
                <a:path w="214" h="242">
                  <a:moveTo>
                    <a:pt x="11" y="196"/>
                  </a:moveTo>
                  <a:cubicBezTo>
                    <a:pt x="5" y="168"/>
                    <a:pt x="0" y="140"/>
                    <a:pt x="11" y="109"/>
                  </a:cubicBezTo>
                  <a:cubicBezTo>
                    <a:pt x="22" y="78"/>
                    <a:pt x="45" y="18"/>
                    <a:pt x="76" y="9"/>
                  </a:cubicBezTo>
                  <a:cubicBezTo>
                    <a:pt x="107" y="0"/>
                    <a:pt x="180" y="26"/>
                    <a:pt x="197" y="57"/>
                  </a:cubicBezTo>
                  <a:cubicBezTo>
                    <a:pt x="214" y="88"/>
                    <a:pt x="201" y="165"/>
                    <a:pt x="178" y="196"/>
                  </a:cubicBezTo>
                  <a:cubicBezTo>
                    <a:pt x="155" y="227"/>
                    <a:pt x="85" y="236"/>
                    <a:pt x="57" y="24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6" name="Group 10"/>
            <p:cNvGrpSpPr>
              <a:grpSpLocks/>
            </p:cNvGrpSpPr>
            <p:nvPr/>
          </p:nvGrpSpPr>
          <p:grpSpPr bwMode="auto">
            <a:xfrm rot="4959431">
              <a:off x="2746" y="5059"/>
              <a:ext cx="562" cy="278"/>
              <a:chOff x="3881" y="2537"/>
              <a:chExt cx="693" cy="406"/>
            </a:xfrm>
          </p:grpSpPr>
          <p:sp>
            <p:nvSpPr>
              <p:cNvPr id="4107" name="Freeform 11"/>
              <p:cNvSpPr>
                <a:spLocks/>
              </p:cNvSpPr>
              <p:nvPr/>
            </p:nvSpPr>
            <p:spPr bwMode="auto">
              <a:xfrm>
                <a:off x="3881" y="2537"/>
                <a:ext cx="693" cy="406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7" y="263"/>
                  </a:cxn>
                  <a:cxn ang="0">
                    <a:pos x="40" y="367"/>
                  </a:cxn>
                  <a:cxn ang="0">
                    <a:pos x="309" y="227"/>
                  </a:cxn>
                  <a:cxn ang="0">
                    <a:pos x="560" y="375"/>
                  </a:cxn>
                  <a:cxn ang="0">
                    <a:pos x="681" y="43"/>
                  </a:cxn>
                  <a:cxn ang="0">
                    <a:pos x="488" y="116"/>
                  </a:cxn>
                  <a:cxn ang="0">
                    <a:pos x="309" y="116"/>
                  </a:cxn>
                  <a:cxn ang="0">
                    <a:pos x="142" y="43"/>
                  </a:cxn>
                </a:cxnLst>
                <a:rect l="0" t="0" r="r" b="b"/>
                <a:pathLst>
                  <a:path w="693" h="406">
                    <a:moveTo>
                      <a:pt x="77" y="43"/>
                    </a:moveTo>
                    <a:cubicBezTo>
                      <a:pt x="75" y="126"/>
                      <a:pt x="73" y="209"/>
                      <a:pt x="67" y="263"/>
                    </a:cubicBezTo>
                    <a:cubicBezTo>
                      <a:pt x="61" y="317"/>
                      <a:pt x="0" y="373"/>
                      <a:pt x="40" y="367"/>
                    </a:cubicBezTo>
                    <a:cubicBezTo>
                      <a:pt x="80" y="361"/>
                      <a:pt x="222" y="226"/>
                      <a:pt x="309" y="227"/>
                    </a:cubicBezTo>
                    <a:cubicBezTo>
                      <a:pt x="396" y="228"/>
                      <a:pt x="498" y="406"/>
                      <a:pt x="560" y="375"/>
                    </a:cubicBezTo>
                    <a:cubicBezTo>
                      <a:pt x="622" y="344"/>
                      <a:pt x="693" y="86"/>
                      <a:pt x="681" y="43"/>
                    </a:cubicBezTo>
                    <a:cubicBezTo>
                      <a:pt x="669" y="0"/>
                      <a:pt x="550" y="104"/>
                      <a:pt x="488" y="116"/>
                    </a:cubicBezTo>
                    <a:cubicBezTo>
                      <a:pt x="426" y="128"/>
                      <a:pt x="367" y="128"/>
                      <a:pt x="309" y="116"/>
                    </a:cubicBezTo>
                    <a:cubicBezTo>
                      <a:pt x="251" y="104"/>
                      <a:pt x="173" y="55"/>
                      <a:pt x="142" y="4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8" name="Oval 12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179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9" name="Oval 13"/>
            <p:cNvSpPr>
              <a:spLocks noChangeArrowheads="1"/>
            </p:cNvSpPr>
            <p:nvPr/>
          </p:nvSpPr>
          <p:spPr bwMode="auto">
            <a:xfrm>
              <a:off x="2382" y="5402"/>
              <a:ext cx="120" cy="14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10" name="Oval 14"/>
            <p:cNvSpPr>
              <a:spLocks noChangeArrowheads="1"/>
            </p:cNvSpPr>
            <p:nvPr/>
          </p:nvSpPr>
          <p:spPr bwMode="auto">
            <a:xfrm>
              <a:off x="2654" y="5402"/>
              <a:ext cx="119" cy="14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2051" y="4936"/>
              <a:ext cx="952" cy="466"/>
            </a:xfrm>
            <a:custGeom>
              <a:avLst/>
              <a:gdLst/>
              <a:ahLst/>
              <a:cxnLst>
                <a:cxn ang="0">
                  <a:pos x="0" y="243"/>
                </a:cxn>
                <a:cxn ang="0">
                  <a:pos x="186" y="186"/>
                </a:cxn>
                <a:cxn ang="0">
                  <a:pos x="175" y="324"/>
                </a:cxn>
                <a:cxn ang="0">
                  <a:pos x="388" y="214"/>
                </a:cxn>
                <a:cxn ang="0">
                  <a:pos x="328" y="365"/>
                </a:cxn>
                <a:cxn ang="0">
                  <a:pos x="730" y="229"/>
                </a:cxn>
                <a:cxn ang="0">
                  <a:pos x="703" y="324"/>
                </a:cxn>
                <a:cxn ang="0">
                  <a:pos x="874" y="172"/>
                </a:cxn>
                <a:cxn ang="0">
                  <a:pos x="849" y="68"/>
                </a:cxn>
                <a:cxn ang="0">
                  <a:pos x="750" y="45"/>
                </a:cxn>
                <a:cxn ang="0">
                  <a:pos x="499" y="5"/>
                </a:cxn>
                <a:cxn ang="0">
                  <a:pos x="314" y="13"/>
                </a:cxn>
                <a:cxn ang="0">
                  <a:pos x="146" y="45"/>
                </a:cxn>
                <a:cxn ang="0">
                  <a:pos x="9" y="137"/>
                </a:cxn>
              </a:cxnLst>
              <a:rect l="0" t="0" r="r" b="b"/>
              <a:pathLst>
                <a:path w="898" h="368">
                  <a:moveTo>
                    <a:pt x="0" y="243"/>
                  </a:moveTo>
                  <a:cubicBezTo>
                    <a:pt x="78" y="208"/>
                    <a:pt x="157" y="173"/>
                    <a:pt x="186" y="186"/>
                  </a:cubicBezTo>
                  <a:cubicBezTo>
                    <a:pt x="215" y="199"/>
                    <a:pt x="141" y="319"/>
                    <a:pt x="175" y="324"/>
                  </a:cubicBezTo>
                  <a:cubicBezTo>
                    <a:pt x="209" y="329"/>
                    <a:pt x="363" y="207"/>
                    <a:pt x="388" y="214"/>
                  </a:cubicBezTo>
                  <a:cubicBezTo>
                    <a:pt x="413" y="221"/>
                    <a:pt x="271" y="362"/>
                    <a:pt x="328" y="365"/>
                  </a:cubicBezTo>
                  <a:cubicBezTo>
                    <a:pt x="385" y="368"/>
                    <a:pt x="668" y="236"/>
                    <a:pt x="730" y="229"/>
                  </a:cubicBezTo>
                  <a:cubicBezTo>
                    <a:pt x="792" y="222"/>
                    <a:pt x="679" y="333"/>
                    <a:pt x="703" y="324"/>
                  </a:cubicBezTo>
                  <a:cubicBezTo>
                    <a:pt x="727" y="315"/>
                    <a:pt x="850" y="215"/>
                    <a:pt x="874" y="172"/>
                  </a:cubicBezTo>
                  <a:cubicBezTo>
                    <a:pt x="898" y="129"/>
                    <a:pt x="870" y="89"/>
                    <a:pt x="849" y="68"/>
                  </a:cubicBezTo>
                  <a:cubicBezTo>
                    <a:pt x="828" y="47"/>
                    <a:pt x="808" y="55"/>
                    <a:pt x="750" y="45"/>
                  </a:cubicBezTo>
                  <a:cubicBezTo>
                    <a:pt x="692" y="35"/>
                    <a:pt x="572" y="10"/>
                    <a:pt x="499" y="5"/>
                  </a:cubicBezTo>
                  <a:cubicBezTo>
                    <a:pt x="426" y="0"/>
                    <a:pt x="373" y="6"/>
                    <a:pt x="314" y="13"/>
                  </a:cubicBezTo>
                  <a:cubicBezTo>
                    <a:pt x="255" y="20"/>
                    <a:pt x="197" y="24"/>
                    <a:pt x="146" y="45"/>
                  </a:cubicBezTo>
                  <a:cubicBezTo>
                    <a:pt x="95" y="66"/>
                    <a:pt x="32" y="114"/>
                    <a:pt x="9" y="13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7" name="Group 16"/>
            <p:cNvGrpSpPr>
              <a:grpSpLocks/>
            </p:cNvGrpSpPr>
            <p:nvPr/>
          </p:nvGrpSpPr>
          <p:grpSpPr bwMode="auto">
            <a:xfrm>
              <a:off x="2192" y="4676"/>
              <a:ext cx="723" cy="602"/>
              <a:chOff x="2192" y="4676"/>
              <a:chExt cx="733" cy="640"/>
            </a:xfrm>
          </p:grpSpPr>
          <p:sp>
            <p:nvSpPr>
              <p:cNvPr id="4113" name="Freeform 17"/>
              <p:cNvSpPr>
                <a:spLocks/>
              </p:cNvSpPr>
              <p:nvPr/>
            </p:nvSpPr>
            <p:spPr bwMode="auto">
              <a:xfrm>
                <a:off x="2203" y="5015"/>
                <a:ext cx="694" cy="301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369" y="20"/>
                  </a:cxn>
                  <a:cxn ang="0">
                    <a:pos x="527" y="29"/>
                  </a:cxn>
                  <a:cxn ang="0">
                    <a:pos x="778" y="94"/>
                  </a:cxn>
                  <a:cxn ang="0">
                    <a:pos x="694" y="387"/>
                  </a:cxn>
                  <a:cxn ang="0">
                    <a:pos x="443" y="326"/>
                  </a:cxn>
                  <a:cxn ang="0">
                    <a:pos x="295" y="326"/>
                  </a:cxn>
                  <a:cxn ang="0">
                    <a:pos x="42" y="387"/>
                  </a:cxn>
                  <a:cxn ang="0">
                    <a:pos x="42" y="196"/>
                  </a:cxn>
                  <a:cxn ang="0">
                    <a:pos x="118" y="29"/>
                  </a:cxn>
                </a:cxnLst>
                <a:rect l="0" t="0" r="r" b="b"/>
                <a:pathLst>
                  <a:path w="806" h="426">
                    <a:moveTo>
                      <a:pt x="118" y="29"/>
                    </a:moveTo>
                    <a:cubicBezTo>
                      <a:pt x="172" y="0"/>
                      <a:pt x="301" y="20"/>
                      <a:pt x="369" y="20"/>
                    </a:cubicBezTo>
                    <a:cubicBezTo>
                      <a:pt x="437" y="20"/>
                      <a:pt x="459" y="17"/>
                      <a:pt x="527" y="29"/>
                    </a:cubicBezTo>
                    <a:cubicBezTo>
                      <a:pt x="595" y="41"/>
                      <a:pt x="750" y="34"/>
                      <a:pt x="778" y="94"/>
                    </a:cubicBezTo>
                    <a:cubicBezTo>
                      <a:pt x="806" y="154"/>
                      <a:pt x="750" y="348"/>
                      <a:pt x="694" y="387"/>
                    </a:cubicBezTo>
                    <a:cubicBezTo>
                      <a:pt x="638" y="426"/>
                      <a:pt x="509" y="336"/>
                      <a:pt x="443" y="326"/>
                    </a:cubicBezTo>
                    <a:cubicBezTo>
                      <a:pt x="377" y="316"/>
                      <a:pt x="362" y="316"/>
                      <a:pt x="295" y="326"/>
                    </a:cubicBezTo>
                    <a:cubicBezTo>
                      <a:pt x="228" y="336"/>
                      <a:pt x="84" y="409"/>
                      <a:pt x="42" y="387"/>
                    </a:cubicBezTo>
                    <a:cubicBezTo>
                      <a:pt x="0" y="365"/>
                      <a:pt x="32" y="257"/>
                      <a:pt x="42" y="196"/>
                    </a:cubicBezTo>
                    <a:cubicBezTo>
                      <a:pt x="52" y="135"/>
                      <a:pt x="64" y="58"/>
                      <a:pt x="118" y="29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14" name="Freeform 18"/>
              <p:cNvSpPr>
                <a:spLocks/>
              </p:cNvSpPr>
              <p:nvPr/>
            </p:nvSpPr>
            <p:spPr bwMode="auto">
              <a:xfrm>
                <a:off x="2200" y="4676"/>
                <a:ext cx="690" cy="578"/>
              </a:xfrm>
              <a:custGeom>
                <a:avLst/>
                <a:gdLst/>
                <a:ahLst/>
                <a:cxnLst>
                  <a:cxn ang="0">
                    <a:pos x="48" y="626"/>
                  </a:cxn>
                  <a:cxn ang="0">
                    <a:pos x="346" y="570"/>
                  </a:cxn>
                  <a:cxn ang="0">
                    <a:pos x="615" y="682"/>
                  </a:cxn>
                  <a:cxn ang="0">
                    <a:pos x="699" y="487"/>
                  </a:cxn>
                  <a:cxn ang="0">
                    <a:pos x="717" y="217"/>
                  </a:cxn>
                  <a:cxn ang="0">
                    <a:pos x="587" y="59"/>
                  </a:cxn>
                  <a:cxn ang="0">
                    <a:pos x="364" y="4"/>
                  </a:cxn>
                  <a:cxn ang="0">
                    <a:pos x="206" y="32"/>
                  </a:cxn>
                  <a:cxn ang="0">
                    <a:pos x="95" y="134"/>
                  </a:cxn>
                  <a:cxn ang="0">
                    <a:pos x="76" y="273"/>
                  </a:cxn>
                  <a:cxn ang="0">
                    <a:pos x="58" y="450"/>
                  </a:cxn>
                  <a:cxn ang="0">
                    <a:pos x="48" y="626"/>
                  </a:cxn>
                </a:cxnLst>
                <a:rect l="0" t="0" r="r" b="b"/>
                <a:pathLst>
                  <a:path w="736" h="696">
                    <a:moveTo>
                      <a:pt x="48" y="626"/>
                    </a:moveTo>
                    <a:cubicBezTo>
                      <a:pt x="96" y="646"/>
                      <a:pt x="251" y="561"/>
                      <a:pt x="346" y="570"/>
                    </a:cubicBezTo>
                    <a:cubicBezTo>
                      <a:pt x="441" y="579"/>
                      <a:pt x="556" y="696"/>
                      <a:pt x="615" y="682"/>
                    </a:cubicBezTo>
                    <a:cubicBezTo>
                      <a:pt x="674" y="668"/>
                      <a:pt x="682" y="564"/>
                      <a:pt x="699" y="487"/>
                    </a:cubicBezTo>
                    <a:cubicBezTo>
                      <a:pt x="716" y="410"/>
                      <a:pt x="736" y="288"/>
                      <a:pt x="717" y="217"/>
                    </a:cubicBezTo>
                    <a:cubicBezTo>
                      <a:pt x="698" y="146"/>
                      <a:pt x="646" y="94"/>
                      <a:pt x="587" y="59"/>
                    </a:cubicBezTo>
                    <a:cubicBezTo>
                      <a:pt x="528" y="24"/>
                      <a:pt x="427" y="8"/>
                      <a:pt x="364" y="4"/>
                    </a:cubicBezTo>
                    <a:cubicBezTo>
                      <a:pt x="301" y="0"/>
                      <a:pt x="251" y="10"/>
                      <a:pt x="206" y="32"/>
                    </a:cubicBezTo>
                    <a:cubicBezTo>
                      <a:pt x="161" y="54"/>
                      <a:pt x="117" y="94"/>
                      <a:pt x="95" y="134"/>
                    </a:cubicBezTo>
                    <a:cubicBezTo>
                      <a:pt x="73" y="174"/>
                      <a:pt x="82" y="220"/>
                      <a:pt x="76" y="273"/>
                    </a:cubicBezTo>
                    <a:cubicBezTo>
                      <a:pt x="70" y="326"/>
                      <a:pt x="64" y="390"/>
                      <a:pt x="58" y="450"/>
                    </a:cubicBezTo>
                    <a:cubicBezTo>
                      <a:pt x="52" y="510"/>
                      <a:pt x="0" y="606"/>
                      <a:pt x="48" y="62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" name="Group 19"/>
              <p:cNvGrpSpPr>
                <a:grpSpLocks/>
              </p:cNvGrpSpPr>
              <p:nvPr/>
            </p:nvGrpSpPr>
            <p:grpSpPr bwMode="auto">
              <a:xfrm>
                <a:off x="2277" y="4676"/>
                <a:ext cx="504" cy="375"/>
                <a:chOff x="2752" y="836"/>
                <a:chExt cx="1126" cy="892"/>
              </a:xfrm>
            </p:grpSpPr>
            <p:grpSp>
              <p:nvGrpSpPr>
                <p:cNvPr id="19" name="Group 20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4117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18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19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1" name="Freeform 25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2" name="Freeform 26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3" name="Freeform 27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4" name="Freeform 28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6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7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8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9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0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1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2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3" name="Freeform 37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4" name="Freeform 38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5" name="Freeform 39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6" name="Freeform 40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7" name="WordArt 4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138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9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40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141" name="Freeform 45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42" name="Freeform 46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43" name="Freeform 47"/>
              <p:cNvSpPr>
                <a:spLocks/>
              </p:cNvSpPr>
              <p:nvPr/>
            </p:nvSpPr>
            <p:spPr bwMode="auto">
              <a:xfrm>
                <a:off x="2192" y="5027"/>
                <a:ext cx="733" cy="267"/>
              </a:xfrm>
              <a:custGeom>
                <a:avLst/>
                <a:gdLst/>
                <a:ahLst/>
                <a:cxnLst>
                  <a:cxn ang="0">
                    <a:pos x="78" y="26"/>
                  </a:cxn>
                  <a:cxn ang="0">
                    <a:pos x="244" y="39"/>
                  </a:cxn>
                  <a:cxn ang="0">
                    <a:pos x="425" y="39"/>
                  </a:cxn>
                  <a:cxn ang="0">
                    <a:pos x="698" y="47"/>
                  </a:cxn>
                  <a:cxn ang="0">
                    <a:pos x="653" y="116"/>
                  </a:cxn>
                  <a:cxn ang="0">
                    <a:pos x="640" y="212"/>
                  </a:cxn>
                  <a:cxn ang="0">
                    <a:pos x="589" y="227"/>
                  </a:cxn>
                  <a:cxn ang="0">
                    <a:pos x="402" y="144"/>
                  </a:cxn>
                  <a:cxn ang="0">
                    <a:pos x="244" y="151"/>
                  </a:cxn>
                  <a:cxn ang="0">
                    <a:pos x="33" y="193"/>
                  </a:cxn>
                  <a:cxn ang="0">
                    <a:pos x="78" y="26"/>
                  </a:cxn>
                </a:cxnLst>
                <a:rect l="0" t="0" r="r" b="b"/>
                <a:pathLst>
                  <a:path w="736" h="238">
                    <a:moveTo>
                      <a:pt x="78" y="26"/>
                    </a:moveTo>
                    <a:cubicBezTo>
                      <a:pt x="113" y="0"/>
                      <a:pt x="186" y="37"/>
                      <a:pt x="244" y="39"/>
                    </a:cubicBezTo>
                    <a:cubicBezTo>
                      <a:pt x="302" y="41"/>
                      <a:pt x="349" y="38"/>
                      <a:pt x="425" y="39"/>
                    </a:cubicBezTo>
                    <a:cubicBezTo>
                      <a:pt x="501" y="40"/>
                      <a:pt x="660" y="34"/>
                      <a:pt x="698" y="47"/>
                    </a:cubicBezTo>
                    <a:cubicBezTo>
                      <a:pt x="736" y="60"/>
                      <a:pt x="663" y="89"/>
                      <a:pt x="653" y="116"/>
                    </a:cubicBezTo>
                    <a:cubicBezTo>
                      <a:pt x="643" y="143"/>
                      <a:pt x="651" y="193"/>
                      <a:pt x="640" y="212"/>
                    </a:cubicBezTo>
                    <a:cubicBezTo>
                      <a:pt x="629" y="231"/>
                      <a:pt x="629" y="238"/>
                      <a:pt x="589" y="227"/>
                    </a:cubicBezTo>
                    <a:cubicBezTo>
                      <a:pt x="549" y="216"/>
                      <a:pt x="459" y="157"/>
                      <a:pt x="402" y="144"/>
                    </a:cubicBezTo>
                    <a:cubicBezTo>
                      <a:pt x="345" y="131"/>
                      <a:pt x="305" y="143"/>
                      <a:pt x="244" y="151"/>
                    </a:cubicBezTo>
                    <a:cubicBezTo>
                      <a:pt x="183" y="159"/>
                      <a:pt x="66" y="212"/>
                      <a:pt x="33" y="193"/>
                    </a:cubicBezTo>
                    <a:cubicBezTo>
                      <a:pt x="0" y="174"/>
                      <a:pt x="43" y="52"/>
                      <a:pt x="78" y="2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0" name="Group 48"/>
            <p:cNvGrpSpPr>
              <a:grpSpLocks/>
            </p:cNvGrpSpPr>
            <p:nvPr/>
          </p:nvGrpSpPr>
          <p:grpSpPr bwMode="auto">
            <a:xfrm rot="15556514">
              <a:off x="1847" y="5119"/>
              <a:ext cx="478" cy="261"/>
              <a:chOff x="3881" y="2537"/>
              <a:chExt cx="693" cy="406"/>
            </a:xfrm>
          </p:grpSpPr>
          <p:sp>
            <p:nvSpPr>
              <p:cNvPr id="4145" name="Freeform 49"/>
              <p:cNvSpPr>
                <a:spLocks/>
              </p:cNvSpPr>
              <p:nvPr/>
            </p:nvSpPr>
            <p:spPr bwMode="auto">
              <a:xfrm>
                <a:off x="3881" y="2537"/>
                <a:ext cx="693" cy="406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7" y="263"/>
                  </a:cxn>
                  <a:cxn ang="0">
                    <a:pos x="40" y="367"/>
                  </a:cxn>
                  <a:cxn ang="0">
                    <a:pos x="309" y="227"/>
                  </a:cxn>
                  <a:cxn ang="0">
                    <a:pos x="560" y="375"/>
                  </a:cxn>
                  <a:cxn ang="0">
                    <a:pos x="681" y="43"/>
                  </a:cxn>
                  <a:cxn ang="0">
                    <a:pos x="488" y="116"/>
                  </a:cxn>
                  <a:cxn ang="0">
                    <a:pos x="309" y="116"/>
                  </a:cxn>
                  <a:cxn ang="0">
                    <a:pos x="142" y="43"/>
                  </a:cxn>
                </a:cxnLst>
                <a:rect l="0" t="0" r="r" b="b"/>
                <a:pathLst>
                  <a:path w="693" h="406">
                    <a:moveTo>
                      <a:pt x="77" y="43"/>
                    </a:moveTo>
                    <a:cubicBezTo>
                      <a:pt x="75" y="126"/>
                      <a:pt x="73" y="209"/>
                      <a:pt x="67" y="263"/>
                    </a:cubicBezTo>
                    <a:cubicBezTo>
                      <a:pt x="61" y="317"/>
                      <a:pt x="0" y="373"/>
                      <a:pt x="40" y="367"/>
                    </a:cubicBezTo>
                    <a:cubicBezTo>
                      <a:pt x="80" y="361"/>
                      <a:pt x="222" y="226"/>
                      <a:pt x="309" y="227"/>
                    </a:cubicBezTo>
                    <a:cubicBezTo>
                      <a:pt x="396" y="228"/>
                      <a:pt x="498" y="406"/>
                      <a:pt x="560" y="375"/>
                    </a:cubicBezTo>
                    <a:cubicBezTo>
                      <a:pt x="622" y="344"/>
                      <a:pt x="693" y="86"/>
                      <a:pt x="681" y="43"/>
                    </a:cubicBezTo>
                    <a:cubicBezTo>
                      <a:pt x="669" y="0"/>
                      <a:pt x="550" y="104"/>
                      <a:pt x="488" y="116"/>
                    </a:cubicBezTo>
                    <a:cubicBezTo>
                      <a:pt x="426" y="128"/>
                      <a:pt x="367" y="128"/>
                      <a:pt x="309" y="116"/>
                    </a:cubicBezTo>
                    <a:cubicBezTo>
                      <a:pt x="251" y="104"/>
                      <a:pt x="173" y="55"/>
                      <a:pt x="142" y="4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46" name="Oval 50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179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60" name="159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55618"/>
              <a:gd name="adj2" fmla="val 120428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97" name="196 CuadroTexto"/>
          <p:cNvSpPr txBox="1"/>
          <p:nvPr/>
        </p:nvSpPr>
        <p:spPr>
          <a:xfrm>
            <a:off x="6215074" y="1928802"/>
            <a:ext cx="25717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 smtClean="0">
                <a:ln>
                  <a:solidFill>
                    <a:schemeClr val="bg1"/>
                  </a:solidFill>
                </a:ln>
                <a:solidFill>
                  <a:srgbClr val="FF0000"/>
                </a:solidFill>
                <a:latin typeface="Comic Sans MS" pitchFamily="66" charset="0"/>
                <a:cs typeface="Arial" pitchFamily="34" charset="0"/>
              </a:rPr>
              <a:t>ES PELIGROSO</a:t>
            </a:r>
            <a:endParaRPr lang="es-ES" sz="2400" b="1" dirty="0">
              <a:ln>
                <a:solidFill>
                  <a:schemeClr val="bg1"/>
                </a:solidFill>
              </a:ln>
              <a:solidFill>
                <a:srgbClr val="FF00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94959049"/>
      </p:ext>
    </p:extLst>
  </p:cSld>
  <p:clrMapOvr>
    <a:masterClrMapping/>
  </p:clrMapOvr>
  <p:transition advTm="6084"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64" name="163 CuadroTexto"/>
          <p:cNvSpPr txBox="1"/>
          <p:nvPr/>
        </p:nvSpPr>
        <p:spPr>
          <a:xfrm>
            <a:off x="4283968" y="476672"/>
            <a:ext cx="4426155" cy="523220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BANDERA DE SEGURIDAD</a:t>
            </a:r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77" name="176 CuadroTexto"/>
          <p:cNvSpPr txBox="1"/>
          <p:nvPr/>
        </p:nvSpPr>
        <p:spPr>
          <a:xfrm>
            <a:off x="2938051" y="1678736"/>
            <a:ext cx="609844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200" dirty="0" smtClean="0">
              <a:latin typeface="Comic Sans MS" pitchFamily="66" charset="0"/>
            </a:endParaRPr>
          </a:p>
          <a:p>
            <a:pPr algn="ctr"/>
            <a:endParaRPr lang="es-ES" sz="1100" dirty="0" smtClean="0">
              <a:latin typeface="Comic Sans MS" pitchFamily="66" charset="0"/>
            </a:endParaRPr>
          </a:p>
          <a:p>
            <a:pPr marL="342900" indent="-342900" algn="ctr">
              <a:buFontTx/>
              <a:buChar char="-"/>
            </a:pP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132" name="Group 2"/>
          <p:cNvGrpSpPr>
            <a:grpSpLocks/>
          </p:cNvGrpSpPr>
          <p:nvPr/>
        </p:nvGrpSpPr>
        <p:grpSpPr bwMode="auto">
          <a:xfrm rot="21183009">
            <a:off x="2142966" y="224323"/>
            <a:ext cx="1870025" cy="1482575"/>
            <a:chOff x="3753" y="6187"/>
            <a:chExt cx="3715" cy="3391"/>
          </a:xfrm>
        </p:grpSpPr>
        <p:sp>
          <p:nvSpPr>
            <p:cNvPr id="133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4" name="143 Rectángulo"/>
          <p:cNvSpPr/>
          <p:nvPr/>
        </p:nvSpPr>
        <p:spPr>
          <a:xfrm rot="21147109">
            <a:off x="2305117" y="469429"/>
            <a:ext cx="86469" cy="2982608"/>
          </a:xfrm>
          <a:prstGeom prst="rect">
            <a:avLst/>
          </a:pr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0" name="169 Forma libre"/>
          <p:cNvSpPr/>
          <p:nvPr/>
        </p:nvSpPr>
        <p:spPr>
          <a:xfrm>
            <a:off x="154745" y="4164037"/>
            <a:ext cx="9101796" cy="2004646"/>
          </a:xfrm>
          <a:custGeom>
            <a:avLst/>
            <a:gdLst>
              <a:gd name="connsiteX0" fmla="*/ 98473 w 9101796"/>
              <a:gd name="connsiteY0" fmla="*/ 28135 h 2004646"/>
              <a:gd name="connsiteX1" fmla="*/ 1097280 w 9101796"/>
              <a:gd name="connsiteY1" fmla="*/ 28135 h 2004646"/>
              <a:gd name="connsiteX2" fmla="*/ 2546252 w 9101796"/>
              <a:gd name="connsiteY2" fmla="*/ 84406 h 2004646"/>
              <a:gd name="connsiteX3" fmla="*/ 4684541 w 9101796"/>
              <a:gd name="connsiteY3" fmla="*/ 70338 h 2004646"/>
              <a:gd name="connsiteX4" fmla="*/ 6766560 w 9101796"/>
              <a:gd name="connsiteY4" fmla="*/ 56271 h 2004646"/>
              <a:gd name="connsiteX5" fmla="*/ 8229600 w 9101796"/>
              <a:gd name="connsiteY5" fmla="*/ 112541 h 2004646"/>
              <a:gd name="connsiteX6" fmla="*/ 8721969 w 9101796"/>
              <a:gd name="connsiteY6" fmla="*/ 562708 h 2004646"/>
              <a:gd name="connsiteX7" fmla="*/ 8932984 w 9101796"/>
              <a:gd name="connsiteY7" fmla="*/ 1463040 h 2004646"/>
              <a:gd name="connsiteX8" fmla="*/ 7709095 w 9101796"/>
              <a:gd name="connsiteY8" fmla="*/ 1758461 h 2004646"/>
              <a:gd name="connsiteX9" fmla="*/ 5824024 w 9101796"/>
              <a:gd name="connsiteY9" fmla="*/ 1913206 h 2004646"/>
              <a:gd name="connsiteX10" fmla="*/ 4234375 w 9101796"/>
              <a:gd name="connsiteY10" fmla="*/ 1997612 h 2004646"/>
              <a:gd name="connsiteX11" fmla="*/ 2757267 w 9101796"/>
              <a:gd name="connsiteY11" fmla="*/ 1871003 h 2004646"/>
              <a:gd name="connsiteX12" fmla="*/ 1125415 w 9101796"/>
              <a:gd name="connsiteY12" fmla="*/ 1800665 h 2004646"/>
              <a:gd name="connsiteX13" fmla="*/ 267286 w 9101796"/>
              <a:gd name="connsiteY13" fmla="*/ 1702191 h 2004646"/>
              <a:gd name="connsiteX14" fmla="*/ 126609 w 9101796"/>
              <a:gd name="connsiteY14" fmla="*/ 759655 h 2004646"/>
              <a:gd name="connsiteX15" fmla="*/ 0 w 9101796"/>
              <a:gd name="connsiteY15" fmla="*/ 0 h 20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101796" h="2004646">
                <a:moveTo>
                  <a:pt x="98473" y="28135"/>
                </a:moveTo>
                <a:cubicBezTo>
                  <a:pt x="393895" y="23446"/>
                  <a:pt x="689317" y="18757"/>
                  <a:pt x="1097280" y="28135"/>
                </a:cubicBezTo>
                <a:cubicBezTo>
                  <a:pt x="1505243" y="37513"/>
                  <a:pt x="2546252" y="84406"/>
                  <a:pt x="2546252" y="84406"/>
                </a:cubicBezTo>
                <a:lnTo>
                  <a:pt x="4684541" y="70338"/>
                </a:lnTo>
                <a:lnTo>
                  <a:pt x="6766560" y="56271"/>
                </a:lnTo>
                <a:cubicBezTo>
                  <a:pt x="7357403" y="63305"/>
                  <a:pt x="7903699" y="28135"/>
                  <a:pt x="8229600" y="112541"/>
                </a:cubicBezTo>
                <a:cubicBezTo>
                  <a:pt x="8555502" y="196947"/>
                  <a:pt x="8604738" y="337625"/>
                  <a:pt x="8721969" y="562708"/>
                </a:cubicBezTo>
                <a:cubicBezTo>
                  <a:pt x="8839200" y="787791"/>
                  <a:pt x="9101796" y="1263748"/>
                  <a:pt x="8932984" y="1463040"/>
                </a:cubicBezTo>
                <a:cubicBezTo>
                  <a:pt x="8764172" y="1662332"/>
                  <a:pt x="8227255" y="1683433"/>
                  <a:pt x="7709095" y="1758461"/>
                </a:cubicBezTo>
                <a:cubicBezTo>
                  <a:pt x="7190935" y="1833489"/>
                  <a:pt x="6403144" y="1873348"/>
                  <a:pt x="5824024" y="1913206"/>
                </a:cubicBezTo>
                <a:cubicBezTo>
                  <a:pt x="5244904" y="1953064"/>
                  <a:pt x="4745501" y="2004646"/>
                  <a:pt x="4234375" y="1997612"/>
                </a:cubicBezTo>
                <a:cubicBezTo>
                  <a:pt x="3723249" y="1990578"/>
                  <a:pt x="3275427" y="1903827"/>
                  <a:pt x="2757267" y="1871003"/>
                </a:cubicBezTo>
                <a:cubicBezTo>
                  <a:pt x="2239107" y="1838179"/>
                  <a:pt x="1540412" y="1828800"/>
                  <a:pt x="1125415" y="1800665"/>
                </a:cubicBezTo>
                <a:cubicBezTo>
                  <a:pt x="710418" y="1772530"/>
                  <a:pt x="433754" y="1875693"/>
                  <a:pt x="267286" y="1702191"/>
                </a:cubicBezTo>
                <a:cubicBezTo>
                  <a:pt x="100818" y="1528689"/>
                  <a:pt x="171157" y="1043353"/>
                  <a:pt x="126609" y="759655"/>
                </a:cubicBezTo>
                <a:cubicBezTo>
                  <a:pt x="82061" y="475957"/>
                  <a:pt x="41030" y="237978"/>
                  <a:pt x="0" y="0"/>
                </a:cubicBezTo>
              </a:path>
            </a:pathLst>
          </a:custGeom>
          <a:solidFill>
            <a:schemeClr val="tx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75" name="Group 31"/>
          <p:cNvGrpSpPr>
            <a:grpSpLocks/>
          </p:cNvGrpSpPr>
          <p:nvPr/>
        </p:nvGrpSpPr>
        <p:grpSpPr bwMode="auto">
          <a:xfrm>
            <a:off x="2986081" y="4286257"/>
            <a:ext cx="6157920" cy="1320802"/>
            <a:chOff x="3277" y="3389"/>
            <a:chExt cx="8011" cy="1744"/>
          </a:xfrm>
        </p:grpSpPr>
        <p:sp>
          <p:nvSpPr>
            <p:cNvPr id="176" name="Freeform 32"/>
            <p:cNvSpPr>
              <a:spLocks/>
            </p:cNvSpPr>
            <p:nvPr/>
          </p:nvSpPr>
          <p:spPr bwMode="auto">
            <a:xfrm>
              <a:off x="3709" y="3389"/>
              <a:ext cx="7049" cy="1261"/>
            </a:xfrm>
            <a:custGeom>
              <a:avLst/>
              <a:gdLst/>
              <a:ahLst/>
              <a:cxnLst>
                <a:cxn ang="0">
                  <a:pos x="7049" y="1015"/>
                </a:cxn>
                <a:cxn ang="0">
                  <a:pos x="5739" y="262"/>
                </a:cxn>
                <a:cxn ang="0">
                  <a:pos x="5314" y="39"/>
                </a:cxn>
                <a:cxn ang="0">
                  <a:pos x="3935" y="30"/>
                </a:cxn>
                <a:cxn ang="0">
                  <a:pos x="1678" y="111"/>
                </a:cxn>
                <a:cxn ang="0">
                  <a:pos x="153" y="178"/>
                </a:cxn>
                <a:cxn ang="0">
                  <a:pos x="758" y="699"/>
                </a:cxn>
                <a:cxn ang="0">
                  <a:pos x="1761" y="1173"/>
                </a:cxn>
                <a:cxn ang="0">
                  <a:pos x="3325" y="1228"/>
                </a:cxn>
                <a:cxn ang="0">
                  <a:pos x="6027" y="1219"/>
                </a:cxn>
                <a:cxn ang="0">
                  <a:pos x="7012" y="1070"/>
                </a:cxn>
              </a:cxnLst>
              <a:rect l="0" t="0" r="r" b="b"/>
              <a:pathLst>
                <a:path w="7049" h="1261">
                  <a:moveTo>
                    <a:pt x="7049" y="1015"/>
                  </a:moveTo>
                  <a:cubicBezTo>
                    <a:pt x="6538" y="720"/>
                    <a:pt x="6028" y="425"/>
                    <a:pt x="5739" y="262"/>
                  </a:cubicBezTo>
                  <a:cubicBezTo>
                    <a:pt x="5450" y="99"/>
                    <a:pt x="5615" y="78"/>
                    <a:pt x="5314" y="39"/>
                  </a:cubicBezTo>
                  <a:cubicBezTo>
                    <a:pt x="5013" y="0"/>
                    <a:pt x="4541" y="18"/>
                    <a:pt x="3935" y="30"/>
                  </a:cubicBezTo>
                  <a:cubicBezTo>
                    <a:pt x="3329" y="42"/>
                    <a:pt x="2308" y="86"/>
                    <a:pt x="1678" y="111"/>
                  </a:cubicBezTo>
                  <a:cubicBezTo>
                    <a:pt x="1048" y="136"/>
                    <a:pt x="306" y="80"/>
                    <a:pt x="153" y="178"/>
                  </a:cubicBezTo>
                  <a:cubicBezTo>
                    <a:pt x="0" y="276"/>
                    <a:pt x="490" y="533"/>
                    <a:pt x="758" y="699"/>
                  </a:cubicBezTo>
                  <a:cubicBezTo>
                    <a:pt x="1026" y="865"/>
                    <a:pt x="1333" y="1085"/>
                    <a:pt x="1761" y="1173"/>
                  </a:cubicBezTo>
                  <a:cubicBezTo>
                    <a:pt x="2189" y="1261"/>
                    <a:pt x="2614" y="1220"/>
                    <a:pt x="3325" y="1228"/>
                  </a:cubicBezTo>
                  <a:cubicBezTo>
                    <a:pt x="4036" y="1236"/>
                    <a:pt x="5413" y="1245"/>
                    <a:pt x="6027" y="1219"/>
                  </a:cubicBezTo>
                  <a:cubicBezTo>
                    <a:pt x="6641" y="1193"/>
                    <a:pt x="6826" y="1131"/>
                    <a:pt x="7012" y="1070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3277" y="3482"/>
              <a:ext cx="2397" cy="1557"/>
            </a:xfrm>
            <a:custGeom>
              <a:avLst/>
              <a:gdLst/>
              <a:ahLst/>
              <a:cxnLst>
                <a:cxn ang="0">
                  <a:pos x="2390" y="1070"/>
                </a:cxn>
                <a:cxn ang="0">
                  <a:pos x="1323" y="531"/>
                </a:cxn>
                <a:cxn ang="0">
                  <a:pos x="538" y="67"/>
                </a:cxn>
                <a:cxn ang="0">
                  <a:pos x="13" y="132"/>
                </a:cxn>
                <a:cxn ang="0">
                  <a:pos x="618" y="727"/>
                </a:cxn>
                <a:cxn ang="0">
                  <a:pos x="2064" y="1423"/>
                </a:cxn>
                <a:cxn ang="0">
                  <a:pos x="2353" y="1498"/>
                </a:cxn>
                <a:cxn ang="0">
                  <a:pos x="2325" y="1070"/>
                </a:cxn>
              </a:cxnLst>
              <a:rect l="0" t="0" r="r" b="b"/>
              <a:pathLst>
                <a:path w="2397" h="1557">
                  <a:moveTo>
                    <a:pt x="2390" y="1070"/>
                  </a:moveTo>
                  <a:cubicBezTo>
                    <a:pt x="2011" y="884"/>
                    <a:pt x="1632" y="698"/>
                    <a:pt x="1323" y="531"/>
                  </a:cubicBezTo>
                  <a:cubicBezTo>
                    <a:pt x="1014" y="364"/>
                    <a:pt x="756" y="134"/>
                    <a:pt x="538" y="67"/>
                  </a:cubicBezTo>
                  <a:cubicBezTo>
                    <a:pt x="320" y="0"/>
                    <a:pt x="0" y="22"/>
                    <a:pt x="13" y="132"/>
                  </a:cubicBezTo>
                  <a:cubicBezTo>
                    <a:pt x="26" y="242"/>
                    <a:pt x="276" y="512"/>
                    <a:pt x="618" y="727"/>
                  </a:cubicBezTo>
                  <a:cubicBezTo>
                    <a:pt x="960" y="942"/>
                    <a:pt x="1775" y="1295"/>
                    <a:pt x="2064" y="1423"/>
                  </a:cubicBezTo>
                  <a:cubicBezTo>
                    <a:pt x="2353" y="1551"/>
                    <a:pt x="2309" y="1557"/>
                    <a:pt x="2353" y="1498"/>
                  </a:cubicBezTo>
                  <a:cubicBezTo>
                    <a:pt x="2397" y="1439"/>
                    <a:pt x="2361" y="1254"/>
                    <a:pt x="2325" y="1070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5284" y="4336"/>
              <a:ext cx="6004" cy="797"/>
            </a:xfrm>
            <a:custGeom>
              <a:avLst/>
              <a:gdLst/>
              <a:ahLst/>
              <a:cxnLst>
                <a:cxn ang="0">
                  <a:pos x="915" y="161"/>
                </a:cxn>
                <a:cxn ang="0">
                  <a:pos x="1030" y="142"/>
                </a:cxn>
                <a:cxn ang="0">
                  <a:pos x="2782" y="95"/>
                </a:cxn>
                <a:cxn ang="0">
                  <a:pos x="4698" y="114"/>
                </a:cxn>
                <a:cxn ang="0">
                  <a:pos x="5485" y="77"/>
                </a:cxn>
                <a:cxn ang="0">
                  <a:pos x="5645" y="579"/>
                </a:cxn>
                <a:cxn ang="0">
                  <a:pos x="3330" y="709"/>
                </a:cxn>
                <a:cxn ang="0">
                  <a:pos x="538" y="727"/>
                </a:cxn>
                <a:cxn ang="0">
                  <a:pos x="103" y="291"/>
                </a:cxn>
                <a:cxn ang="0">
                  <a:pos x="915" y="161"/>
                </a:cxn>
              </a:cxnLst>
              <a:rect l="0" t="0" r="r" b="b"/>
              <a:pathLst>
                <a:path w="6004" h="797">
                  <a:moveTo>
                    <a:pt x="915" y="161"/>
                  </a:moveTo>
                  <a:cubicBezTo>
                    <a:pt x="1069" y="136"/>
                    <a:pt x="719" y="153"/>
                    <a:pt x="1030" y="142"/>
                  </a:cubicBezTo>
                  <a:cubicBezTo>
                    <a:pt x="1341" y="131"/>
                    <a:pt x="2171" y="100"/>
                    <a:pt x="2782" y="95"/>
                  </a:cubicBezTo>
                  <a:cubicBezTo>
                    <a:pt x="3393" y="90"/>
                    <a:pt x="4248" y="117"/>
                    <a:pt x="4698" y="114"/>
                  </a:cubicBezTo>
                  <a:cubicBezTo>
                    <a:pt x="5148" y="111"/>
                    <a:pt x="5327" y="0"/>
                    <a:pt x="5485" y="77"/>
                  </a:cubicBezTo>
                  <a:cubicBezTo>
                    <a:pt x="5643" y="154"/>
                    <a:pt x="6004" y="474"/>
                    <a:pt x="5645" y="579"/>
                  </a:cubicBezTo>
                  <a:cubicBezTo>
                    <a:pt x="5286" y="684"/>
                    <a:pt x="4181" y="684"/>
                    <a:pt x="3330" y="709"/>
                  </a:cubicBezTo>
                  <a:cubicBezTo>
                    <a:pt x="2479" y="734"/>
                    <a:pt x="1076" y="797"/>
                    <a:pt x="538" y="727"/>
                  </a:cubicBezTo>
                  <a:cubicBezTo>
                    <a:pt x="0" y="657"/>
                    <a:pt x="49" y="385"/>
                    <a:pt x="103" y="291"/>
                  </a:cubicBezTo>
                  <a:cubicBezTo>
                    <a:pt x="157" y="197"/>
                    <a:pt x="761" y="186"/>
                    <a:pt x="915" y="16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5341" y="3763"/>
              <a:ext cx="1503" cy="12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280" y="9"/>
                </a:cxn>
                <a:cxn ang="0">
                  <a:pos x="571" y="120"/>
                </a:cxn>
                <a:cxn ang="0">
                  <a:pos x="858" y="46"/>
                </a:cxn>
                <a:cxn ang="0">
                  <a:pos x="1103" y="111"/>
                </a:cxn>
                <a:cxn ang="0">
                  <a:pos x="1361" y="27"/>
                </a:cxn>
                <a:cxn ang="0">
                  <a:pos x="1503" y="37"/>
                </a:cxn>
              </a:cxnLst>
              <a:rect l="0" t="0" r="r" b="b"/>
              <a:pathLst>
                <a:path w="1503" h="126">
                  <a:moveTo>
                    <a:pt x="0" y="65"/>
                  </a:moveTo>
                  <a:cubicBezTo>
                    <a:pt x="92" y="32"/>
                    <a:pt x="185" y="0"/>
                    <a:pt x="280" y="9"/>
                  </a:cubicBezTo>
                  <a:cubicBezTo>
                    <a:pt x="375" y="18"/>
                    <a:pt x="475" y="114"/>
                    <a:pt x="571" y="120"/>
                  </a:cubicBezTo>
                  <a:cubicBezTo>
                    <a:pt x="667" y="126"/>
                    <a:pt x="769" y="47"/>
                    <a:pt x="858" y="46"/>
                  </a:cubicBezTo>
                  <a:cubicBezTo>
                    <a:pt x="947" y="45"/>
                    <a:pt x="1019" y="114"/>
                    <a:pt x="1103" y="111"/>
                  </a:cubicBezTo>
                  <a:cubicBezTo>
                    <a:pt x="1187" y="108"/>
                    <a:pt x="1294" y="39"/>
                    <a:pt x="1361" y="27"/>
                  </a:cubicBezTo>
                  <a:cubicBezTo>
                    <a:pt x="1428" y="15"/>
                    <a:pt x="1472" y="35"/>
                    <a:pt x="1503" y="3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6582" y="4096"/>
              <a:ext cx="1767" cy="240"/>
            </a:xfrm>
            <a:custGeom>
              <a:avLst/>
              <a:gdLst/>
              <a:ahLst/>
              <a:cxnLst>
                <a:cxn ang="0">
                  <a:pos x="0" y="240"/>
                </a:cxn>
                <a:cxn ang="0">
                  <a:pos x="452" y="47"/>
                </a:cxn>
                <a:cxn ang="0">
                  <a:pos x="636" y="131"/>
                </a:cxn>
                <a:cxn ang="0">
                  <a:pos x="1008" y="1"/>
                </a:cxn>
                <a:cxn ang="0">
                  <a:pos x="1175" y="122"/>
                </a:cxn>
                <a:cxn ang="0">
                  <a:pos x="1670" y="85"/>
                </a:cxn>
                <a:cxn ang="0">
                  <a:pos x="1760" y="57"/>
                </a:cxn>
              </a:cxnLst>
              <a:rect l="0" t="0" r="r" b="b"/>
              <a:pathLst>
                <a:path w="1767" h="240">
                  <a:moveTo>
                    <a:pt x="0" y="240"/>
                  </a:moveTo>
                  <a:cubicBezTo>
                    <a:pt x="173" y="152"/>
                    <a:pt x="346" y="65"/>
                    <a:pt x="452" y="47"/>
                  </a:cubicBezTo>
                  <a:cubicBezTo>
                    <a:pt x="558" y="29"/>
                    <a:pt x="543" y="139"/>
                    <a:pt x="636" y="131"/>
                  </a:cubicBezTo>
                  <a:cubicBezTo>
                    <a:pt x="729" y="123"/>
                    <a:pt x="918" y="2"/>
                    <a:pt x="1008" y="1"/>
                  </a:cubicBezTo>
                  <a:cubicBezTo>
                    <a:pt x="1098" y="0"/>
                    <a:pt x="1065" y="108"/>
                    <a:pt x="1175" y="122"/>
                  </a:cubicBezTo>
                  <a:cubicBezTo>
                    <a:pt x="1285" y="136"/>
                    <a:pt x="1573" y="96"/>
                    <a:pt x="1670" y="85"/>
                  </a:cubicBezTo>
                  <a:cubicBezTo>
                    <a:pt x="1767" y="74"/>
                    <a:pt x="1763" y="65"/>
                    <a:pt x="1760" y="5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7172" y="3576"/>
              <a:ext cx="1331" cy="11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72" y="1"/>
                </a:cxn>
                <a:cxn ang="0">
                  <a:pos x="585" y="75"/>
                </a:cxn>
                <a:cxn ang="0">
                  <a:pos x="930" y="19"/>
                </a:cxn>
                <a:cxn ang="0">
                  <a:pos x="1163" y="112"/>
                </a:cxn>
                <a:cxn ang="0">
                  <a:pos x="1331" y="29"/>
                </a:cxn>
              </a:cxnLst>
              <a:rect l="0" t="0" r="r" b="b"/>
              <a:pathLst>
                <a:path w="1331" h="114">
                  <a:moveTo>
                    <a:pt x="0" y="84"/>
                  </a:moveTo>
                  <a:cubicBezTo>
                    <a:pt x="187" y="43"/>
                    <a:pt x="375" y="2"/>
                    <a:pt x="472" y="1"/>
                  </a:cubicBezTo>
                  <a:cubicBezTo>
                    <a:pt x="569" y="0"/>
                    <a:pt x="509" y="72"/>
                    <a:pt x="585" y="75"/>
                  </a:cubicBezTo>
                  <a:cubicBezTo>
                    <a:pt x="661" y="78"/>
                    <a:pt x="834" y="13"/>
                    <a:pt x="930" y="19"/>
                  </a:cubicBezTo>
                  <a:cubicBezTo>
                    <a:pt x="1026" y="25"/>
                    <a:pt x="1096" y="110"/>
                    <a:pt x="1163" y="112"/>
                  </a:cubicBezTo>
                  <a:cubicBezTo>
                    <a:pt x="1230" y="114"/>
                    <a:pt x="1280" y="71"/>
                    <a:pt x="1331" y="29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3" name="Group 96"/>
          <p:cNvGrpSpPr>
            <a:grpSpLocks/>
          </p:cNvGrpSpPr>
          <p:nvPr/>
        </p:nvGrpSpPr>
        <p:grpSpPr bwMode="auto">
          <a:xfrm rot="545894">
            <a:off x="2310241" y="4337206"/>
            <a:ext cx="673100" cy="360362"/>
            <a:chOff x="9142" y="3732"/>
            <a:chExt cx="1095" cy="647"/>
          </a:xfrm>
        </p:grpSpPr>
        <p:sp>
          <p:nvSpPr>
            <p:cNvPr id="184" name="Freeform 97"/>
            <p:cNvSpPr>
              <a:spLocks/>
            </p:cNvSpPr>
            <p:nvPr/>
          </p:nvSpPr>
          <p:spPr bwMode="auto">
            <a:xfrm>
              <a:off x="9142" y="3732"/>
              <a:ext cx="1095" cy="647"/>
            </a:xfrm>
            <a:custGeom>
              <a:avLst/>
              <a:gdLst/>
              <a:ahLst/>
              <a:cxnLst>
                <a:cxn ang="0">
                  <a:pos x="52" y="239"/>
                </a:cxn>
                <a:cxn ang="0">
                  <a:pos x="131" y="424"/>
                </a:cxn>
                <a:cxn ang="0">
                  <a:pos x="52" y="623"/>
                </a:cxn>
                <a:cxn ang="0">
                  <a:pos x="362" y="567"/>
                </a:cxn>
                <a:cxn ang="0">
                  <a:pos x="578" y="486"/>
                </a:cxn>
                <a:cxn ang="0">
                  <a:pos x="992" y="424"/>
                </a:cxn>
                <a:cxn ang="0">
                  <a:pos x="1060" y="127"/>
                </a:cxn>
                <a:cxn ang="0">
                  <a:pos x="1060" y="18"/>
                </a:cxn>
                <a:cxn ang="0">
                  <a:pos x="850" y="18"/>
                </a:cxn>
                <a:cxn ang="0">
                  <a:pos x="445" y="127"/>
                </a:cxn>
                <a:cxn ang="0">
                  <a:pos x="52" y="239"/>
                </a:cxn>
              </a:cxnLst>
              <a:rect l="0" t="0" r="r" b="b"/>
              <a:pathLst>
                <a:path w="1095" h="647">
                  <a:moveTo>
                    <a:pt x="52" y="239"/>
                  </a:moveTo>
                  <a:cubicBezTo>
                    <a:pt x="0" y="288"/>
                    <a:pt x="131" y="360"/>
                    <a:pt x="131" y="424"/>
                  </a:cubicBezTo>
                  <a:cubicBezTo>
                    <a:pt x="131" y="488"/>
                    <a:pt x="14" y="599"/>
                    <a:pt x="52" y="623"/>
                  </a:cubicBezTo>
                  <a:cubicBezTo>
                    <a:pt x="90" y="647"/>
                    <a:pt x="274" y="590"/>
                    <a:pt x="362" y="567"/>
                  </a:cubicBezTo>
                  <a:cubicBezTo>
                    <a:pt x="450" y="544"/>
                    <a:pt x="473" y="510"/>
                    <a:pt x="578" y="486"/>
                  </a:cubicBezTo>
                  <a:cubicBezTo>
                    <a:pt x="683" y="462"/>
                    <a:pt x="912" y="484"/>
                    <a:pt x="992" y="424"/>
                  </a:cubicBezTo>
                  <a:cubicBezTo>
                    <a:pt x="1072" y="364"/>
                    <a:pt x="1049" y="195"/>
                    <a:pt x="1060" y="127"/>
                  </a:cubicBezTo>
                  <a:cubicBezTo>
                    <a:pt x="1071" y="59"/>
                    <a:pt x="1095" y="36"/>
                    <a:pt x="1060" y="18"/>
                  </a:cubicBezTo>
                  <a:cubicBezTo>
                    <a:pt x="1025" y="0"/>
                    <a:pt x="952" y="0"/>
                    <a:pt x="850" y="18"/>
                  </a:cubicBezTo>
                  <a:cubicBezTo>
                    <a:pt x="748" y="36"/>
                    <a:pt x="578" y="90"/>
                    <a:pt x="445" y="127"/>
                  </a:cubicBezTo>
                  <a:cubicBezTo>
                    <a:pt x="312" y="164"/>
                    <a:pt x="104" y="190"/>
                    <a:pt x="52" y="239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98"/>
            <p:cNvSpPr>
              <a:spLocks/>
            </p:cNvSpPr>
            <p:nvPr/>
          </p:nvSpPr>
          <p:spPr bwMode="auto">
            <a:xfrm>
              <a:off x="9242" y="3838"/>
              <a:ext cx="884" cy="474"/>
            </a:xfrm>
            <a:custGeom>
              <a:avLst/>
              <a:gdLst/>
              <a:ahLst/>
              <a:cxnLst>
                <a:cxn ang="0">
                  <a:pos x="750" y="0"/>
                </a:cxn>
                <a:cxn ang="0">
                  <a:pos x="418" y="95"/>
                </a:cxn>
                <a:cxn ang="0">
                  <a:pos x="92" y="152"/>
                </a:cxn>
                <a:cxn ang="0">
                  <a:pos x="92" y="240"/>
                </a:cxn>
                <a:cxn ang="0">
                  <a:pos x="44" y="461"/>
                </a:cxn>
                <a:cxn ang="0">
                  <a:pos x="356" y="318"/>
                </a:cxn>
                <a:cxn ang="0">
                  <a:pos x="671" y="303"/>
                </a:cxn>
                <a:cxn ang="0">
                  <a:pos x="750" y="213"/>
                </a:cxn>
                <a:cxn ang="0">
                  <a:pos x="819" y="0"/>
                </a:cxn>
              </a:cxnLst>
              <a:rect l="0" t="0" r="r" b="b"/>
              <a:pathLst>
                <a:path w="819" h="474">
                  <a:moveTo>
                    <a:pt x="750" y="0"/>
                  </a:moveTo>
                  <a:cubicBezTo>
                    <a:pt x="639" y="35"/>
                    <a:pt x="528" y="70"/>
                    <a:pt x="418" y="95"/>
                  </a:cubicBezTo>
                  <a:cubicBezTo>
                    <a:pt x="308" y="120"/>
                    <a:pt x="146" y="128"/>
                    <a:pt x="92" y="152"/>
                  </a:cubicBezTo>
                  <a:cubicBezTo>
                    <a:pt x="38" y="176"/>
                    <a:pt x="100" y="189"/>
                    <a:pt x="92" y="240"/>
                  </a:cubicBezTo>
                  <a:cubicBezTo>
                    <a:pt x="84" y="291"/>
                    <a:pt x="0" y="448"/>
                    <a:pt x="44" y="461"/>
                  </a:cubicBezTo>
                  <a:cubicBezTo>
                    <a:pt x="88" y="474"/>
                    <a:pt x="252" y="344"/>
                    <a:pt x="356" y="318"/>
                  </a:cubicBezTo>
                  <a:cubicBezTo>
                    <a:pt x="460" y="292"/>
                    <a:pt x="605" y="320"/>
                    <a:pt x="671" y="303"/>
                  </a:cubicBezTo>
                  <a:cubicBezTo>
                    <a:pt x="737" y="286"/>
                    <a:pt x="725" y="264"/>
                    <a:pt x="750" y="213"/>
                  </a:cubicBezTo>
                  <a:cubicBezTo>
                    <a:pt x="775" y="162"/>
                    <a:pt x="797" y="81"/>
                    <a:pt x="819" y="0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Freeform 99"/>
            <p:cNvSpPr>
              <a:spLocks/>
            </p:cNvSpPr>
            <p:nvPr/>
          </p:nvSpPr>
          <p:spPr bwMode="auto">
            <a:xfrm>
              <a:off x="9376" y="3915"/>
              <a:ext cx="634" cy="229"/>
            </a:xfrm>
            <a:custGeom>
              <a:avLst/>
              <a:gdLst/>
              <a:ahLst/>
              <a:cxnLst>
                <a:cxn ang="0">
                  <a:pos x="83" y="126"/>
                </a:cxn>
                <a:cxn ang="0">
                  <a:pos x="43" y="226"/>
                </a:cxn>
                <a:cxn ang="0">
                  <a:pos x="344" y="145"/>
                </a:cxn>
                <a:cxn ang="0">
                  <a:pos x="555" y="163"/>
                </a:cxn>
                <a:cxn ang="0">
                  <a:pos x="616" y="18"/>
                </a:cxn>
                <a:cxn ang="0">
                  <a:pos x="444" y="56"/>
                </a:cxn>
                <a:cxn ang="0">
                  <a:pos x="83" y="126"/>
                </a:cxn>
              </a:cxnLst>
              <a:rect l="0" t="0" r="r" b="b"/>
              <a:pathLst>
                <a:path w="634" h="229">
                  <a:moveTo>
                    <a:pt x="83" y="126"/>
                  </a:moveTo>
                  <a:cubicBezTo>
                    <a:pt x="16" y="154"/>
                    <a:pt x="0" y="223"/>
                    <a:pt x="43" y="226"/>
                  </a:cubicBezTo>
                  <a:cubicBezTo>
                    <a:pt x="86" y="229"/>
                    <a:pt x="259" y="156"/>
                    <a:pt x="344" y="145"/>
                  </a:cubicBezTo>
                  <a:cubicBezTo>
                    <a:pt x="429" y="134"/>
                    <a:pt x="510" y="184"/>
                    <a:pt x="555" y="163"/>
                  </a:cubicBezTo>
                  <a:cubicBezTo>
                    <a:pt x="600" y="142"/>
                    <a:pt x="634" y="36"/>
                    <a:pt x="616" y="18"/>
                  </a:cubicBezTo>
                  <a:cubicBezTo>
                    <a:pt x="598" y="0"/>
                    <a:pt x="527" y="36"/>
                    <a:pt x="444" y="56"/>
                  </a:cubicBezTo>
                  <a:cubicBezTo>
                    <a:pt x="361" y="76"/>
                    <a:pt x="150" y="98"/>
                    <a:pt x="83" y="1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186" name="Group 90"/>
          <p:cNvGrpSpPr>
            <a:grpSpLocks/>
          </p:cNvGrpSpPr>
          <p:nvPr/>
        </p:nvGrpSpPr>
        <p:grpSpPr bwMode="auto">
          <a:xfrm>
            <a:off x="428596" y="1428736"/>
            <a:ext cx="2357454" cy="4268800"/>
            <a:chOff x="7700" y="365"/>
            <a:chExt cx="2247" cy="4023"/>
          </a:xfrm>
        </p:grpSpPr>
        <p:grpSp>
          <p:nvGrpSpPr>
            <p:cNvPr id="4187" name="Group 91"/>
            <p:cNvGrpSpPr>
              <a:grpSpLocks/>
            </p:cNvGrpSpPr>
            <p:nvPr/>
          </p:nvGrpSpPr>
          <p:grpSpPr bwMode="auto">
            <a:xfrm>
              <a:off x="7700" y="365"/>
              <a:ext cx="2247" cy="4023"/>
              <a:chOff x="9652" y="1259"/>
              <a:chExt cx="2247" cy="4023"/>
            </a:xfrm>
          </p:grpSpPr>
          <p:sp>
            <p:nvSpPr>
              <p:cNvPr id="4188" name="Freeform 92"/>
              <p:cNvSpPr>
                <a:spLocks/>
              </p:cNvSpPr>
              <p:nvPr/>
            </p:nvSpPr>
            <p:spPr bwMode="auto">
              <a:xfrm>
                <a:off x="10272" y="2511"/>
                <a:ext cx="735" cy="18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189" name="Group 93"/>
              <p:cNvGrpSpPr>
                <a:grpSpLocks/>
              </p:cNvGrpSpPr>
              <p:nvPr/>
            </p:nvGrpSpPr>
            <p:grpSpPr bwMode="auto">
              <a:xfrm>
                <a:off x="9652" y="1259"/>
                <a:ext cx="2247" cy="4023"/>
                <a:chOff x="8334" y="729"/>
                <a:chExt cx="2247" cy="4023"/>
              </a:xfrm>
            </p:grpSpPr>
            <p:sp>
              <p:nvSpPr>
                <p:cNvPr id="4190" name="Freeform 94"/>
                <p:cNvSpPr>
                  <a:spLocks/>
                </p:cNvSpPr>
                <p:nvPr/>
              </p:nvSpPr>
              <p:spPr bwMode="auto">
                <a:xfrm>
                  <a:off x="8525" y="1956"/>
                  <a:ext cx="1355" cy="1395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91" name="Freeform 95"/>
                <p:cNvSpPr>
                  <a:spLocks/>
                </p:cNvSpPr>
                <p:nvPr/>
              </p:nvSpPr>
              <p:spPr bwMode="auto">
                <a:xfrm>
                  <a:off x="8492" y="1959"/>
                  <a:ext cx="637" cy="713"/>
                </a:xfrm>
                <a:custGeom>
                  <a:avLst/>
                  <a:gdLst/>
                  <a:ahLst/>
                  <a:cxnLst>
                    <a:cxn ang="0">
                      <a:pos x="228" y="14"/>
                    </a:cxn>
                    <a:cxn ang="0">
                      <a:pos x="419" y="172"/>
                    </a:cxn>
                    <a:cxn ang="0">
                      <a:pos x="605" y="348"/>
                    </a:cxn>
                    <a:cxn ang="0">
                      <a:pos x="228" y="615"/>
                    </a:cxn>
                    <a:cxn ang="0">
                      <a:pos x="24" y="242"/>
                    </a:cxn>
                    <a:cxn ang="0">
                      <a:pos x="83" y="86"/>
                    </a:cxn>
                    <a:cxn ang="0">
                      <a:pos x="228" y="14"/>
                    </a:cxn>
                  </a:cxnLst>
                  <a:rect l="0" t="0" r="r" b="b"/>
                  <a:pathLst>
                    <a:path w="637" h="633">
                      <a:moveTo>
                        <a:pt x="228" y="14"/>
                      </a:moveTo>
                      <a:cubicBezTo>
                        <a:pt x="284" y="28"/>
                        <a:pt x="356" y="116"/>
                        <a:pt x="419" y="172"/>
                      </a:cubicBezTo>
                      <a:cubicBezTo>
                        <a:pt x="482" y="228"/>
                        <a:pt x="637" y="274"/>
                        <a:pt x="605" y="348"/>
                      </a:cubicBezTo>
                      <a:cubicBezTo>
                        <a:pt x="573" y="422"/>
                        <a:pt x="325" y="633"/>
                        <a:pt x="228" y="615"/>
                      </a:cubicBezTo>
                      <a:cubicBezTo>
                        <a:pt x="131" y="597"/>
                        <a:pt x="48" y="330"/>
                        <a:pt x="24" y="242"/>
                      </a:cubicBezTo>
                      <a:cubicBezTo>
                        <a:pt x="0" y="154"/>
                        <a:pt x="53" y="127"/>
                        <a:pt x="83" y="86"/>
                      </a:cubicBezTo>
                      <a:cubicBezTo>
                        <a:pt x="113" y="45"/>
                        <a:pt x="172" y="0"/>
                        <a:pt x="228" y="1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192" name="Group 96"/>
                <p:cNvGrpSpPr>
                  <a:grpSpLocks/>
                </p:cNvGrpSpPr>
                <p:nvPr/>
              </p:nvGrpSpPr>
              <p:grpSpPr bwMode="auto">
                <a:xfrm>
                  <a:off x="8334" y="729"/>
                  <a:ext cx="2247" cy="4023"/>
                  <a:chOff x="8334" y="729"/>
                  <a:chExt cx="2247" cy="4023"/>
                </a:xfrm>
              </p:grpSpPr>
              <p:sp>
                <p:nvSpPr>
                  <p:cNvPr id="4193" name="Freeform 97"/>
                  <p:cNvSpPr>
                    <a:spLocks/>
                  </p:cNvSpPr>
                  <p:nvPr/>
                </p:nvSpPr>
                <p:spPr bwMode="auto">
                  <a:xfrm>
                    <a:off x="9819" y="2283"/>
                    <a:ext cx="762" cy="521"/>
                  </a:xfrm>
                  <a:custGeom>
                    <a:avLst/>
                    <a:gdLst/>
                    <a:ahLst/>
                    <a:cxnLst>
                      <a:cxn ang="0">
                        <a:pos x="326" y="0"/>
                      </a:cxn>
                      <a:cxn ang="0">
                        <a:pos x="622" y="197"/>
                      </a:cxn>
                      <a:cxn ang="0">
                        <a:pos x="742" y="350"/>
                      </a:cxn>
                      <a:cxn ang="0">
                        <a:pos x="501" y="533"/>
                      </a:cxn>
                      <a:cxn ang="0">
                        <a:pos x="143" y="350"/>
                      </a:cxn>
                      <a:cxn ang="0">
                        <a:pos x="0" y="221"/>
                      </a:cxn>
                      <a:cxn ang="0">
                        <a:pos x="143" y="76"/>
                      </a:cxn>
                      <a:cxn ang="0">
                        <a:pos x="248" y="8"/>
                      </a:cxn>
                    </a:cxnLst>
                    <a:rect l="0" t="0" r="r" b="b"/>
                    <a:pathLst>
                      <a:path w="762" h="533">
                        <a:moveTo>
                          <a:pt x="326" y="0"/>
                        </a:moveTo>
                        <a:cubicBezTo>
                          <a:pt x="439" y="69"/>
                          <a:pt x="553" y="139"/>
                          <a:pt x="622" y="197"/>
                        </a:cubicBezTo>
                        <a:cubicBezTo>
                          <a:pt x="691" y="255"/>
                          <a:pt x="762" y="294"/>
                          <a:pt x="742" y="350"/>
                        </a:cubicBezTo>
                        <a:cubicBezTo>
                          <a:pt x="722" y="406"/>
                          <a:pt x="601" y="533"/>
                          <a:pt x="501" y="533"/>
                        </a:cubicBezTo>
                        <a:cubicBezTo>
                          <a:pt x="401" y="533"/>
                          <a:pt x="226" y="402"/>
                          <a:pt x="143" y="350"/>
                        </a:cubicBezTo>
                        <a:cubicBezTo>
                          <a:pt x="60" y="298"/>
                          <a:pt x="0" y="267"/>
                          <a:pt x="0" y="221"/>
                        </a:cubicBezTo>
                        <a:cubicBezTo>
                          <a:pt x="0" y="175"/>
                          <a:pt x="102" y="111"/>
                          <a:pt x="143" y="76"/>
                        </a:cubicBezTo>
                        <a:cubicBezTo>
                          <a:pt x="184" y="41"/>
                          <a:pt x="216" y="24"/>
                          <a:pt x="248" y="8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4" name="Freeform 98"/>
                  <p:cNvSpPr>
                    <a:spLocks/>
                  </p:cNvSpPr>
                  <p:nvPr/>
                </p:nvSpPr>
                <p:spPr bwMode="auto">
                  <a:xfrm>
                    <a:off x="9259" y="3574"/>
                    <a:ext cx="625" cy="1178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5" name="Freeform 99"/>
                  <p:cNvSpPr>
                    <a:spLocks/>
                  </p:cNvSpPr>
                  <p:nvPr/>
                </p:nvSpPr>
                <p:spPr bwMode="auto">
                  <a:xfrm>
                    <a:off x="8334" y="3805"/>
                    <a:ext cx="728" cy="86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6" name="Freeform 100"/>
                  <p:cNvSpPr>
                    <a:spLocks/>
                  </p:cNvSpPr>
                  <p:nvPr/>
                </p:nvSpPr>
                <p:spPr bwMode="auto">
                  <a:xfrm>
                    <a:off x="8516" y="3022"/>
                    <a:ext cx="1379" cy="1050"/>
                  </a:xfrm>
                  <a:custGeom>
                    <a:avLst/>
                    <a:gdLst/>
                    <a:ahLst/>
                    <a:cxnLst>
                      <a:cxn ang="0">
                        <a:pos x="243" y="177"/>
                      </a:cxn>
                      <a:cxn ang="0">
                        <a:pos x="395" y="177"/>
                      </a:cxn>
                      <a:cxn ang="0">
                        <a:pos x="524" y="192"/>
                      </a:cxn>
                      <a:cxn ang="0">
                        <a:pos x="677" y="192"/>
                      </a:cxn>
                      <a:cxn ang="0">
                        <a:pos x="804" y="192"/>
                      </a:cxn>
                      <a:cxn ang="0">
                        <a:pos x="895" y="177"/>
                      </a:cxn>
                      <a:cxn ang="0">
                        <a:pos x="1159" y="34"/>
                      </a:cxn>
                      <a:cxn ang="0">
                        <a:pos x="1196" y="382"/>
                      </a:cxn>
                      <a:cxn ang="0">
                        <a:pos x="1322" y="806"/>
                      </a:cxn>
                      <a:cxn ang="0">
                        <a:pos x="1303" y="884"/>
                      </a:cxn>
                      <a:cxn ang="0">
                        <a:pos x="867" y="993"/>
                      </a:cxn>
                      <a:cxn ang="0">
                        <a:pos x="732" y="1001"/>
                      </a:cxn>
                      <a:cxn ang="0">
                        <a:pos x="683" y="700"/>
                      </a:cxn>
                      <a:cxn ang="0">
                        <a:pos x="608" y="926"/>
                      </a:cxn>
                      <a:cxn ang="0">
                        <a:pos x="608" y="1027"/>
                      </a:cxn>
                      <a:cxn ang="0">
                        <a:pos x="324" y="993"/>
                      </a:cxn>
                      <a:cxn ang="0">
                        <a:pos x="105" y="952"/>
                      </a:cxn>
                      <a:cxn ang="0">
                        <a:pos x="9" y="914"/>
                      </a:cxn>
                      <a:cxn ang="0">
                        <a:pos x="161" y="736"/>
                      </a:cxn>
                      <a:cxn ang="0">
                        <a:pos x="243" y="177"/>
                      </a:cxn>
                    </a:cxnLst>
                    <a:rect l="0" t="0" r="r" b="b"/>
                    <a:pathLst>
                      <a:path w="1379" h="1050">
                        <a:moveTo>
                          <a:pt x="243" y="177"/>
                        </a:moveTo>
                        <a:cubicBezTo>
                          <a:pt x="282" y="84"/>
                          <a:pt x="348" y="175"/>
                          <a:pt x="395" y="177"/>
                        </a:cubicBezTo>
                        <a:cubicBezTo>
                          <a:pt x="442" y="179"/>
                          <a:pt x="477" y="190"/>
                          <a:pt x="524" y="192"/>
                        </a:cubicBezTo>
                        <a:cubicBezTo>
                          <a:pt x="571" y="194"/>
                          <a:pt x="630" y="192"/>
                          <a:pt x="677" y="192"/>
                        </a:cubicBezTo>
                        <a:cubicBezTo>
                          <a:pt x="724" y="192"/>
                          <a:pt x="768" y="194"/>
                          <a:pt x="804" y="192"/>
                        </a:cubicBezTo>
                        <a:cubicBezTo>
                          <a:pt x="840" y="190"/>
                          <a:pt x="836" y="203"/>
                          <a:pt x="895" y="177"/>
                        </a:cubicBezTo>
                        <a:cubicBezTo>
                          <a:pt x="954" y="151"/>
                          <a:pt x="1109" y="0"/>
                          <a:pt x="1159" y="34"/>
                        </a:cubicBezTo>
                        <a:cubicBezTo>
                          <a:pt x="1209" y="68"/>
                          <a:pt x="1169" y="253"/>
                          <a:pt x="1196" y="382"/>
                        </a:cubicBezTo>
                        <a:cubicBezTo>
                          <a:pt x="1223" y="511"/>
                          <a:pt x="1304" y="722"/>
                          <a:pt x="1322" y="806"/>
                        </a:cubicBezTo>
                        <a:cubicBezTo>
                          <a:pt x="1340" y="890"/>
                          <a:pt x="1379" y="853"/>
                          <a:pt x="1303" y="884"/>
                        </a:cubicBezTo>
                        <a:cubicBezTo>
                          <a:pt x="1227" y="915"/>
                          <a:pt x="962" y="974"/>
                          <a:pt x="867" y="993"/>
                        </a:cubicBezTo>
                        <a:cubicBezTo>
                          <a:pt x="772" y="1012"/>
                          <a:pt x="763" y="1050"/>
                          <a:pt x="732" y="1001"/>
                        </a:cubicBezTo>
                        <a:cubicBezTo>
                          <a:pt x="701" y="952"/>
                          <a:pt x="704" y="712"/>
                          <a:pt x="683" y="700"/>
                        </a:cubicBezTo>
                        <a:cubicBezTo>
                          <a:pt x="662" y="688"/>
                          <a:pt x="620" y="872"/>
                          <a:pt x="608" y="926"/>
                        </a:cubicBezTo>
                        <a:cubicBezTo>
                          <a:pt x="596" y="980"/>
                          <a:pt x="655" y="1016"/>
                          <a:pt x="608" y="1027"/>
                        </a:cubicBezTo>
                        <a:cubicBezTo>
                          <a:pt x="561" y="1038"/>
                          <a:pt x="408" y="1005"/>
                          <a:pt x="324" y="993"/>
                        </a:cubicBezTo>
                        <a:cubicBezTo>
                          <a:pt x="240" y="981"/>
                          <a:pt x="157" y="965"/>
                          <a:pt x="105" y="952"/>
                        </a:cubicBezTo>
                        <a:cubicBezTo>
                          <a:pt x="53" y="939"/>
                          <a:pt x="0" y="950"/>
                          <a:pt x="9" y="914"/>
                        </a:cubicBezTo>
                        <a:cubicBezTo>
                          <a:pt x="18" y="878"/>
                          <a:pt x="122" y="859"/>
                          <a:pt x="161" y="736"/>
                        </a:cubicBezTo>
                        <a:cubicBezTo>
                          <a:pt x="200" y="613"/>
                          <a:pt x="204" y="270"/>
                          <a:pt x="243" y="177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7" name="Freeform 101"/>
                  <p:cNvSpPr>
                    <a:spLocks/>
                  </p:cNvSpPr>
                  <p:nvPr/>
                </p:nvSpPr>
                <p:spPr bwMode="auto">
                  <a:xfrm>
                    <a:off x="8855" y="1943"/>
                    <a:ext cx="816" cy="251"/>
                  </a:xfrm>
                  <a:custGeom>
                    <a:avLst/>
                    <a:gdLst/>
                    <a:ahLst/>
                    <a:cxnLst>
                      <a:cxn ang="0">
                        <a:pos x="136" y="16"/>
                      </a:cxn>
                      <a:cxn ang="0">
                        <a:pos x="6" y="143"/>
                      </a:cxn>
                      <a:cxn ang="0">
                        <a:pos x="174" y="143"/>
                      </a:cxn>
                      <a:cxn ang="0">
                        <a:pos x="416" y="319"/>
                      </a:cxn>
                      <a:cxn ang="0">
                        <a:pos x="852" y="143"/>
                      </a:cxn>
                      <a:cxn ang="0">
                        <a:pos x="993" y="210"/>
                      </a:cxn>
                      <a:cxn ang="0">
                        <a:pos x="915" y="60"/>
                      </a:cxn>
                      <a:cxn ang="0">
                        <a:pos x="769" y="143"/>
                      </a:cxn>
                      <a:cxn ang="0">
                        <a:pos x="536" y="240"/>
                      </a:cxn>
                      <a:cxn ang="0">
                        <a:pos x="459" y="240"/>
                      </a:cxn>
                      <a:cxn ang="0">
                        <a:pos x="350" y="240"/>
                      </a:cxn>
                      <a:cxn ang="0">
                        <a:pos x="136" y="16"/>
                      </a:cxn>
                    </a:cxnLst>
                    <a:rect l="0" t="0" r="r" b="b"/>
                    <a:pathLst>
                      <a:path w="1003" h="319">
                        <a:moveTo>
                          <a:pt x="136" y="16"/>
                        </a:moveTo>
                        <a:cubicBezTo>
                          <a:pt x="79" y="0"/>
                          <a:pt x="0" y="122"/>
                          <a:pt x="6" y="143"/>
                        </a:cubicBezTo>
                        <a:cubicBezTo>
                          <a:pt x="12" y="164"/>
                          <a:pt x="106" y="114"/>
                          <a:pt x="174" y="143"/>
                        </a:cubicBezTo>
                        <a:cubicBezTo>
                          <a:pt x="242" y="172"/>
                          <a:pt x="303" y="319"/>
                          <a:pt x="416" y="319"/>
                        </a:cubicBezTo>
                        <a:cubicBezTo>
                          <a:pt x="529" y="319"/>
                          <a:pt x="756" y="161"/>
                          <a:pt x="852" y="143"/>
                        </a:cubicBezTo>
                        <a:cubicBezTo>
                          <a:pt x="948" y="125"/>
                          <a:pt x="983" y="224"/>
                          <a:pt x="993" y="210"/>
                        </a:cubicBezTo>
                        <a:cubicBezTo>
                          <a:pt x="1003" y="196"/>
                          <a:pt x="952" y="71"/>
                          <a:pt x="915" y="60"/>
                        </a:cubicBezTo>
                        <a:cubicBezTo>
                          <a:pt x="878" y="49"/>
                          <a:pt x="832" y="113"/>
                          <a:pt x="769" y="143"/>
                        </a:cubicBezTo>
                        <a:cubicBezTo>
                          <a:pt x="706" y="173"/>
                          <a:pt x="588" y="224"/>
                          <a:pt x="536" y="240"/>
                        </a:cubicBezTo>
                        <a:cubicBezTo>
                          <a:pt x="484" y="256"/>
                          <a:pt x="490" y="240"/>
                          <a:pt x="459" y="240"/>
                        </a:cubicBezTo>
                        <a:cubicBezTo>
                          <a:pt x="428" y="240"/>
                          <a:pt x="402" y="272"/>
                          <a:pt x="350" y="240"/>
                        </a:cubicBezTo>
                        <a:cubicBezTo>
                          <a:pt x="298" y="208"/>
                          <a:pt x="193" y="32"/>
                          <a:pt x="136" y="1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4198" name="Group 102"/>
                  <p:cNvGrpSpPr>
                    <a:grpSpLocks/>
                  </p:cNvGrpSpPr>
                  <p:nvPr/>
                </p:nvGrpSpPr>
                <p:grpSpPr bwMode="auto">
                  <a:xfrm>
                    <a:off x="8656" y="729"/>
                    <a:ext cx="1292" cy="1334"/>
                    <a:chOff x="3902" y="954"/>
                    <a:chExt cx="1568" cy="1463"/>
                  </a:xfrm>
                </p:grpSpPr>
                <p:grpSp>
                  <p:nvGrpSpPr>
                    <p:cNvPr id="4199" name="Group 10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4200" name="Group 10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4201" name="Freeform 1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2" name="Oval 10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3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4" name="Oval 10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5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6" name="Freeform 1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7" name="Freeform 1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8" name="Freeform 1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9" name="Freeform 1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0" name="Freeform 1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1" name="Freeform 1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4212" name="Group 11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4213" name="Group 11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4214" name="Oval 11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5" name="Oval 11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6" name="Oval 12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7" name="Oval 12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8" name="Freeform 1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9" name="Freeform 1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0" name="Freeform 1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1" name="Freeform 1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2" name="Rectangle 126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3" name="Rectangle 1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4" name="Rectangle 1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5" name="Rectangle 12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6" name="Rectangle 13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7" name="Rectangle 13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8" name="Rectangle 13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9" name="Oval 13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0" name="Freeform 13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1" name="Freeform 1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2" name="Freeform 1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3" name="Freeform 1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4" name="WordArt 138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4235" name="Rectangle 13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6" name="Rectangle 1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7" name="Rectangle 1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4238" name="Freeform 1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39" name="Freeform 1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4240" name="Oval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5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41" name="Oval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62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242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9193" y="2194"/>
                    <a:ext cx="496" cy="443"/>
                    <a:chOff x="2752" y="836"/>
                    <a:chExt cx="1126" cy="892"/>
                  </a:xfrm>
                </p:grpSpPr>
                <p:grpSp>
                  <p:nvGrpSpPr>
                    <p:cNvPr id="4243" name="Group 1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244" name="Oval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5" name="Oval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6" name="Oval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7" name="Oval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8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9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0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1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2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3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4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5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6" name="Rectangle 1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7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8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9" name="Oval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0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1" name="Freeform 1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2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3" name="Freeform 1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4" name="WordArt 168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265" name="Rectangle 1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6" name="Rectangle 1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7" name="Rectangle 1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2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4270" name="WordArt 174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4394940">
                    <a:off x="9241" y="3470"/>
                    <a:ext cx="591" cy="185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271" name="Freeform 175"/>
                  <p:cNvSpPr>
                    <a:spLocks/>
                  </p:cNvSpPr>
                  <p:nvPr/>
                </p:nvSpPr>
                <p:spPr bwMode="auto">
                  <a:xfrm>
                    <a:off x="8741" y="2391"/>
                    <a:ext cx="727" cy="758"/>
                  </a:xfrm>
                  <a:custGeom>
                    <a:avLst/>
                    <a:gdLst/>
                    <a:ahLst/>
                    <a:cxnLst>
                      <a:cxn ang="0">
                        <a:pos x="389" y="77"/>
                      </a:cxn>
                      <a:cxn ang="0">
                        <a:pos x="541" y="216"/>
                      </a:cxn>
                      <a:cxn ang="0">
                        <a:pos x="655" y="360"/>
                      </a:cxn>
                      <a:cxn ang="0">
                        <a:pos x="468" y="498"/>
                      </a:cxn>
                      <a:cxn ang="0">
                        <a:pos x="305" y="577"/>
                      </a:cxn>
                      <a:cxn ang="0">
                        <a:pos x="181" y="418"/>
                      </a:cxn>
                      <a:cxn ang="0">
                        <a:pos x="15" y="195"/>
                      </a:cxn>
                      <a:cxn ang="0">
                        <a:pos x="93" y="123"/>
                      </a:cxn>
                      <a:cxn ang="0">
                        <a:pos x="334" y="0"/>
                      </a:cxn>
                    </a:cxnLst>
                    <a:rect l="0" t="0" r="r" b="b"/>
                    <a:pathLst>
                      <a:path w="667" h="590">
                        <a:moveTo>
                          <a:pt x="389" y="77"/>
                        </a:moveTo>
                        <a:cubicBezTo>
                          <a:pt x="443" y="123"/>
                          <a:pt x="497" y="169"/>
                          <a:pt x="541" y="216"/>
                        </a:cubicBezTo>
                        <a:cubicBezTo>
                          <a:pt x="585" y="263"/>
                          <a:pt x="667" y="313"/>
                          <a:pt x="655" y="360"/>
                        </a:cubicBezTo>
                        <a:cubicBezTo>
                          <a:pt x="643" y="407"/>
                          <a:pt x="526" y="462"/>
                          <a:pt x="468" y="498"/>
                        </a:cubicBezTo>
                        <a:cubicBezTo>
                          <a:pt x="410" y="534"/>
                          <a:pt x="353" y="590"/>
                          <a:pt x="305" y="577"/>
                        </a:cubicBezTo>
                        <a:cubicBezTo>
                          <a:pt x="257" y="564"/>
                          <a:pt x="229" y="482"/>
                          <a:pt x="181" y="418"/>
                        </a:cubicBezTo>
                        <a:cubicBezTo>
                          <a:pt x="133" y="354"/>
                          <a:pt x="30" y="244"/>
                          <a:pt x="15" y="195"/>
                        </a:cubicBezTo>
                        <a:cubicBezTo>
                          <a:pt x="0" y="146"/>
                          <a:pt x="40" y="155"/>
                          <a:pt x="93" y="123"/>
                        </a:cubicBezTo>
                        <a:cubicBezTo>
                          <a:pt x="146" y="91"/>
                          <a:pt x="240" y="45"/>
                          <a:pt x="334" y="0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2" name="Freeform 176"/>
                  <p:cNvSpPr>
                    <a:spLocks/>
                  </p:cNvSpPr>
                  <p:nvPr/>
                </p:nvSpPr>
                <p:spPr bwMode="auto">
                  <a:xfrm>
                    <a:off x="9690" y="1997"/>
                    <a:ext cx="584" cy="635"/>
                  </a:xfrm>
                  <a:custGeom>
                    <a:avLst/>
                    <a:gdLst/>
                    <a:ahLst/>
                    <a:cxnLst>
                      <a:cxn ang="0">
                        <a:pos x="37" y="42"/>
                      </a:cxn>
                      <a:cxn ang="0">
                        <a:pos x="37" y="385"/>
                      </a:cxn>
                      <a:cxn ang="0">
                        <a:pos x="205" y="569"/>
                      </a:cxn>
                      <a:cxn ang="0">
                        <a:pos x="337" y="605"/>
                      </a:cxn>
                      <a:cxn ang="0">
                        <a:pos x="572" y="389"/>
                      </a:cxn>
                      <a:cxn ang="0">
                        <a:pos x="262" y="134"/>
                      </a:cxn>
                      <a:cxn ang="0">
                        <a:pos x="37" y="42"/>
                      </a:cxn>
                    </a:cxnLst>
                    <a:rect l="0" t="0" r="r" b="b"/>
                    <a:pathLst>
                      <a:path w="584" h="635">
                        <a:moveTo>
                          <a:pt x="37" y="42"/>
                        </a:moveTo>
                        <a:cubicBezTo>
                          <a:pt x="0" y="84"/>
                          <a:pt x="9" y="297"/>
                          <a:pt x="37" y="385"/>
                        </a:cubicBezTo>
                        <a:cubicBezTo>
                          <a:pt x="65" y="473"/>
                          <a:pt x="155" y="532"/>
                          <a:pt x="205" y="569"/>
                        </a:cubicBezTo>
                        <a:cubicBezTo>
                          <a:pt x="255" y="606"/>
                          <a:pt x="276" y="635"/>
                          <a:pt x="337" y="605"/>
                        </a:cubicBezTo>
                        <a:cubicBezTo>
                          <a:pt x="398" y="575"/>
                          <a:pt x="584" y="467"/>
                          <a:pt x="572" y="389"/>
                        </a:cubicBezTo>
                        <a:cubicBezTo>
                          <a:pt x="560" y="311"/>
                          <a:pt x="354" y="188"/>
                          <a:pt x="262" y="134"/>
                        </a:cubicBezTo>
                        <a:cubicBezTo>
                          <a:pt x="170" y="80"/>
                          <a:pt x="74" y="0"/>
                          <a:pt x="37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3" name="Freeform 177"/>
                  <p:cNvSpPr>
                    <a:spLocks/>
                  </p:cNvSpPr>
                  <p:nvPr/>
                </p:nvSpPr>
                <p:spPr bwMode="auto">
                  <a:xfrm>
                    <a:off x="9193" y="2804"/>
                    <a:ext cx="133" cy="137"/>
                  </a:xfrm>
                  <a:custGeom>
                    <a:avLst/>
                    <a:gdLst/>
                    <a:ahLst/>
                    <a:cxnLst>
                      <a:cxn ang="0">
                        <a:pos x="133" y="137"/>
                      </a:cxn>
                      <a:cxn ang="0">
                        <a:pos x="92" y="4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3" h="137">
                        <a:moveTo>
                          <a:pt x="133" y="137"/>
                        </a:moveTo>
                        <a:cubicBezTo>
                          <a:pt x="123" y="101"/>
                          <a:pt x="114" y="66"/>
                          <a:pt x="92" y="43"/>
                        </a:cubicBezTo>
                        <a:cubicBezTo>
                          <a:pt x="70" y="20"/>
                          <a:pt x="35" y="10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4" name="Freeform 178"/>
                  <p:cNvSpPr>
                    <a:spLocks/>
                  </p:cNvSpPr>
                  <p:nvPr/>
                </p:nvSpPr>
                <p:spPr bwMode="auto">
                  <a:xfrm>
                    <a:off x="9117" y="2893"/>
                    <a:ext cx="104" cy="141"/>
                  </a:xfrm>
                  <a:custGeom>
                    <a:avLst/>
                    <a:gdLst/>
                    <a:ahLst/>
                    <a:cxnLst>
                      <a:cxn ang="0">
                        <a:pos x="89" y="141"/>
                      </a:cxn>
                      <a:cxn ang="0">
                        <a:pos x="89" y="5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4" h="141">
                        <a:moveTo>
                          <a:pt x="89" y="141"/>
                        </a:moveTo>
                        <a:cubicBezTo>
                          <a:pt x="96" y="108"/>
                          <a:pt x="104" y="75"/>
                          <a:pt x="89" y="52"/>
                        </a:cubicBezTo>
                        <a:cubicBezTo>
                          <a:pt x="74" y="29"/>
                          <a:pt x="37" y="14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  <p:sp>
          <p:nvSpPr>
            <p:cNvPr id="4275" name="Freeform 179"/>
            <p:cNvSpPr>
              <a:spLocks/>
            </p:cNvSpPr>
            <p:nvPr/>
          </p:nvSpPr>
          <p:spPr bwMode="auto">
            <a:xfrm>
              <a:off x="9712" y="2223"/>
              <a:ext cx="182" cy="98"/>
            </a:xfrm>
            <a:custGeom>
              <a:avLst/>
              <a:gdLst/>
              <a:ahLst/>
              <a:cxnLst>
                <a:cxn ang="0">
                  <a:pos x="182" y="98"/>
                </a:cxn>
                <a:cxn ang="0">
                  <a:pos x="0" y="0"/>
                </a:cxn>
              </a:cxnLst>
              <a:rect l="0" t="0" r="r" b="b"/>
              <a:pathLst>
                <a:path w="182" h="98">
                  <a:moveTo>
                    <a:pt x="182" y="98"/>
                  </a:moveTo>
                  <a:cubicBezTo>
                    <a:pt x="182" y="98"/>
                    <a:pt x="91" y="4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76" name="Freeform 180"/>
            <p:cNvSpPr>
              <a:spLocks/>
            </p:cNvSpPr>
            <p:nvPr/>
          </p:nvSpPr>
          <p:spPr bwMode="auto">
            <a:xfrm>
              <a:off x="9645" y="2313"/>
              <a:ext cx="174" cy="93"/>
            </a:xfrm>
            <a:custGeom>
              <a:avLst/>
              <a:gdLst/>
              <a:ahLst/>
              <a:cxnLst>
                <a:cxn ang="0">
                  <a:pos x="174" y="93"/>
                </a:cxn>
                <a:cxn ang="0">
                  <a:pos x="0" y="0"/>
                </a:cxn>
              </a:cxnLst>
              <a:rect l="0" t="0" r="r" b="b"/>
              <a:pathLst>
                <a:path w="174" h="93">
                  <a:moveTo>
                    <a:pt x="174" y="93"/>
                  </a:moveTo>
                  <a:cubicBezTo>
                    <a:pt x="174" y="93"/>
                    <a:pt x="87" y="46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7" name="Group 90"/>
          <p:cNvGrpSpPr>
            <a:grpSpLocks/>
          </p:cNvGrpSpPr>
          <p:nvPr/>
        </p:nvGrpSpPr>
        <p:grpSpPr bwMode="auto">
          <a:xfrm>
            <a:off x="2428860" y="3643314"/>
            <a:ext cx="608012" cy="647700"/>
            <a:chOff x="10198" y="3359"/>
            <a:chExt cx="1341" cy="1458"/>
          </a:xfrm>
        </p:grpSpPr>
        <p:sp>
          <p:nvSpPr>
            <p:cNvPr id="188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6" name="Group 90"/>
          <p:cNvGrpSpPr>
            <a:grpSpLocks/>
          </p:cNvGrpSpPr>
          <p:nvPr/>
        </p:nvGrpSpPr>
        <p:grpSpPr bwMode="auto">
          <a:xfrm>
            <a:off x="2786050" y="3786190"/>
            <a:ext cx="608012" cy="647700"/>
            <a:chOff x="10198" y="3359"/>
            <a:chExt cx="1341" cy="1458"/>
          </a:xfrm>
        </p:grpSpPr>
        <p:sp>
          <p:nvSpPr>
            <p:cNvPr id="197" name="Freeform 9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Freeform 9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Freeform 9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9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9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18" name="217 CuadroTexto"/>
          <p:cNvSpPr txBox="1"/>
          <p:nvPr/>
        </p:nvSpPr>
        <p:spPr>
          <a:xfrm>
            <a:off x="2895091" y="1286201"/>
            <a:ext cx="6098445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s-ES" sz="1100" dirty="0" smtClean="0">
              <a:latin typeface="Comic Sans MS" pitchFamily="66" charset="0"/>
            </a:endParaRP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Que está vigilada por socorristas </a:t>
            </a:r>
          </a:p>
          <a:p>
            <a:endParaRPr lang="es-ES" sz="1100" dirty="0" smtClean="0">
              <a:latin typeface="Comic Sans MS" pitchFamily="66" charset="0"/>
            </a:endParaRP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Que tiene </a:t>
            </a:r>
            <a:r>
              <a:rPr lang="es-ES" sz="2000" dirty="0">
                <a:latin typeface="Comic Sans MS" pitchFamily="66" charset="0"/>
              </a:rPr>
              <a:t>carteles informativos de </a:t>
            </a:r>
            <a:r>
              <a:rPr lang="es-ES" sz="2000" dirty="0" smtClean="0">
                <a:latin typeface="Comic Sans MS" pitchFamily="66" charset="0"/>
              </a:rPr>
              <a:t>prevención</a:t>
            </a:r>
          </a:p>
          <a:p>
            <a:pPr marL="342900" indent="-342900">
              <a:buFontTx/>
              <a:buChar char="-"/>
            </a:pPr>
            <a:endParaRPr lang="es-ES" sz="1100" dirty="0" smtClean="0">
              <a:latin typeface="Comic Sans MS" pitchFamily="66" charset="0"/>
            </a:endParaRP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Que tiene material adecuado para el rescate y para la aplicación de los primeros auxilios</a:t>
            </a:r>
            <a:endParaRPr lang="es-ES" sz="1100" dirty="0">
              <a:latin typeface="Comic Sans MS" pitchFamily="66" charset="0"/>
            </a:endParaRPr>
          </a:p>
          <a:p>
            <a:endParaRPr lang="es-ES" sz="1100" dirty="0" smtClean="0">
              <a:latin typeface="Comic Sans MS" pitchFamily="66" charset="0"/>
            </a:endParaRP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Que tiene un plan de seguridad terrestre, acuático y de evacuación</a:t>
            </a:r>
          </a:p>
          <a:p>
            <a:pPr marL="342900" indent="-342900">
              <a:buFontTx/>
              <a:buChar char="-"/>
            </a:pP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219" name="Group 141"/>
          <p:cNvGrpSpPr>
            <a:grpSpLocks/>
          </p:cNvGrpSpPr>
          <p:nvPr/>
        </p:nvGrpSpPr>
        <p:grpSpPr bwMode="auto">
          <a:xfrm>
            <a:off x="301222" y="78704"/>
            <a:ext cx="1423676" cy="1199952"/>
            <a:chOff x="2904" y="8552"/>
            <a:chExt cx="1493" cy="1547"/>
          </a:xfrm>
        </p:grpSpPr>
        <p:sp>
          <p:nvSpPr>
            <p:cNvPr id="22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7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7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3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451121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241326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cxnSp>
        <p:nvCxnSpPr>
          <p:cNvPr id="199" name="198 Conector recto de flecha"/>
          <p:cNvCxnSpPr/>
          <p:nvPr/>
        </p:nvCxnSpPr>
        <p:spPr>
          <a:xfrm flipH="1" flipV="1">
            <a:off x="1020690" y="1670191"/>
            <a:ext cx="210394" cy="556103"/>
          </a:xfrm>
          <a:prstGeom prst="straightConnector1">
            <a:avLst/>
          </a:prstGeom>
          <a:ln w="57150">
            <a:solidFill>
              <a:schemeClr val="accent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" name="244 Forma libre"/>
          <p:cNvSpPr/>
          <p:nvPr/>
        </p:nvSpPr>
        <p:spPr>
          <a:xfrm>
            <a:off x="323528" y="3573016"/>
            <a:ext cx="8771206" cy="2454813"/>
          </a:xfrm>
          <a:custGeom>
            <a:avLst/>
            <a:gdLst>
              <a:gd name="connsiteX0" fmla="*/ 96129 w 8771206"/>
              <a:gd name="connsiteY0" fmla="*/ 1988234 h 2454813"/>
              <a:gd name="connsiteX1" fmla="*/ 96129 w 8771206"/>
              <a:gd name="connsiteY1" fmla="*/ 1917895 h 2454813"/>
              <a:gd name="connsiteX2" fmla="*/ 672904 w 8771206"/>
              <a:gd name="connsiteY2" fmla="*/ 271975 h 2454813"/>
              <a:gd name="connsiteX3" fmla="*/ 1531034 w 8771206"/>
              <a:gd name="connsiteY3" fmla="*/ 286043 h 2454813"/>
              <a:gd name="connsiteX4" fmla="*/ 2740855 w 8771206"/>
              <a:gd name="connsiteY4" fmla="*/ 201637 h 2454813"/>
              <a:gd name="connsiteX5" fmla="*/ 4330504 w 8771206"/>
              <a:gd name="connsiteY5" fmla="*/ 229772 h 2454813"/>
              <a:gd name="connsiteX6" fmla="*/ 6440658 w 8771206"/>
              <a:gd name="connsiteY6" fmla="*/ 215705 h 2454813"/>
              <a:gd name="connsiteX7" fmla="*/ 7397261 w 8771206"/>
              <a:gd name="connsiteY7" fmla="*/ 271975 h 2454813"/>
              <a:gd name="connsiteX8" fmla="*/ 8353864 w 8771206"/>
              <a:gd name="connsiteY8" fmla="*/ 314179 h 2454813"/>
              <a:gd name="connsiteX9" fmla="*/ 8733692 w 8771206"/>
              <a:gd name="connsiteY9" fmla="*/ 511126 h 2454813"/>
              <a:gd name="connsiteX10" fmla="*/ 8128781 w 8771206"/>
              <a:gd name="connsiteY10" fmla="*/ 1664677 h 2454813"/>
              <a:gd name="connsiteX11" fmla="*/ 7763021 w 8771206"/>
              <a:gd name="connsiteY11" fmla="*/ 2199249 h 2454813"/>
              <a:gd name="connsiteX12" fmla="*/ 5695070 w 8771206"/>
              <a:gd name="connsiteY12" fmla="*/ 2452468 h 2454813"/>
              <a:gd name="connsiteX13" fmla="*/ 3908474 w 8771206"/>
              <a:gd name="connsiteY13" fmla="*/ 2213317 h 2454813"/>
              <a:gd name="connsiteX14" fmla="*/ 2529840 w 8771206"/>
              <a:gd name="connsiteY14" fmla="*/ 2353994 h 2454813"/>
              <a:gd name="connsiteX15" fmla="*/ 1502898 w 8771206"/>
              <a:gd name="connsiteY15" fmla="*/ 2283655 h 2454813"/>
              <a:gd name="connsiteX16" fmla="*/ 25790 w 8771206"/>
              <a:gd name="connsiteY16" fmla="*/ 2227385 h 245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71206" h="2454813">
                <a:moveTo>
                  <a:pt x="96129" y="1988234"/>
                </a:moveTo>
                <a:cubicBezTo>
                  <a:pt x="48064" y="2096086"/>
                  <a:pt x="0" y="2203938"/>
                  <a:pt x="96129" y="1917895"/>
                </a:cubicBezTo>
                <a:cubicBezTo>
                  <a:pt x="192258" y="1631852"/>
                  <a:pt x="433753" y="543950"/>
                  <a:pt x="672904" y="271975"/>
                </a:cubicBezTo>
                <a:cubicBezTo>
                  <a:pt x="912055" y="0"/>
                  <a:pt x="1186376" y="297766"/>
                  <a:pt x="1531034" y="286043"/>
                </a:cubicBezTo>
                <a:cubicBezTo>
                  <a:pt x="1875692" y="274320"/>
                  <a:pt x="2740855" y="201637"/>
                  <a:pt x="2740855" y="201637"/>
                </a:cubicBezTo>
                <a:lnTo>
                  <a:pt x="4330504" y="229772"/>
                </a:lnTo>
                <a:lnTo>
                  <a:pt x="6440658" y="215705"/>
                </a:lnTo>
                <a:cubicBezTo>
                  <a:pt x="6951784" y="222739"/>
                  <a:pt x="7397261" y="271975"/>
                  <a:pt x="7397261" y="271975"/>
                </a:cubicBezTo>
                <a:cubicBezTo>
                  <a:pt x="7716129" y="288387"/>
                  <a:pt x="8131126" y="274321"/>
                  <a:pt x="8353864" y="314179"/>
                </a:cubicBezTo>
                <a:cubicBezTo>
                  <a:pt x="8576602" y="354037"/>
                  <a:pt x="8771206" y="286043"/>
                  <a:pt x="8733692" y="511126"/>
                </a:cubicBezTo>
                <a:cubicBezTo>
                  <a:pt x="8696178" y="736209"/>
                  <a:pt x="8290559" y="1383323"/>
                  <a:pt x="8128781" y="1664677"/>
                </a:cubicBezTo>
                <a:cubicBezTo>
                  <a:pt x="7967003" y="1946031"/>
                  <a:pt x="8168639" y="2067951"/>
                  <a:pt x="7763021" y="2199249"/>
                </a:cubicBezTo>
                <a:cubicBezTo>
                  <a:pt x="7357403" y="2330547"/>
                  <a:pt x="6337494" y="2450123"/>
                  <a:pt x="5695070" y="2452468"/>
                </a:cubicBezTo>
                <a:cubicBezTo>
                  <a:pt x="5052646" y="2454813"/>
                  <a:pt x="4436012" y="2229729"/>
                  <a:pt x="3908474" y="2213317"/>
                </a:cubicBezTo>
                <a:cubicBezTo>
                  <a:pt x="3380936" y="2196905"/>
                  <a:pt x="2930769" y="2342271"/>
                  <a:pt x="2529840" y="2353994"/>
                </a:cubicBezTo>
                <a:cubicBezTo>
                  <a:pt x="2128911" y="2365717"/>
                  <a:pt x="1920240" y="2304756"/>
                  <a:pt x="1502898" y="2283655"/>
                </a:cubicBezTo>
                <a:cubicBezTo>
                  <a:pt x="1085556" y="2262554"/>
                  <a:pt x="555673" y="2244969"/>
                  <a:pt x="25790" y="2227385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46" name="Group 34"/>
          <p:cNvGrpSpPr>
            <a:grpSpLocks/>
          </p:cNvGrpSpPr>
          <p:nvPr/>
        </p:nvGrpSpPr>
        <p:grpSpPr bwMode="auto">
          <a:xfrm>
            <a:off x="493262" y="2981562"/>
            <a:ext cx="8929718" cy="866775"/>
            <a:chOff x="3359" y="8696"/>
            <a:chExt cx="6597" cy="1364"/>
          </a:xfrm>
        </p:grpSpPr>
        <p:sp>
          <p:nvSpPr>
            <p:cNvPr id="247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3" name="312 Grupo"/>
          <p:cNvGrpSpPr/>
          <p:nvPr/>
        </p:nvGrpSpPr>
        <p:grpSpPr>
          <a:xfrm>
            <a:off x="3993724" y="3861048"/>
            <a:ext cx="4011612" cy="1854200"/>
            <a:chOff x="3714744" y="4214818"/>
            <a:chExt cx="4011612" cy="1854200"/>
          </a:xfrm>
        </p:grpSpPr>
        <p:grpSp>
          <p:nvGrpSpPr>
            <p:cNvPr id="314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317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9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0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5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10" name="Group 38"/>
          <p:cNvGrpSpPr>
            <a:grpSpLocks/>
          </p:cNvGrpSpPr>
          <p:nvPr/>
        </p:nvGrpSpPr>
        <p:grpSpPr bwMode="auto">
          <a:xfrm>
            <a:off x="906967" y="1808257"/>
            <a:ext cx="2564393" cy="4000528"/>
            <a:chOff x="3280" y="803"/>
            <a:chExt cx="2434" cy="3891"/>
          </a:xfrm>
        </p:grpSpPr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12" name="Group 40"/>
            <p:cNvGrpSpPr>
              <a:grpSpLocks/>
            </p:cNvGrpSpPr>
            <p:nvPr/>
          </p:nvGrpSpPr>
          <p:grpSpPr bwMode="auto">
            <a:xfrm>
              <a:off x="3280" y="803"/>
              <a:ext cx="2434" cy="3891"/>
              <a:chOff x="3280" y="803"/>
              <a:chExt cx="2434" cy="3891"/>
            </a:xfrm>
          </p:grpSpPr>
          <p:sp>
            <p:nvSpPr>
              <p:cNvPr id="3113" name="Freeform 41"/>
              <p:cNvSpPr>
                <a:spLocks/>
              </p:cNvSpPr>
              <p:nvPr/>
            </p:nvSpPr>
            <p:spPr bwMode="auto">
              <a:xfrm>
                <a:off x="3280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14" name="Group 42"/>
              <p:cNvGrpSpPr>
                <a:grpSpLocks/>
              </p:cNvGrpSpPr>
              <p:nvPr/>
            </p:nvGrpSpPr>
            <p:grpSpPr bwMode="auto">
              <a:xfrm>
                <a:off x="3360" y="803"/>
                <a:ext cx="2354" cy="3891"/>
                <a:chOff x="2397" y="912"/>
                <a:chExt cx="2354" cy="3891"/>
              </a:xfrm>
            </p:grpSpPr>
            <p:sp>
              <p:nvSpPr>
                <p:cNvPr id="3115" name="Freeform 43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6" name="Freeform 44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7" name="Freeform 45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8" name="Freeform 46"/>
                <p:cNvSpPr>
                  <a:spLocks/>
                </p:cNvSpPr>
                <p:nvPr/>
              </p:nvSpPr>
              <p:spPr bwMode="auto">
                <a:xfrm>
                  <a:off x="4058" y="2644"/>
                  <a:ext cx="693" cy="589"/>
                </a:xfrm>
                <a:custGeom>
                  <a:avLst/>
                  <a:gdLst/>
                  <a:ahLst/>
                  <a:cxnLst>
                    <a:cxn ang="0">
                      <a:pos x="360" y="43"/>
                    </a:cxn>
                    <a:cxn ang="0">
                      <a:pos x="169" y="154"/>
                    </a:cxn>
                    <a:cxn ang="0">
                      <a:pos x="16" y="271"/>
                    </a:cxn>
                    <a:cxn ang="0">
                      <a:pos x="265" y="524"/>
                    </a:cxn>
                    <a:cxn ang="0">
                      <a:pos x="360" y="565"/>
                    </a:cxn>
                    <a:cxn ang="0">
                      <a:pos x="693" y="414"/>
                    </a:cxn>
                    <a:cxn ang="0">
                      <a:pos x="360" y="43"/>
                    </a:cxn>
                  </a:cxnLst>
                  <a:rect l="0" t="0" r="r" b="b"/>
                  <a:pathLst>
                    <a:path w="693" h="583">
                      <a:moveTo>
                        <a:pt x="360" y="43"/>
                      </a:moveTo>
                      <a:cubicBezTo>
                        <a:pt x="273" y="0"/>
                        <a:pt x="226" y="116"/>
                        <a:pt x="169" y="154"/>
                      </a:cubicBezTo>
                      <a:cubicBezTo>
                        <a:pt x="112" y="192"/>
                        <a:pt x="0" y="209"/>
                        <a:pt x="16" y="271"/>
                      </a:cubicBezTo>
                      <a:cubicBezTo>
                        <a:pt x="32" y="333"/>
                        <a:pt x="208" y="475"/>
                        <a:pt x="265" y="524"/>
                      </a:cubicBezTo>
                      <a:cubicBezTo>
                        <a:pt x="322" y="573"/>
                        <a:pt x="289" y="583"/>
                        <a:pt x="360" y="565"/>
                      </a:cubicBezTo>
                      <a:cubicBezTo>
                        <a:pt x="431" y="547"/>
                        <a:pt x="693" y="501"/>
                        <a:pt x="693" y="414"/>
                      </a:cubicBezTo>
                      <a:cubicBezTo>
                        <a:pt x="693" y="327"/>
                        <a:pt x="447" y="86"/>
                        <a:pt x="360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9" name="Freeform 47"/>
                <p:cNvSpPr>
                  <a:spLocks/>
                </p:cNvSpPr>
                <p:nvPr/>
              </p:nvSpPr>
              <p:spPr bwMode="auto">
                <a:xfrm>
                  <a:off x="3949" y="2223"/>
                  <a:ext cx="469" cy="686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20" name="WordArt 48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3121" name="Group 49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4"/>
                  <a:chOff x="3902" y="954"/>
                  <a:chExt cx="1568" cy="1463"/>
                </a:xfrm>
              </p:grpSpPr>
              <p:grpSp>
                <p:nvGrpSpPr>
                  <p:cNvPr id="3122" name="Group 50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3123" name="Group 5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3124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5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6" name="Freeform 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7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8" name="Freeform 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9" name="Freeform 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0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1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2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3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4" name="Freeform 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3135" name="Group 6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3136" name="Group 6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3137" name="Oval 6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8" name="Oval 6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9" name="Oval 6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0" name="Oval 6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1" name="Freeform 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2" name="Freeform 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3" name="Freeform 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4" name="Freeform 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5" name="Rectangle 7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6" name="Rectangle 7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7" name="Rectangle 7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8" name="Rectangle 7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9" name="Rectangle 7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0" name="Rectangle 7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1" name="Rectangle 7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2" name="Oval 8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3" name="Freeform 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4" name="Freeform 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5" name="Freeform 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6" name="Freeform 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7" name="WordArt 85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3158" name="Rectangle 8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9" name="Rectangle 8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60" name="Rectangle 8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3161" name="Freeform 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62" name="Freeform 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3163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64" name="Oval 92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65" name="Freeform 93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66" name="Group 94"/>
                <p:cNvGrpSpPr>
                  <a:grpSpLocks/>
                </p:cNvGrpSpPr>
                <p:nvPr/>
              </p:nvGrpSpPr>
              <p:grpSpPr bwMode="auto">
                <a:xfrm>
                  <a:off x="3453" y="2377"/>
                  <a:ext cx="496" cy="443"/>
                  <a:chOff x="2752" y="836"/>
                  <a:chExt cx="1126" cy="892"/>
                </a:xfrm>
              </p:grpSpPr>
              <p:grpSp>
                <p:nvGrpSpPr>
                  <p:cNvPr id="3167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3168" name="Oval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69" name="Oval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0" name="Oval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1" name="Oval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2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3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4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5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8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9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0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1" name="Rectangle 1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2" name="Rectangle 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3" name="Oval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8" name="WordArt 116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318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90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91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3192" name="Freeform 120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94" name="Freeform 122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5" name="Freeform 123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6" name="Freeform 124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7" name="Freeform 125"/>
                <p:cNvSpPr>
                  <a:spLocks/>
                </p:cNvSpPr>
                <p:nvPr/>
              </p:nvSpPr>
              <p:spPr bwMode="auto">
                <a:xfrm>
                  <a:off x="4418" y="3021"/>
                  <a:ext cx="127" cy="178"/>
                </a:xfrm>
                <a:custGeom>
                  <a:avLst/>
                  <a:gdLst/>
                  <a:ahLst/>
                  <a:cxnLst>
                    <a:cxn ang="0">
                      <a:pos x="89" y="10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9" h="104">
                      <a:moveTo>
                        <a:pt x="89" y="104"/>
                      </a:moveTo>
                      <a:cubicBezTo>
                        <a:pt x="55" y="61"/>
                        <a:pt x="21" y="19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8" name="Freeform 126"/>
                <p:cNvSpPr>
                  <a:spLocks/>
                </p:cNvSpPr>
                <p:nvPr/>
              </p:nvSpPr>
              <p:spPr bwMode="auto">
                <a:xfrm>
                  <a:off x="4545" y="2941"/>
                  <a:ext cx="85" cy="222"/>
                </a:xfrm>
                <a:custGeom>
                  <a:avLst/>
                  <a:gdLst/>
                  <a:ahLst/>
                  <a:cxnLst>
                    <a:cxn ang="0">
                      <a:pos x="54" y="11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110">
                      <a:moveTo>
                        <a:pt x="54" y="110"/>
                      </a:moveTo>
                      <a:cubicBezTo>
                        <a:pt x="54" y="110"/>
                        <a:pt x="27" y="5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199" name="Freeform 127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86" name="Group 14"/>
          <p:cNvGrpSpPr>
            <a:grpSpLocks/>
          </p:cNvGrpSpPr>
          <p:nvPr/>
        </p:nvGrpSpPr>
        <p:grpSpPr bwMode="auto">
          <a:xfrm>
            <a:off x="3393273" y="3615505"/>
            <a:ext cx="1143008" cy="2089155"/>
            <a:chOff x="1676" y="2861"/>
            <a:chExt cx="3979" cy="6076"/>
          </a:xfrm>
        </p:grpSpPr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094" name="Group 22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3095" name="Freeform 23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96" name="Group 2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097" name="Freeform 25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98" name="Freeform 26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99" name="Freeform 27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0" name="Freeform 28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1" name="Freeform 29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2" name="Oval 30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3" name="Oval 31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4" name="Freeform 32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5" name="Freeform 33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7" name="Freeform 35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8" name="Oval 36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0" name="189 Forma libre"/>
          <p:cNvSpPr/>
          <p:nvPr/>
        </p:nvSpPr>
        <p:spPr>
          <a:xfrm>
            <a:off x="86751" y="531858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21" name="Group 236"/>
          <p:cNvGrpSpPr>
            <a:grpSpLocks/>
          </p:cNvGrpSpPr>
          <p:nvPr/>
        </p:nvGrpSpPr>
        <p:grpSpPr bwMode="auto">
          <a:xfrm rot="2346974">
            <a:off x="3942415" y="1868128"/>
            <a:ext cx="623888" cy="650875"/>
            <a:chOff x="1945" y="7873"/>
            <a:chExt cx="2659" cy="2360"/>
          </a:xfrm>
        </p:grpSpPr>
        <p:sp>
          <p:nvSpPr>
            <p:cNvPr id="322" name="Freeform 237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3" name="Oval 238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" name="Freeform 239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" name="Freeform 240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6" name="Freeform 241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" name="Freeform 242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8" name="Oval 243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32" name="Group 163"/>
          <p:cNvGrpSpPr>
            <a:grpSpLocks/>
          </p:cNvGrpSpPr>
          <p:nvPr/>
        </p:nvGrpSpPr>
        <p:grpSpPr bwMode="auto">
          <a:xfrm>
            <a:off x="7336728" y="1330521"/>
            <a:ext cx="1555752" cy="1522415"/>
            <a:chOff x="2502" y="8107"/>
            <a:chExt cx="2808" cy="2523"/>
          </a:xfrm>
        </p:grpSpPr>
        <p:sp>
          <p:nvSpPr>
            <p:cNvPr id="333" name="Freeform 164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4" name="Oval 165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35" name="Group 236"/>
          <p:cNvGrpSpPr>
            <a:grpSpLocks/>
          </p:cNvGrpSpPr>
          <p:nvPr/>
        </p:nvGrpSpPr>
        <p:grpSpPr bwMode="auto">
          <a:xfrm rot="2346974">
            <a:off x="5045797" y="1129362"/>
            <a:ext cx="623888" cy="650875"/>
            <a:chOff x="1945" y="7873"/>
            <a:chExt cx="2659" cy="2360"/>
          </a:xfrm>
        </p:grpSpPr>
        <p:sp>
          <p:nvSpPr>
            <p:cNvPr id="336" name="Freeform 237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" name="Oval 238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8" name="Freeform 239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9" name="Freeform 240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0" name="Freeform 241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1" name="Freeform 242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2" name="Oval 243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3" name="192 CuadroTexto"/>
          <p:cNvSpPr txBox="1"/>
          <p:nvPr/>
        </p:nvSpPr>
        <p:spPr>
          <a:xfrm>
            <a:off x="3072188" y="245158"/>
            <a:ext cx="3917349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BANDERA DE SEGURIDAD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194" name="Group 141"/>
          <p:cNvGrpSpPr>
            <a:grpSpLocks/>
          </p:cNvGrpSpPr>
          <p:nvPr/>
        </p:nvGrpSpPr>
        <p:grpSpPr bwMode="auto">
          <a:xfrm>
            <a:off x="7395091" y="78452"/>
            <a:ext cx="1423676" cy="1199952"/>
            <a:chOff x="2904" y="8552"/>
            <a:chExt cx="1493" cy="1547"/>
          </a:xfrm>
        </p:grpSpPr>
        <p:sp>
          <p:nvSpPr>
            <p:cNvPr id="19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203" name="Group 244"/>
          <p:cNvGrpSpPr>
            <a:grpSpLocks/>
          </p:cNvGrpSpPr>
          <p:nvPr/>
        </p:nvGrpSpPr>
        <p:grpSpPr bwMode="auto">
          <a:xfrm>
            <a:off x="8085947" y="1865242"/>
            <a:ext cx="928694" cy="2555877"/>
            <a:chOff x="2226" y="2120"/>
            <a:chExt cx="783" cy="2456"/>
          </a:xfrm>
        </p:grpSpPr>
        <p:sp>
          <p:nvSpPr>
            <p:cNvPr id="204" name="Freeform 245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Freeform 246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6" name="Group 2"/>
          <p:cNvGrpSpPr>
            <a:grpSpLocks/>
          </p:cNvGrpSpPr>
          <p:nvPr/>
        </p:nvGrpSpPr>
        <p:grpSpPr bwMode="auto">
          <a:xfrm>
            <a:off x="525015" y="74591"/>
            <a:ext cx="2374255" cy="1937415"/>
            <a:chOff x="3753" y="6187"/>
            <a:chExt cx="3715" cy="3391"/>
          </a:xfrm>
        </p:grpSpPr>
        <p:sp>
          <p:nvSpPr>
            <p:cNvPr id="207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18" name="217 Rectángulo"/>
          <p:cNvSpPr/>
          <p:nvPr/>
        </p:nvSpPr>
        <p:spPr>
          <a:xfrm>
            <a:off x="540692" y="215723"/>
            <a:ext cx="142876" cy="5085485"/>
          </a:xfrm>
          <a:prstGeom prst="rect">
            <a:avLst/>
          </a:pr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19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2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182866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12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500562" y="3071810"/>
            <a:ext cx="4321768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>
                <a:solidFill>
                  <a:srgbClr val="FF0000"/>
                </a:solidFill>
                <a:latin typeface="Comic Sans MS" pitchFamily="66" charset="0"/>
              </a:rPr>
              <a:t>¿QUÉ HAGO SI </a:t>
            </a:r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VEO</a:t>
            </a: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A </a:t>
            </a:r>
            <a:r>
              <a:rPr lang="es-ES" sz="2000" b="1" dirty="0">
                <a:solidFill>
                  <a:srgbClr val="FF0000"/>
                </a:solidFill>
                <a:latin typeface="Comic Sans MS" pitchFamily="66" charset="0"/>
              </a:rPr>
              <a:t>ALGUIEN EN PELIGRO?</a:t>
            </a:r>
            <a:endParaRPr lang="es-ES" sz="2400" b="1" dirty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240 Forma libre"/>
          <p:cNvSpPr/>
          <p:nvPr/>
        </p:nvSpPr>
        <p:spPr>
          <a:xfrm>
            <a:off x="150055" y="5643578"/>
            <a:ext cx="8993945" cy="987083"/>
          </a:xfrm>
          <a:custGeom>
            <a:avLst/>
            <a:gdLst>
              <a:gd name="connsiteX0" fmla="*/ 7034 w 8993945"/>
              <a:gd name="connsiteY0" fmla="*/ 0 h 987083"/>
              <a:gd name="connsiteX1" fmla="*/ 1540412 w 8993945"/>
              <a:gd name="connsiteY1" fmla="*/ 98474 h 987083"/>
              <a:gd name="connsiteX2" fmla="*/ 2848708 w 8993945"/>
              <a:gd name="connsiteY2" fmla="*/ 182880 h 987083"/>
              <a:gd name="connsiteX3" fmla="*/ 4171071 w 8993945"/>
              <a:gd name="connsiteY3" fmla="*/ 168812 h 987083"/>
              <a:gd name="connsiteX4" fmla="*/ 6098345 w 8993945"/>
              <a:gd name="connsiteY4" fmla="*/ 196948 h 987083"/>
              <a:gd name="connsiteX5" fmla="*/ 7054948 w 8993945"/>
              <a:gd name="connsiteY5" fmla="*/ 182880 h 987083"/>
              <a:gd name="connsiteX6" fmla="*/ 8236634 w 8993945"/>
              <a:gd name="connsiteY6" fmla="*/ 154745 h 987083"/>
              <a:gd name="connsiteX7" fmla="*/ 8771206 w 8993945"/>
              <a:gd name="connsiteY7" fmla="*/ 196948 h 987083"/>
              <a:gd name="connsiteX8" fmla="*/ 8700868 w 8993945"/>
              <a:gd name="connsiteY8" fmla="*/ 872197 h 987083"/>
              <a:gd name="connsiteX9" fmla="*/ 7012745 w 8993945"/>
              <a:gd name="connsiteY9" fmla="*/ 886265 h 987083"/>
              <a:gd name="connsiteX10" fmla="*/ 5043268 w 8993945"/>
              <a:gd name="connsiteY10" fmla="*/ 858129 h 987083"/>
              <a:gd name="connsiteX11" fmla="*/ 2679895 w 8993945"/>
              <a:gd name="connsiteY11" fmla="*/ 886265 h 987083"/>
              <a:gd name="connsiteX12" fmla="*/ 682283 w 8993945"/>
              <a:gd name="connsiteY12" fmla="*/ 858129 h 987083"/>
              <a:gd name="connsiteX13" fmla="*/ 302455 w 8993945"/>
              <a:gd name="connsiteY13" fmla="*/ 787791 h 987083"/>
              <a:gd name="connsiteX14" fmla="*/ 35169 w 8993945"/>
              <a:gd name="connsiteY14" fmla="*/ 745588 h 987083"/>
              <a:gd name="connsiteX15" fmla="*/ 91440 w 8993945"/>
              <a:gd name="connsiteY15" fmla="*/ 0 h 9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93945" h="987083">
                <a:moveTo>
                  <a:pt x="7034" y="0"/>
                </a:moveTo>
                <a:lnTo>
                  <a:pt x="1540412" y="98474"/>
                </a:lnTo>
                <a:cubicBezTo>
                  <a:pt x="2014024" y="128954"/>
                  <a:pt x="2410265" y="171157"/>
                  <a:pt x="2848708" y="182880"/>
                </a:cubicBezTo>
                <a:cubicBezTo>
                  <a:pt x="3287151" y="194603"/>
                  <a:pt x="3629465" y="166467"/>
                  <a:pt x="4171071" y="168812"/>
                </a:cubicBezTo>
                <a:cubicBezTo>
                  <a:pt x="4712677" y="171157"/>
                  <a:pt x="6098345" y="196948"/>
                  <a:pt x="6098345" y="196948"/>
                </a:cubicBezTo>
                <a:lnTo>
                  <a:pt x="7054948" y="182880"/>
                </a:lnTo>
                <a:cubicBezTo>
                  <a:pt x="7411329" y="175846"/>
                  <a:pt x="7950591" y="152400"/>
                  <a:pt x="8236634" y="154745"/>
                </a:cubicBezTo>
                <a:cubicBezTo>
                  <a:pt x="8522677" y="157090"/>
                  <a:pt x="8693834" y="77373"/>
                  <a:pt x="8771206" y="196948"/>
                </a:cubicBezTo>
                <a:cubicBezTo>
                  <a:pt x="8848578" y="316523"/>
                  <a:pt x="8993945" y="757311"/>
                  <a:pt x="8700868" y="872197"/>
                </a:cubicBezTo>
                <a:cubicBezTo>
                  <a:pt x="8407791" y="987083"/>
                  <a:pt x="7622345" y="888610"/>
                  <a:pt x="7012745" y="886265"/>
                </a:cubicBezTo>
                <a:cubicBezTo>
                  <a:pt x="6403145" y="883920"/>
                  <a:pt x="5765410" y="858129"/>
                  <a:pt x="5043268" y="858129"/>
                </a:cubicBezTo>
                <a:cubicBezTo>
                  <a:pt x="4321126" y="858129"/>
                  <a:pt x="3406726" y="886265"/>
                  <a:pt x="2679895" y="886265"/>
                </a:cubicBezTo>
                <a:cubicBezTo>
                  <a:pt x="1953064" y="886265"/>
                  <a:pt x="1078523" y="874541"/>
                  <a:pt x="682283" y="858129"/>
                </a:cubicBezTo>
                <a:cubicBezTo>
                  <a:pt x="286043" y="841717"/>
                  <a:pt x="410307" y="806548"/>
                  <a:pt x="302455" y="787791"/>
                </a:cubicBezTo>
                <a:cubicBezTo>
                  <a:pt x="194603" y="769034"/>
                  <a:pt x="70338" y="876887"/>
                  <a:pt x="35169" y="745588"/>
                </a:cubicBezTo>
                <a:cubicBezTo>
                  <a:pt x="0" y="614290"/>
                  <a:pt x="45720" y="307145"/>
                  <a:pt x="91440" y="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3089186" y="546840"/>
            <a:ext cx="4821834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HAGO SI </a:t>
            </a:r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VEO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 </a:t>
            </a:r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ALGUIEN EN PELIGRO?</a:t>
            </a:r>
            <a:endParaRPr lang="es-ES" sz="2400" b="1" dirty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4357686" y="4500570"/>
            <a:ext cx="4437062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" name="Freeform 21"/>
          <p:cNvSpPr>
            <a:spLocks/>
          </p:cNvSpPr>
          <p:nvPr/>
        </p:nvSpPr>
        <p:spPr bwMode="auto">
          <a:xfrm>
            <a:off x="3714744" y="507207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1" name="Freeform 21"/>
          <p:cNvSpPr>
            <a:spLocks/>
          </p:cNvSpPr>
          <p:nvPr/>
        </p:nvSpPr>
        <p:spPr bwMode="auto">
          <a:xfrm>
            <a:off x="1357290" y="471488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" name="Group 112"/>
          <p:cNvGrpSpPr>
            <a:grpSpLocks/>
          </p:cNvGrpSpPr>
          <p:nvPr/>
        </p:nvGrpSpPr>
        <p:grpSpPr bwMode="auto">
          <a:xfrm rot="2845261">
            <a:off x="3091208" y="2394279"/>
            <a:ext cx="738159" cy="569244"/>
            <a:chOff x="1945" y="7873"/>
            <a:chExt cx="2659" cy="2360"/>
          </a:xfrm>
        </p:grpSpPr>
        <p:sp>
          <p:nvSpPr>
            <p:cNvPr id="4107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" name="Group 109"/>
          <p:cNvGrpSpPr>
            <a:grpSpLocks/>
          </p:cNvGrpSpPr>
          <p:nvPr/>
        </p:nvGrpSpPr>
        <p:grpSpPr bwMode="auto">
          <a:xfrm>
            <a:off x="4000496" y="2928934"/>
            <a:ext cx="884237" cy="419100"/>
            <a:chOff x="3752" y="2465"/>
            <a:chExt cx="1794" cy="1056"/>
          </a:xfrm>
        </p:grpSpPr>
        <p:sp>
          <p:nvSpPr>
            <p:cNvPr id="203" name="Freeform 11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1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2214546" y="3929066"/>
            <a:ext cx="1571636" cy="1857388"/>
            <a:chOff x="4607" y="5085"/>
            <a:chExt cx="1389" cy="1690"/>
          </a:xfrm>
        </p:grpSpPr>
        <p:grpSp>
          <p:nvGrpSpPr>
            <p:cNvPr id="5" name="Group 3"/>
            <p:cNvGrpSpPr>
              <a:grpSpLocks/>
            </p:cNvGrpSpPr>
            <p:nvPr/>
          </p:nvGrpSpPr>
          <p:grpSpPr bwMode="auto">
            <a:xfrm>
              <a:off x="4623" y="6050"/>
              <a:ext cx="1351" cy="725"/>
              <a:chOff x="4623" y="6050"/>
              <a:chExt cx="1351" cy="725"/>
            </a:xfrm>
          </p:grpSpPr>
          <p:sp>
            <p:nvSpPr>
              <p:cNvPr id="10244" name="Freeform 4"/>
              <p:cNvSpPr>
                <a:spLocks/>
              </p:cNvSpPr>
              <p:nvPr/>
            </p:nvSpPr>
            <p:spPr bwMode="auto">
              <a:xfrm>
                <a:off x="4623" y="6050"/>
                <a:ext cx="1351" cy="725"/>
              </a:xfrm>
              <a:custGeom>
                <a:avLst/>
                <a:gdLst/>
                <a:ahLst/>
                <a:cxnLst>
                  <a:cxn ang="0">
                    <a:pos x="389" y="48"/>
                  </a:cxn>
                  <a:cxn ang="0">
                    <a:pos x="59" y="194"/>
                  </a:cxn>
                  <a:cxn ang="0">
                    <a:pos x="37" y="530"/>
                  </a:cxn>
                  <a:cxn ang="0">
                    <a:pos x="255" y="700"/>
                  </a:cxn>
                  <a:cxn ang="0">
                    <a:pos x="821" y="679"/>
                  </a:cxn>
                  <a:cxn ang="0">
                    <a:pos x="1089" y="663"/>
                  </a:cxn>
                  <a:cxn ang="0">
                    <a:pos x="1295" y="530"/>
                  </a:cxn>
                  <a:cxn ang="0">
                    <a:pos x="1295" y="183"/>
                  </a:cxn>
                  <a:cxn ang="0">
                    <a:pos x="956" y="27"/>
                  </a:cxn>
                  <a:cxn ang="0">
                    <a:pos x="679" y="20"/>
                  </a:cxn>
                  <a:cxn ang="0">
                    <a:pos x="389" y="48"/>
                  </a:cxn>
                </a:cxnLst>
                <a:rect l="0" t="0" r="r" b="b"/>
                <a:pathLst>
                  <a:path w="1351" h="725">
                    <a:moveTo>
                      <a:pt x="389" y="48"/>
                    </a:moveTo>
                    <a:cubicBezTo>
                      <a:pt x="286" y="77"/>
                      <a:pt x="118" y="114"/>
                      <a:pt x="59" y="194"/>
                    </a:cubicBezTo>
                    <a:cubicBezTo>
                      <a:pt x="0" y="274"/>
                      <a:pt x="4" y="446"/>
                      <a:pt x="37" y="530"/>
                    </a:cubicBezTo>
                    <a:cubicBezTo>
                      <a:pt x="70" y="614"/>
                      <a:pt x="124" y="675"/>
                      <a:pt x="255" y="700"/>
                    </a:cubicBezTo>
                    <a:cubicBezTo>
                      <a:pt x="386" y="725"/>
                      <a:pt x="682" y="685"/>
                      <a:pt x="821" y="679"/>
                    </a:cubicBezTo>
                    <a:cubicBezTo>
                      <a:pt x="960" y="673"/>
                      <a:pt x="1010" y="688"/>
                      <a:pt x="1089" y="663"/>
                    </a:cubicBezTo>
                    <a:cubicBezTo>
                      <a:pt x="1168" y="638"/>
                      <a:pt x="1261" y="610"/>
                      <a:pt x="1295" y="530"/>
                    </a:cubicBezTo>
                    <a:cubicBezTo>
                      <a:pt x="1329" y="450"/>
                      <a:pt x="1351" y="267"/>
                      <a:pt x="1295" y="183"/>
                    </a:cubicBezTo>
                    <a:cubicBezTo>
                      <a:pt x="1239" y="99"/>
                      <a:pt x="1059" y="54"/>
                      <a:pt x="956" y="27"/>
                    </a:cubicBezTo>
                    <a:cubicBezTo>
                      <a:pt x="853" y="0"/>
                      <a:pt x="777" y="13"/>
                      <a:pt x="679" y="20"/>
                    </a:cubicBezTo>
                    <a:cubicBezTo>
                      <a:pt x="581" y="27"/>
                      <a:pt x="492" y="19"/>
                      <a:pt x="389" y="4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5" name="Freeform 5"/>
              <p:cNvSpPr>
                <a:spLocks/>
              </p:cNvSpPr>
              <p:nvPr/>
            </p:nvSpPr>
            <p:spPr bwMode="auto">
              <a:xfrm>
                <a:off x="4866" y="6220"/>
                <a:ext cx="752" cy="271"/>
              </a:xfrm>
              <a:custGeom>
                <a:avLst/>
                <a:gdLst/>
                <a:ahLst/>
                <a:cxnLst>
                  <a:cxn ang="0">
                    <a:pos x="120" y="19"/>
                  </a:cxn>
                  <a:cxn ang="0">
                    <a:pos x="13" y="164"/>
                  </a:cxn>
                  <a:cxn ang="0">
                    <a:pos x="200" y="260"/>
                  </a:cxn>
                  <a:cxn ang="0">
                    <a:pos x="502" y="231"/>
                  </a:cxn>
                  <a:cxn ang="0">
                    <a:pos x="701" y="197"/>
                  </a:cxn>
                  <a:cxn ang="0">
                    <a:pos x="669" y="77"/>
                  </a:cxn>
                  <a:cxn ang="0">
                    <a:pos x="200" y="50"/>
                  </a:cxn>
                  <a:cxn ang="0">
                    <a:pos x="120" y="19"/>
                  </a:cxn>
                </a:cxnLst>
                <a:rect l="0" t="0" r="r" b="b"/>
                <a:pathLst>
                  <a:path w="752" h="271">
                    <a:moveTo>
                      <a:pt x="120" y="19"/>
                    </a:moveTo>
                    <a:cubicBezTo>
                      <a:pt x="89" y="38"/>
                      <a:pt x="0" y="124"/>
                      <a:pt x="13" y="164"/>
                    </a:cubicBezTo>
                    <a:cubicBezTo>
                      <a:pt x="26" y="204"/>
                      <a:pt x="119" y="249"/>
                      <a:pt x="200" y="260"/>
                    </a:cubicBezTo>
                    <a:cubicBezTo>
                      <a:pt x="281" y="271"/>
                      <a:pt x="419" y="241"/>
                      <a:pt x="502" y="231"/>
                    </a:cubicBezTo>
                    <a:cubicBezTo>
                      <a:pt x="585" y="221"/>
                      <a:pt x="673" y="223"/>
                      <a:pt x="701" y="197"/>
                    </a:cubicBezTo>
                    <a:cubicBezTo>
                      <a:pt x="729" y="171"/>
                      <a:pt x="752" y="101"/>
                      <a:pt x="669" y="77"/>
                    </a:cubicBezTo>
                    <a:cubicBezTo>
                      <a:pt x="586" y="53"/>
                      <a:pt x="291" y="54"/>
                      <a:pt x="200" y="50"/>
                    </a:cubicBezTo>
                    <a:cubicBezTo>
                      <a:pt x="109" y="46"/>
                      <a:pt x="151" y="0"/>
                      <a:pt x="120" y="19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4620" y="6244"/>
              <a:ext cx="340" cy="230"/>
            </a:xfrm>
            <a:custGeom>
              <a:avLst/>
              <a:gdLst/>
              <a:ahLst/>
              <a:cxnLst>
                <a:cxn ang="0">
                  <a:pos x="312" y="20"/>
                </a:cxn>
                <a:cxn ang="0">
                  <a:pos x="104" y="20"/>
                </a:cxn>
                <a:cxn ang="0">
                  <a:pos x="40" y="28"/>
                </a:cxn>
                <a:cxn ang="0">
                  <a:pos x="36" y="186"/>
                </a:cxn>
                <a:cxn ang="0">
                  <a:pos x="258" y="230"/>
                </a:cxn>
                <a:cxn ang="0">
                  <a:pos x="319" y="186"/>
                </a:cxn>
                <a:cxn ang="0">
                  <a:pos x="271" y="134"/>
                </a:cxn>
                <a:cxn ang="0">
                  <a:pos x="312" y="20"/>
                </a:cxn>
              </a:cxnLst>
              <a:rect l="0" t="0" r="r" b="b"/>
              <a:pathLst>
                <a:path w="340" h="230">
                  <a:moveTo>
                    <a:pt x="312" y="20"/>
                  </a:moveTo>
                  <a:cubicBezTo>
                    <a:pt x="284" y="1"/>
                    <a:pt x="149" y="19"/>
                    <a:pt x="104" y="20"/>
                  </a:cubicBezTo>
                  <a:cubicBezTo>
                    <a:pt x="59" y="21"/>
                    <a:pt x="51" y="0"/>
                    <a:pt x="40" y="28"/>
                  </a:cubicBezTo>
                  <a:cubicBezTo>
                    <a:pt x="29" y="56"/>
                    <a:pt x="0" y="152"/>
                    <a:pt x="36" y="186"/>
                  </a:cubicBezTo>
                  <a:cubicBezTo>
                    <a:pt x="72" y="220"/>
                    <a:pt x="211" y="230"/>
                    <a:pt x="258" y="230"/>
                  </a:cubicBezTo>
                  <a:cubicBezTo>
                    <a:pt x="305" y="230"/>
                    <a:pt x="317" y="202"/>
                    <a:pt x="319" y="186"/>
                  </a:cubicBezTo>
                  <a:cubicBezTo>
                    <a:pt x="321" y="170"/>
                    <a:pt x="271" y="160"/>
                    <a:pt x="271" y="134"/>
                  </a:cubicBezTo>
                  <a:cubicBezTo>
                    <a:pt x="271" y="108"/>
                    <a:pt x="340" y="39"/>
                    <a:pt x="312" y="2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001" y="6422"/>
              <a:ext cx="470" cy="335"/>
            </a:xfrm>
            <a:custGeom>
              <a:avLst/>
              <a:gdLst/>
              <a:ahLst/>
              <a:cxnLst>
                <a:cxn ang="0">
                  <a:pos x="86" y="64"/>
                </a:cxn>
                <a:cxn ang="0">
                  <a:pos x="47" y="295"/>
                </a:cxn>
                <a:cxn ang="0">
                  <a:pos x="370" y="307"/>
                </a:cxn>
                <a:cxn ang="0">
                  <a:pos x="411" y="191"/>
                </a:cxn>
                <a:cxn ang="0">
                  <a:pos x="456" y="23"/>
                </a:cxn>
                <a:cxn ang="0">
                  <a:pos x="327" y="52"/>
                </a:cxn>
                <a:cxn ang="0">
                  <a:pos x="86" y="64"/>
                </a:cxn>
              </a:cxnLst>
              <a:rect l="0" t="0" r="r" b="b"/>
              <a:pathLst>
                <a:path w="470" h="335">
                  <a:moveTo>
                    <a:pt x="86" y="64"/>
                  </a:moveTo>
                  <a:cubicBezTo>
                    <a:pt x="39" y="104"/>
                    <a:pt x="0" y="255"/>
                    <a:pt x="47" y="295"/>
                  </a:cubicBezTo>
                  <a:cubicBezTo>
                    <a:pt x="94" y="335"/>
                    <a:pt x="309" y="324"/>
                    <a:pt x="370" y="307"/>
                  </a:cubicBezTo>
                  <a:cubicBezTo>
                    <a:pt x="431" y="290"/>
                    <a:pt x="397" y="238"/>
                    <a:pt x="411" y="191"/>
                  </a:cubicBezTo>
                  <a:cubicBezTo>
                    <a:pt x="425" y="144"/>
                    <a:pt x="470" y="46"/>
                    <a:pt x="456" y="23"/>
                  </a:cubicBezTo>
                  <a:cubicBezTo>
                    <a:pt x="442" y="0"/>
                    <a:pt x="390" y="45"/>
                    <a:pt x="327" y="52"/>
                  </a:cubicBezTo>
                  <a:cubicBezTo>
                    <a:pt x="264" y="59"/>
                    <a:pt x="133" y="24"/>
                    <a:pt x="86" y="6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5552" y="6291"/>
              <a:ext cx="418" cy="200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227" y="13"/>
                </a:cxn>
                <a:cxn ang="0">
                  <a:pos x="394" y="40"/>
                </a:cxn>
                <a:cxn ang="0">
                  <a:pos x="374" y="154"/>
                </a:cxn>
                <a:cxn ang="0">
                  <a:pos x="203" y="200"/>
                </a:cxn>
                <a:cxn ang="0">
                  <a:pos x="27" y="154"/>
                </a:cxn>
                <a:cxn ang="0">
                  <a:pos x="59" y="24"/>
                </a:cxn>
              </a:cxnLst>
              <a:rect l="0" t="0" r="r" b="b"/>
              <a:pathLst>
                <a:path w="418" h="200">
                  <a:moveTo>
                    <a:pt x="59" y="24"/>
                  </a:moveTo>
                  <a:cubicBezTo>
                    <a:pt x="92" y="0"/>
                    <a:pt x="171" y="10"/>
                    <a:pt x="227" y="13"/>
                  </a:cubicBezTo>
                  <a:cubicBezTo>
                    <a:pt x="283" y="16"/>
                    <a:pt x="370" y="17"/>
                    <a:pt x="394" y="40"/>
                  </a:cubicBezTo>
                  <a:cubicBezTo>
                    <a:pt x="418" y="63"/>
                    <a:pt x="406" y="127"/>
                    <a:pt x="374" y="154"/>
                  </a:cubicBezTo>
                  <a:cubicBezTo>
                    <a:pt x="342" y="181"/>
                    <a:pt x="261" y="200"/>
                    <a:pt x="203" y="200"/>
                  </a:cubicBezTo>
                  <a:cubicBezTo>
                    <a:pt x="145" y="200"/>
                    <a:pt x="54" y="176"/>
                    <a:pt x="27" y="154"/>
                  </a:cubicBezTo>
                  <a:cubicBezTo>
                    <a:pt x="0" y="132"/>
                    <a:pt x="26" y="48"/>
                    <a:pt x="59" y="2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>
              <a:off x="4607" y="5085"/>
              <a:ext cx="1389" cy="1360"/>
              <a:chOff x="4607" y="5085"/>
              <a:chExt cx="1389" cy="1360"/>
            </a:xfrm>
          </p:grpSpPr>
          <p:grpSp>
            <p:nvGrpSpPr>
              <p:cNvPr id="7" name="Group 10"/>
              <p:cNvGrpSpPr>
                <a:grpSpLocks/>
              </p:cNvGrpSpPr>
              <p:nvPr/>
            </p:nvGrpSpPr>
            <p:grpSpPr bwMode="auto">
              <a:xfrm>
                <a:off x="4607" y="5085"/>
                <a:ext cx="1389" cy="1360"/>
                <a:chOff x="4607" y="5085"/>
                <a:chExt cx="1389" cy="1360"/>
              </a:xfrm>
            </p:grpSpPr>
            <p:sp>
              <p:nvSpPr>
                <p:cNvPr id="10251" name="Oval 11"/>
                <p:cNvSpPr>
                  <a:spLocks noChangeArrowheads="1"/>
                </p:cNvSpPr>
                <p:nvPr/>
              </p:nvSpPr>
              <p:spPr bwMode="auto">
                <a:xfrm rot="1839040">
                  <a:off x="4910" y="5311"/>
                  <a:ext cx="120" cy="10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" name="Group 12"/>
                <p:cNvGrpSpPr>
                  <a:grpSpLocks/>
                </p:cNvGrpSpPr>
                <p:nvPr/>
              </p:nvGrpSpPr>
              <p:grpSpPr bwMode="auto">
                <a:xfrm>
                  <a:off x="4607" y="5085"/>
                  <a:ext cx="1389" cy="1360"/>
                  <a:chOff x="3160" y="4786"/>
                  <a:chExt cx="1389" cy="1360"/>
                </a:xfrm>
              </p:grpSpPr>
              <p:grpSp>
                <p:nvGrpSpPr>
                  <p:cNvPr id="9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0" y="4786"/>
                    <a:ext cx="1389" cy="1360"/>
                    <a:chOff x="3160" y="4786"/>
                    <a:chExt cx="1389" cy="1360"/>
                  </a:xfrm>
                </p:grpSpPr>
                <p:grpSp>
                  <p:nvGrpSpPr>
                    <p:cNvPr id="10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12" y="5249"/>
                      <a:ext cx="77" cy="200"/>
                      <a:chOff x="4324" y="5629"/>
                      <a:chExt cx="77" cy="200"/>
                    </a:xfrm>
                  </p:grpSpPr>
                  <p:sp>
                    <p:nvSpPr>
                      <p:cNvPr id="10255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24" y="5629"/>
                        <a:ext cx="77" cy="20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6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51" y="5637"/>
                        <a:ext cx="40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1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0" y="4786"/>
                      <a:ext cx="1389" cy="1360"/>
                      <a:chOff x="3970" y="5133"/>
                      <a:chExt cx="1389" cy="1360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7" y="5226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4" y="5455"/>
                        <a:ext cx="218" cy="32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2" name="Group 2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70" y="5133"/>
                        <a:ext cx="1389" cy="1360"/>
                        <a:chOff x="3970" y="5133"/>
                        <a:chExt cx="1389" cy="1360"/>
                      </a:xfrm>
                    </p:grpSpPr>
                    <p:grpSp>
                      <p:nvGrpSpPr>
                        <p:cNvPr id="13" name="Group 2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970" y="5274"/>
                          <a:ext cx="1389" cy="1219"/>
                          <a:chOff x="3970" y="5274"/>
                          <a:chExt cx="1389" cy="1219"/>
                        </a:xfrm>
                      </p:grpSpPr>
                      <p:sp>
                        <p:nvSpPr>
                          <p:cNvPr id="10262" name="Freeform 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44" y="5919"/>
                            <a:ext cx="637" cy="57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15" y="56"/>
                              </a:cxn>
                              <a:cxn ang="0">
                                <a:pos x="440" y="9"/>
                              </a:cxn>
                              <a:cxn ang="0">
                                <a:pos x="505" y="109"/>
                              </a:cxn>
                              <a:cxn ang="0">
                                <a:pos x="629" y="227"/>
                              </a:cxn>
                              <a:cxn ang="0">
                                <a:pos x="556" y="367"/>
                              </a:cxn>
                              <a:cxn ang="0">
                                <a:pos x="505" y="497"/>
                              </a:cxn>
                              <a:cxn ang="0">
                                <a:pos x="347" y="526"/>
                              </a:cxn>
                              <a:cxn ang="0">
                                <a:pos x="145" y="543"/>
                              </a:cxn>
                              <a:cxn ang="0">
                                <a:pos x="17" y="543"/>
                              </a:cxn>
                              <a:cxn ang="0">
                                <a:pos x="45" y="356"/>
                              </a:cxn>
                              <a:cxn ang="0">
                                <a:pos x="75" y="156"/>
                              </a:cxn>
                              <a:cxn ang="0">
                                <a:pos x="145" y="54"/>
                              </a:cxn>
                            </a:cxnLst>
                            <a:rect l="0" t="0" r="r" b="b"/>
                            <a:pathLst>
                              <a:path w="637" h="574">
                                <a:moveTo>
                                  <a:pt x="215" y="56"/>
                                </a:moveTo>
                                <a:cubicBezTo>
                                  <a:pt x="303" y="28"/>
                                  <a:pt x="392" y="0"/>
                                  <a:pt x="440" y="9"/>
                                </a:cubicBezTo>
                                <a:cubicBezTo>
                                  <a:pt x="488" y="18"/>
                                  <a:pt x="474" y="73"/>
                                  <a:pt x="505" y="109"/>
                                </a:cubicBezTo>
                                <a:cubicBezTo>
                                  <a:pt x="536" y="145"/>
                                  <a:pt x="621" y="184"/>
                                  <a:pt x="629" y="227"/>
                                </a:cubicBezTo>
                                <a:cubicBezTo>
                                  <a:pt x="637" y="270"/>
                                  <a:pt x="577" y="322"/>
                                  <a:pt x="556" y="367"/>
                                </a:cubicBezTo>
                                <a:cubicBezTo>
                                  <a:pt x="535" y="412"/>
                                  <a:pt x="540" y="471"/>
                                  <a:pt x="505" y="497"/>
                                </a:cubicBezTo>
                                <a:cubicBezTo>
                                  <a:pt x="470" y="523"/>
                                  <a:pt x="407" y="518"/>
                                  <a:pt x="347" y="526"/>
                                </a:cubicBezTo>
                                <a:cubicBezTo>
                                  <a:pt x="287" y="534"/>
                                  <a:pt x="200" y="540"/>
                                  <a:pt x="145" y="543"/>
                                </a:cubicBezTo>
                                <a:cubicBezTo>
                                  <a:pt x="90" y="546"/>
                                  <a:pt x="34" y="574"/>
                                  <a:pt x="17" y="543"/>
                                </a:cubicBezTo>
                                <a:cubicBezTo>
                                  <a:pt x="0" y="512"/>
                                  <a:pt x="35" y="420"/>
                                  <a:pt x="45" y="356"/>
                                </a:cubicBezTo>
                                <a:cubicBezTo>
                                  <a:pt x="55" y="292"/>
                                  <a:pt x="58" y="206"/>
                                  <a:pt x="75" y="156"/>
                                </a:cubicBezTo>
                                <a:cubicBezTo>
                                  <a:pt x="92" y="106"/>
                                  <a:pt x="127" y="71"/>
                                  <a:pt x="145" y="54"/>
                                </a:cubicBezTo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3" name="Freeform 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38" y="5274"/>
                            <a:ext cx="521" cy="85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9" y="627"/>
                              </a:cxn>
                              <a:cxn ang="0">
                                <a:pos x="163" y="558"/>
                              </a:cxn>
                              <a:cxn ang="0">
                                <a:pos x="309" y="316"/>
                              </a:cxn>
                              <a:cxn ang="0">
                                <a:pos x="363" y="28"/>
                              </a:cxn>
                              <a:cxn ang="0">
                                <a:pos x="405" y="195"/>
                              </a:cxn>
                              <a:cxn ang="0">
                                <a:pos x="405" y="36"/>
                              </a:cxn>
                              <a:cxn ang="0">
                                <a:pos x="471" y="36"/>
                              </a:cxn>
                              <a:cxn ang="0">
                                <a:pos x="471" y="250"/>
                              </a:cxn>
                              <a:cxn ang="0">
                                <a:pos x="471" y="58"/>
                              </a:cxn>
                              <a:cxn ang="0">
                                <a:pos x="553" y="81"/>
                              </a:cxn>
                              <a:cxn ang="0">
                                <a:pos x="544" y="306"/>
                              </a:cxn>
                              <a:cxn ang="0">
                                <a:pos x="309" y="603"/>
                              </a:cxn>
                              <a:cxn ang="0">
                                <a:pos x="51" y="800"/>
                              </a:cxn>
                              <a:cxn ang="0">
                                <a:pos x="19" y="627"/>
                              </a:cxn>
                            </a:cxnLst>
                            <a:rect l="0" t="0" r="r" b="b"/>
                            <a:pathLst>
                              <a:path w="585" h="810">
                                <a:moveTo>
                                  <a:pt x="19" y="627"/>
                                </a:moveTo>
                                <a:cubicBezTo>
                                  <a:pt x="38" y="587"/>
                                  <a:pt x="115" y="610"/>
                                  <a:pt x="163" y="558"/>
                                </a:cubicBezTo>
                                <a:cubicBezTo>
                                  <a:pt x="211" y="506"/>
                                  <a:pt x="276" y="404"/>
                                  <a:pt x="309" y="316"/>
                                </a:cubicBezTo>
                                <a:cubicBezTo>
                                  <a:pt x="342" y="228"/>
                                  <a:pt x="347" y="48"/>
                                  <a:pt x="363" y="28"/>
                                </a:cubicBezTo>
                                <a:cubicBezTo>
                                  <a:pt x="379" y="8"/>
                                  <a:pt x="398" y="194"/>
                                  <a:pt x="405" y="195"/>
                                </a:cubicBezTo>
                                <a:cubicBezTo>
                                  <a:pt x="412" y="196"/>
                                  <a:pt x="394" y="62"/>
                                  <a:pt x="405" y="36"/>
                                </a:cubicBezTo>
                                <a:cubicBezTo>
                                  <a:pt x="416" y="10"/>
                                  <a:pt x="460" y="0"/>
                                  <a:pt x="471" y="36"/>
                                </a:cubicBezTo>
                                <a:cubicBezTo>
                                  <a:pt x="482" y="72"/>
                                  <a:pt x="471" y="246"/>
                                  <a:pt x="471" y="250"/>
                                </a:cubicBezTo>
                                <a:cubicBezTo>
                                  <a:pt x="471" y="254"/>
                                  <a:pt x="457" y="86"/>
                                  <a:pt x="471" y="58"/>
                                </a:cubicBezTo>
                                <a:cubicBezTo>
                                  <a:pt x="485" y="30"/>
                                  <a:pt x="541" y="40"/>
                                  <a:pt x="553" y="81"/>
                                </a:cubicBezTo>
                                <a:cubicBezTo>
                                  <a:pt x="565" y="122"/>
                                  <a:pt x="585" y="219"/>
                                  <a:pt x="544" y="306"/>
                                </a:cubicBezTo>
                                <a:cubicBezTo>
                                  <a:pt x="503" y="393"/>
                                  <a:pt x="391" y="521"/>
                                  <a:pt x="309" y="603"/>
                                </a:cubicBezTo>
                                <a:cubicBezTo>
                                  <a:pt x="227" y="685"/>
                                  <a:pt x="99" y="790"/>
                                  <a:pt x="51" y="800"/>
                                </a:cubicBezTo>
                                <a:cubicBezTo>
                                  <a:pt x="3" y="810"/>
                                  <a:pt x="0" y="667"/>
                                  <a:pt x="19" y="62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4" name="Freeform 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3970" y="5359"/>
                            <a:ext cx="535" cy="78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28" y="736"/>
                              </a:cxn>
                              <a:cxn ang="0">
                                <a:pos x="356" y="630"/>
                              </a:cxn>
                              <a:cxn ang="0">
                                <a:pos x="181" y="245"/>
                              </a:cxn>
                              <a:cxn ang="0">
                                <a:pos x="181" y="35"/>
                              </a:cxn>
                              <a:cxn ang="0">
                                <a:pos x="113" y="35"/>
                              </a:cxn>
                              <a:cxn ang="0">
                                <a:pos x="113" y="194"/>
                              </a:cxn>
                              <a:cxn ang="0">
                                <a:pos x="113" y="35"/>
                              </a:cxn>
                              <a:cxn ang="0">
                                <a:pos x="55" y="35"/>
                              </a:cxn>
                              <a:cxn ang="0">
                                <a:pos x="62" y="137"/>
                              </a:cxn>
                              <a:cxn ang="0">
                                <a:pos x="62" y="194"/>
                              </a:cxn>
                              <a:cxn ang="0">
                                <a:pos x="55" y="94"/>
                              </a:cxn>
                              <a:cxn ang="0">
                                <a:pos x="26" y="137"/>
                              </a:cxn>
                              <a:cxn ang="0">
                                <a:pos x="26" y="365"/>
                              </a:cxn>
                              <a:cxn ang="0">
                                <a:pos x="181" y="684"/>
                              </a:cxn>
                              <a:cxn ang="0">
                                <a:pos x="398" y="888"/>
                              </a:cxn>
                              <a:cxn ang="0">
                                <a:pos x="528" y="736"/>
                              </a:cxn>
                            </a:cxnLst>
                            <a:rect l="0" t="0" r="r" b="b"/>
                            <a:pathLst>
                              <a:path w="535" h="899">
                                <a:moveTo>
                                  <a:pt x="528" y="736"/>
                                </a:moveTo>
                                <a:cubicBezTo>
                                  <a:pt x="521" y="693"/>
                                  <a:pt x="414" y="712"/>
                                  <a:pt x="356" y="630"/>
                                </a:cubicBezTo>
                                <a:cubicBezTo>
                                  <a:pt x="298" y="548"/>
                                  <a:pt x="210" y="344"/>
                                  <a:pt x="181" y="245"/>
                                </a:cubicBezTo>
                                <a:cubicBezTo>
                                  <a:pt x="152" y="146"/>
                                  <a:pt x="192" y="70"/>
                                  <a:pt x="181" y="35"/>
                                </a:cubicBezTo>
                                <a:cubicBezTo>
                                  <a:pt x="170" y="0"/>
                                  <a:pt x="124" y="8"/>
                                  <a:pt x="113" y="35"/>
                                </a:cubicBezTo>
                                <a:cubicBezTo>
                                  <a:pt x="102" y="62"/>
                                  <a:pt x="113" y="194"/>
                                  <a:pt x="113" y="194"/>
                                </a:cubicBezTo>
                                <a:cubicBezTo>
                                  <a:pt x="113" y="194"/>
                                  <a:pt x="123" y="62"/>
                                  <a:pt x="113" y="35"/>
                                </a:cubicBezTo>
                                <a:cubicBezTo>
                                  <a:pt x="103" y="8"/>
                                  <a:pt x="63" y="18"/>
                                  <a:pt x="55" y="35"/>
                                </a:cubicBezTo>
                                <a:cubicBezTo>
                                  <a:pt x="47" y="52"/>
                                  <a:pt x="61" y="111"/>
                                  <a:pt x="62" y="137"/>
                                </a:cubicBezTo>
                                <a:cubicBezTo>
                                  <a:pt x="63" y="163"/>
                                  <a:pt x="63" y="201"/>
                                  <a:pt x="62" y="194"/>
                                </a:cubicBezTo>
                                <a:cubicBezTo>
                                  <a:pt x="61" y="187"/>
                                  <a:pt x="61" y="103"/>
                                  <a:pt x="55" y="94"/>
                                </a:cubicBezTo>
                                <a:cubicBezTo>
                                  <a:pt x="49" y="85"/>
                                  <a:pt x="31" y="92"/>
                                  <a:pt x="26" y="137"/>
                                </a:cubicBezTo>
                                <a:cubicBezTo>
                                  <a:pt x="21" y="182"/>
                                  <a:pt x="0" y="274"/>
                                  <a:pt x="26" y="365"/>
                                </a:cubicBezTo>
                                <a:cubicBezTo>
                                  <a:pt x="52" y="456"/>
                                  <a:pt x="119" y="597"/>
                                  <a:pt x="181" y="684"/>
                                </a:cubicBezTo>
                                <a:cubicBezTo>
                                  <a:pt x="243" y="771"/>
                                  <a:pt x="340" y="877"/>
                                  <a:pt x="398" y="888"/>
                                </a:cubicBezTo>
                                <a:cubicBezTo>
                                  <a:pt x="456" y="899"/>
                                  <a:pt x="535" y="779"/>
                                  <a:pt x="528" y="7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5" name="Freeform 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5" y="5852"/>
                            <a:ext cx="592" cy="46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21"/>
                              </a:cxn>
                              <a:cxn ang="0">
                                <a:pos x="224" y="33"/>
                              </a:cxn>
                              <a:cxn ang="0">
                                <a:pos x="156" y="229"/>
                              </a:cxn>
                              <a:cxn ang="0">
                                <a:pos x="367" y="229"/>
                              </a:cxn>
                              <a:cxn ang="0">
                                <a:pos x="463" y="33"/>
                              </a:cxn>
                              <a:cxn ang="0">
                                <a:pos x="523" y="33"/>
                              </a:cxn>
                              <a:cxn ang="0">
                                <a:pos x="523" y="182"/>
                              </a:cxn>
                              <a:cxn ang="0">
                                <a:pos x="582" y="294"/>
                              </a:cxn>
                              <a:cxn ang="0">
                                <a:pos x="582" y="359"/>
                              </a:cxn>
                              <a:cxn ang="0">
                                <a:pos x="523" y="433"/>
                              </a:cxn>
                              <a:cxn ang="0">
                                <a:pos x="321" y="414"/>
                              </a:cxn>
                              <a:cxn ang="0">
                                <a:pos x="36" y="414"/>
                              </a:cxn>
                              <a:cxn ang="0">
                                <a:pos x="106" y="121"/>
                              </a:cxn>
                            </a:cxnLst>
                            <a:rect l="0" t="0" r="r" b="b"/>
                            <a:pathLst>
                              <a:path w="592" h="462">
                                <a:moveTo>
                                  <a:pt x="106" y="121"/>
                                </a:moveTo>
                                <a:cubicBezTo>
                                  <a:pt x="137" y="57"/>
                                  <a:pt x="216" y="15"/>
                                  <a:pt x="224" y="33"/>
                                </a:cubicBezTo>
                                <a:cubicBezTo>
                                  <a:pt x="232" y="51"/>
                                  <a:pt x="132" y="196"/>
                                  <a:pt x="156" y="229"/>
                                </a:cubicBezTo>
                                <a:cubicBezTo>
                                  <a:pt x="180" y="262"/>
                                  <a:pt x="316" y="262"/>
                                  <a:pt x="367" y="229"/>
                                </a:cubicBezTo>
                                <a:cubicBezTo>
                                  <a:pt x="418" y="196"/>
                                  <a:pt x="437" y="66"/>
                                  <a:pt x="463" y="33"/>
                                </a:cubicBezTo>
                                <a:cubicBezTo>
                                  <a:pt x="489" y="0"/>
                                  <a:pt x="513" y="8"/>
                                  <a:pt x="523" y="33"/>
                                </a:cubicBezTo>
                                <a:cubicBezTo>
                                  <a:pt x="533" y="58"/>
                                  <a:pt x="513" y="139"/>
                                  <a:pt x="523" y="182"/>
                                </a:cubicBezTo>
                                <a:cubicBezTo>
                                  <a:pt x="533" y="225"/>
                                  <a:pt x="572" y="265"/>
                                  <a:pt x="582" y="294"/>
                                </a:cubicBezTo>
                                <a:cubicBezTo>
                                  <a:pt x="592" y="323"/>
                                  <a:pt x="592" y="336"/>
                                  <a:pt x="582" y="359"/>
                                </a:cubicBezTo>
                                <a:cubicBezTo>
                                  <a:pt x="572" y="382"/>
                                  <a:pt x="566" y="424"/>
                                  <a:pt x="523" y="433"/>
                                </a:cubicBezTo>
                                <a:cubicBezTo>
                                  <a:pt x="480" y="442"/>
                                  <a:pt x="402" y="417"/>
                                  <a:pt x="321" y="414"/>
                                </a:cubicBezTo>
                                <a:cubicBezTo>
                                  <a:pt x="240" y="411"/>
                                  <a:pt x="72" y="462"/>
                                  <a:pt x="36" y="414"/>
                                </a:cubicBezTo>
                                <a:cubicBezTo>
                                  <a:pt x="0" y="366"/>
                                  <a:pt x="75" y="185"/>
                                  <a:pt x="106" y="1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6" name="Freeform 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75" y="5339"/>
                            <a:ext cx="599" cy="63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8" y="1504"/>
                              </a:cxn>
                              <a:cxn ang="0">
                                <a:pos x="44" y="1207"/>
                              </a:cxn>
                              <a:cxn ang="0">
                                <a:pos x="25" y="779"/>
                              </a:cxn>
                              <a:cxn ang="0">
                                <a:pos x="25" y="603"/>
                              </a:cxn>
                              <a:cxn ang="0">
                                <a:pos x="174" y="110"/>
                              </a:cxn>
                              <a:cxn ang="0">
                                <a:pos x="165" y="584"/>
                              </a:cxn>
                              <a:cxn ang="0">
                                <a:pos x="425" y="686"/>
                              </a:cxn>
                              <a:cxn ang="0">
                                <a:pos x="564" y="631"/>
                              </a:cxn>
                              <a:cxn ang="0">
                                <a:pos x="350" y="138"/>
                              </a:cxn>
                              <a:cxn ang="0">
                                <a:pos x="1010" y="668"/>
                              </a:cxn>
                              <a:cxn ang="0">
                                <a:pos x="1410" y="668"/>
                              </a:cxn>
                              <a:cxn ang="0">
                                <a:pos x="676" y="36"/>
                              </a:cxn>
                              <a:cxn ang="0">
                                <a:pos x="1707" y="454"/>
                              </a:cxn>
                              <a:cxn ang="0">
                                <a:pos x="2209" y="714"/>
                              </a:cxn>
                              <a:cxn ang="0">
                                <a:pos x="1530" y="64"/>
                              </a:cxn>
                              <a:cxn ang="0">
                                <a:pos x="2450" y="566"/>
                              </a:cxn>
                              <a:cxn ang="0">
                                <a:pos x="2348" y="389"/>
                              </a:cxn>
                              <a:cxn ang="0">
                                <a:pos x="2534" y="761"/>
                              </a:cxn>
                              <a:cxn ang="0">
                                <a:pos x="2413" y="1207"/>
                              </a:cxn>
                              <a:cxn ang="0">
                                <a:pos x="2366" y="1541"/>
                              </a:cxn>
                              <a:cxn ang="0">
                                <a:pos x="1921" y="1801"/>
                              </a:cxn>
                              <a:cxn ang="0">
                                <a:pos x="1252" y="1903"/>
                              </a:cxn>
                              <a:cxn ang="0">
                                <a:pos x="713" y="1876"/>
                              </a:cxn>
                              <a:cxn ang="0">
                                <a:pos x="350" y="1764"/>
                              </a:cxn>
                              <a:cxn ang="0">
                                <a:pos x="128" y="1504"/>
                              </a:cxn>
                            </a:cxnLst>
                            <a:rect l="0" t="0" r="r" b="b"/>
                            <a:pathLst>
                              <a:path w="2586" h="1915">
                                <a:moveTo>
                                  <a:pt x="128" y="1504"/>
                                </a:moveTo>
                                <a:cubicBezTo>
                                  <a:pt x="77" y="1411"/>
                                  <a:pt x="61" y="1328"/>
                                  <a:pt x="44" y="1207"/>
                                </a:cubicBezTo>
                                <a:cubicBezTo>
                                  <a:pt x="27" y="1086"/>
                                  <a:pt x="28" y="880"/>
                                  <a:pt x="25" y="779"/>
                                </a:cubicBezTo>
                                <a:cubicBezTo>
                                  <a:pt x="22" y="678"/>
                                  <a:pt x="0" y="714"/>
                                  <a:pt x="25" y="603"/>
                                </a:cubicBezTo>
                                <a:cubicBezTo>
                                  <a:pt x="50" y="492"/>
                                  <a:pt x="151" y="113"/>
                                  <a:pt x="174" y="110"/>
                                </a:cubicBezTo>
                                <a:cubicBezTo>
                                  <a:pt x="197" y="107"/>
                                  <a:pt x="123" y="488"/>
                                  <a:pt x="165" y="584"/>
                                </a:cubicBezTo>
                                <a:cubicBezTo>
                                  <a:pt x="207" y="680"/>
                                  <a:pt x="359" y="678"/>
                                  <a:pt x="425" y="686"/>
                                </a:cubicBezTo>
                                <a:cubicBezTo>
                                  <a:pt x="491" y="694"/>
                                  <a:pt x="576" y="722"/>
                                  <a:pt x="564" y="631"/>
                                </a:cubicBezTo>
                                <a:cubicBezTo>
                                  <a:pt x="552" y="540"/>
                                  <a:pt x="276" y="132"/>
                                  <a:pt x="350" y="138"/>
                                </a:cubicBezTo>
                                <a:cubicBezTo>
                                  <a:pt x="424" y="144"/>
                                  <a:pt x="833" y="580"/>
                                  <a:pt x="1010" y="668"/>
                                </a:cubicBezTo>
                                <a:cubicBezTo>
                                  <a:pt x="1187" y="756"/>
                                  <a:pt x="1466" y="773"/>
                                  <a:pt x="1410" y="668"/>
                                </a:cubicBezTo>
                                <a:cubicBezTo>
                                  <a:pt x="1354" y="563"/>
                                  <a:pt x="627" y="72"/>
                                  <a:pt x="676" y="36"/>
                                </a:cubicBezTo>
                                <a:cubicBezTo>
                                  <a:pt x="725" y="0"/>
                                  <a:pt x="1452" y="341"/>
                                  <a:pt x="1707" y="454"/>
                                </a:cubicBezTo>
                                <a:cubicBezTo>
                                  <a:pt x="1962" y="567"/>
                                  <a:pt x="2239" y="779"/>
                                  <a:pt x="2209" y="714"/>
                                </a:cubicBezTo>
                                <a:cubicBezTo>
                                  <a:pt x="2179" y="649"/>
                                  <a:pt x="1490" y="89"/>
                                  <a:pt x="1530" y="64"/>
                                </a:cubicBezTo>
                                <a:cubicBezTo>
                                  <a:pt x="1570" y="39"/>
                                  <a:pt x="2314" y="512"/>
                                  <a:pt x="2450" y="566"/>
                                </a:cubicBezTo>
                                <a:cubicBezTo>
                                  <a:pt x="2586" y="620"/>
                                  <a:pt x="2334" y="357"/>
                                  <a:pt x="2348" y="389"/>
                                </a:cubicBezTo>
                                <a:cubicBezTo>
                                  <a:pt x="2362" y="421"/>
                                  <a:pt x="2523" y="625"/>
                                  <a:pt x="2534" y="761"/>
                                </a:cubicBezTo>
                                <a:cubicBezTo>
                                  <a:pt x="2545" y="897"/>
                                  <a:pt x="2441" y="1077"/>
                                  <a:pt x="2413" y="1207"/>
                                </a:cubicBezTo>
                                <a:cubicBezTo>
                                  <a:pt x="2385" y="1337"/>
                                  <a:pt x="2448" y="1442"/>
                                  <a:pt x="2366" y="1541"/>
                                </a:cubicBezTo>
                                <a:cubicBezTo>
                                  <a:pt x="2284" y="1640"/>
                                  <a:pt x="2107" y="1741"/>
                                  <a:pt x="1921" y="1801"/>
                                </a:cubicBezTo>
                                <a:cubicBezTo>
                                  <a:pt x="1735" y="1861"/>
                                  <a:pt x="1453" y="1891"/>
                                  <a:pt x="1252" y="1903"/>
                                </a:cubicBezTo>
                                <a:cubicBezTo>
                                  <a:pt x="1051" y="1915"/>
                                  <a:pt x="863" y="1899"/>
                                  <a:pt x="713" y="1876"/>
                                </a:cubicBezTo>
                                <a:cubicBezTo>
                                  <a:pt x="563" y="1853"/>
                                  <a:pt x="443" y="1826"/>
                                  <a:pt x="350" y="1764"/>
                                </a:cubicBezTo>
                                <a:cubicBezTo>
                                  <a:pt x="257" y="1702"/>
                                  <a:pt x="179" y="1597"/>
                                  <a:pt x="128" y="150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7" name="Oval 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525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8" name="Oval 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743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9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615" y="5744"/>
                            <a:ext cx="76" cy="6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0" y="149"/>
                              </a:cxn>
                              <a:cxn ang="0">
                                <a:pos x="177" y="0"/>
                              </a:cxn>
                              <a:cxn ang="0">
                                <a:pos x="298" y="149"/>
                              </a:cxn>
                              <a:cxn ang="0">
                                <a:pos x="20" y="149"/>
                              </a:cxn>
                            </a:cxnLst>
                            <a:rect l="0" t="0" r="r" b="b"/>
                            <a:pathLst>
                              <a:path w="327" h="182">
                                <a:moveTo>
                                  <a:pt x="20" y="149"/>
                                </a:moveTo>
                                <a:cubicBezTo>
                                  <a:pt x="0" y="124"/>
                                  <a:pt x="131" y="0"/>
                                  <a:pt x="177" y="0"/>
                                </a:cubicBezTo>
                                <a:cubicBezTo>
                                  <a:pt x="223" y="0"/>
                                  <a:pt x="327" y="116"/>
                                  <a:pt x="298" y="149"/>
                                </a:cubicBezTo>
                                <a:cubicBezTo>
                                  <a:pt x="269" y="182"/>
                                  <a:pt x="40" y="174"/>
                                  <a:pt x="20" y="14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0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19" y="5842"/>
                            <a:ext cx="256" cy="5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44"/>
                              </a:cxn>
                              <a:cxn ang="0">
                                <a:pos x="96" y="22"/>
                              </a:cxn>
                              <a:cxn ang="0">
                                <a:pos x="172" y="4"/>
                              </a:cxn>
                              <a:cxn ang="0">
                                <a:pos x="256" y="44"/>
                              </a:cxn>
                              <a:cxn ang="0">
                                <a:pos x="172" y="44"/>
                              </a:cxn>
                              <a:cxn ang="0">
                                <a:pos x="13" y="44"/>
                              </a:cxn>
                            </a:cxnLst>
                            <a:rect l="0" t="0" r="r" b="b"/>
                            <a:pathLst>
                              <a:path w="256" h="51">
                                <a:moveTo>
                                  <a:pt x="13" y="44"/>
                                </a:moveTo>
                                <a:cubicBezTo>
                                  <a:pt x="0" y="40"/>
                                  <a:pt x="70" y="29"/>
                                  <a:pt x="96" y="22"/>
                                </a:cubicBezTo>
                                <a:cubicBezTo>
                                  <a:pt x="122" y="15"/>
                                  <a:pt x="145" y="0"/>
                                  <a:pt x="172" y="4"/>
                                </a:cubicBezTo>
                                <a:cubicBezTo>
                                  <a:pt x="199" y="8"/>
                                  <a:pt x="256" y="37"/>
                                  <a:pt x="256" y="44"/>
                                </a:cubicBezTo>
                                <a:cubicBezTo>
                                  <a:pt x="256" y="51"/>
                                  <a:pt x="208" y="42"/>
                                  <a:pt x="172" y="44"/>
                                </a:cubicBezTo>
                                <a:cubicBezTo>
                                  <a:pt x="136" y="46"/>
                                  <a:pt x="26" y="48"/>
                                  <a:pt x="13" y="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grpSp>
                      <p:nvGrpSpPr>
                        <p:cNvPr id="14" name="Group 3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61" y="5133"/>
                          <a:ext cx="581" cy="328"/>
                          <a:chOff x="4361" y="5133"/>
                          <a:chExt cx="581" cy="328"/>
                        </a:xfrm>
                      </p:grpSpPr>
                      <p:sp>
                        <p:nvSpPr>
                          <p:cNvPr id="10272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1" y="5166"/>
                            <a:ext cx="581" cy="29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77" y="341"/>
                              </a:cxn>
                              <a:cxn ang="0">
                                <a:pos x="493" y="341"/>
                              </a:cxn>
                              <a:cxn ang="0">
                                <a:pos x="760" y="360"/>
                              </a:cxn>
                              <a:cxn ang="0">
                                <a:pos x="969" y="360"/>
                              </a:cxn>
                              <a:cxn ang="0">
                                <a:pos x="1080" y="360"/>
                              </a:cxn>
                              <a:cxn ang="0">
                                <a:pos x="1006" y="146"/>
                              </a:cxn>
                              <a:cxn ang="0">
                                <a:pos x="904" y="72"/>
                              </a:cxn>
                              <a:cxn ang="0">
                                <a:pos x="760" y="10"/>
                              </a:cxn>
                              <a:cxn ang="0">
                                <a:pos x="520" y="10"/>
                              </a:cxn>
                              <a:cxn ang="0">
                                <a:pos x="192" y="72"/>
                              </a:cxn>
                              <a:cxn ang="0">
                                <a:pos x="77" y="156"/>
                              </a:cxn>
                              <a:cxn ang="0">
                                <a:pos x="33" y="295"/>
                              </a:cxn>
                              <a:cxn ang="0">
                                <a:pos x="77" y="341"/>
                              </a:cxn>
                            </a:cxnLst>
                            <a:rect l="0" t="0" r="r" b="b"/>
                            <a:pathLst>
                              <a:path w="1086" h="396">
                                <a:moveTo>
                                  <a:pt x="77" y="341"/>
                                </a:moveTo>
                                <a:cubicBezTo>
                                  <a:pt x="154" y="349"/>
                                  <a:pt x="379" y="338"/>
                                  <a:pt x="493" y="341"/>
                                </a:cubicBezTo>
                                <a:cubicBezTo>
                                  <a:pt x="607" y="344"/>
                                  <a:pt x="681" y="357"/>
                                  <a:pt x="760" y="360"/>
                                </a:cubicBezTo>
                                <a:cubicBezTo>
                                  <a:pt x="839" y="363"/>
                                  <a:pt x="916" y="360"/>
                                  <a:pt x="969" y="360"/>
                                </a:cubicBezTo>
                                <a:cubicBezTo>
                                  <a:pt x="1022" y="360"/>
                                  <a:pt x="1074" y="396"/>
                                  <a:pt x="1080" y="360"/>
                                </a:cubicBezTo>
                                <a:cubicBezTo>
                                  <a:pt x="1086" y="324"/>
                                  <a:pt x="1035" y="194"/>
                                  <a:pt x="1006" y="146"/>
                                </a:cubicBezTo>
                                <a:cubicBezTo>
                                  <a:pt x="977" y="98"/>
                                  <a:pt x="945" y="95"/>
                                  <a:pt x="904" y="72"/>
                                </a:cubicBezTo>
                                <a:cubicBezTo>
                                  <a:pt x="863" y="49"/>
                                  <a:pt x="824" y="20"/>
                                  <a:pt x="760" y="10"/>
                                </a:cubicBezTo>
                                <a:cubicBezTo>
                                  <a:pt x="696" y="0"/>
                                  <a:pt x="615" y="0"/>
                                  <a:pt x="520" y="10"/>
                                </a:cubicBezTo>
                                <a:cubicBezTo>
                                  <a:pt x="425" y="20"/>
                                  <a:pt x="266" y="48"/>
                                  <a:pt x="192" y="72"/>
                                </a:cubicBezTo>
                                <a:cubicBezTo>
                                  <a:pt x="118" y="96"/>
                                  <a:pt x="103" y="119"/>
                                  <a:pt x="77" y="156"/>
                                </a:cubicBezTo>
                                <a:cubicBezTo>
                                  <a:pt x="51" y="193"/>
                                  <a:pt x="40" y="263"/>
                                  <a:pt x="33" y="295"/>
                                </a:cubicBezTo>
                                <a:cubicBezTo>
                                  <a:pt x="26" y="327"/>
                                  <a:pt x="0" y="333"/>
                                  <a:pt x="77" y="34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3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59" y="5133"/>
                            <a:ext cx="17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8" y="377"/>
                              </a:cxn>
                              <a:cxn ang="0">
                                <a:pos x="242" y="386"/>
                              </a:cxn>
                              <a:cxn ang="0">
                                <a:pos x="294" y="247"/>
                              </a:cxn>
                              <a:cxn ang="0">
                                <a:pos x="324" y="55"/>
                              </a:cxn>
                              <a:cxn ang="0">
                                <a:pos x="272" y="45"/>
                              </a:cxn>
                              <a:cxn ang="0">
                                <a:pos x="82" y="55"/>
                              </a:cxn>
                              <a:cxn ang="0">
                                <a:pos x="4" y="377"/>
                              </a:cxn>
                              <a:cxn ang="0">
                                <a:pos x="58" y="377"/>
                              </a:cxn>
                            </a:cxnLst>
                            <a:rect l="0" t="0" r="r" b="b"/>
                            <a:pathLst>
                              <a:path w="328" h="431">
                                <a:moveTo>
                                  <a:pt x="58" y="377"/>
                                </a:moveTo>
                                <a:cubicBezTo>
                                  <a:pt x="98" y="379"/>
                                  <a:pt x="203" y="408"/>
                                  <a:pt x="242" y="386"/>
                                </a:cubicBezTo>
                                <a:cubicBezTo>
                                  <a:pt x="281" y="364"/>
                                  <a:pt x="280" y="302"/>
                                  <a:pt x="294" y="247"/>
                                </a:cubicBezTo>
                                <a:cubicBezTo>
                                  <a:pt x="308" y="192"/>
                                  <a:pt x="328" y="89"/>
                                  <a:pt x="324" y="55"/>
                                </a:cubicBezTo>
                                <a:cubicBezTo>
                                  <a:pt x="320" y="21"/>
                                  <a:pt x="312" y="45"/>
                                  <a:pt x="272" y="45"/>
                                </a:cubicBezTo>
                                <a:cubicBezTo>
                                  <a:pt x="232" y="45"/>
                                  <a:pt x="127" y="0"/>
                                  <a:pt x="82" y="55"/>
                                </a:cubicBezTo>
                                <a:cubicBezTo>
                                  <a:pt x="37" y="110"/>
                                  <a:pt x="8" y="323"/>
                                  <a:pt x="4" y="377"/>
                                </a:cubicBezTo>
                                <a:cubicBezTo>
                                  <a:pt x="0" y="431"/>
                                  <a:pt x="18" y="375"/>
                                  <a:pt x="58" y="3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5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100" y="5249"/>
                    <a:ext cx="86" cy="189"/>
                    <a:chOff x="4116" y="5249"/>
                    <a:chExt cx="86" cy="189"/>
                  </a:xfrm>
                </p:grpSpPr>
                <p:sp>
                  <p:nvSpPr>
                    <p:cNvPr id="1027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4116" y="5282"/>
                      <a:ext cx="31" cy="146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27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147" y="5249"/>
                      <a:ext cx="55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  <p:sp>
            <p:nvSpPr>
              <p:cNvPr id="10277" name="Oval 37"/>
              <p:cNvSpPr>
                <a:spLocks noChangeArrowheads="1"/>
              </p:cNvSpPr>
              <p:nvPr/>
            </p:nvSpPr>
            <p:spPr bwMode="auto">
              <a:xfrm>
                <a:off x="5587" y="5355"/>
                <a:ext cx="71" cy="16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6" name="Group 38"/>
          <p:cNvGrpSpPr>
            <a:grpSpLocks/>
          </p:cNvGrpSpPr>
          <p:nvPr/>
        </p:nvGrpSpPr>
        <p:grpSpPr bwMode="auto">
          <a:xfrm>
            <a:off x="4929190" y="4429132"/>
            <a:ext cx="1214446" cy="928694"/>
            <a:chOff x="9142" y="7817"/>
            <a:chExt cx="1370" cy="1056"/>
          </a:xfrm>
        </p:grpSpPr>
        <p:grpSp>
          <p:nvGrpSpPr>
            <p:cNvPr id="17" name="Group 39"/>
            <p:cNvGrpSpPr>
              <a:grpSpLocks/>
            </p:cNvGrpSpPr>
            <p:nvPr/>
          </p:nvGrpSpPr>
          <p:grpSpPr bwMode="auto">
            <a:xfrm>
              <a:off x="9142" y="8072"/>
              <a:ext cx="1370" cy="801"/>
              <a:chOff x="4006" y="5987"/>
              <a:chExt cx="1370" cy="801"/>
            </a:xfrm>
          </p:grpSpPr>
          <p:sp>
            <p:nvSpPr>
              <p:cNvPr id="10280" name="Freeform 40"/>
              <p:cNvSpPr>
                <a:spLocks/>
              </p:cNvSpPr>
              <p:nvPr/>
            </p:nvSpPr>
            <p:spPr bwMode="auto">
              <a:xfrm>
                <a:off x="4015" y="6007"/>
                <a:ext cx="1361" cy="752"/>
              </a:xfrm>
              <a:custGeom>
                <a:avLst/>
                <a:gdLst/>
                <a:ahLst/>
                <a:cxnLst>
                  <a:cxn ang="0">
                    <a:pos x="50" y="197"/>
                  </a:cxn>
                  <a:cxn ang="0">
                    <a:pos x="229" y="86"/>
                  </a:cxn>
                  <a:cxn ang="0">
                    <a:pos x="555" y="7"/>
                  </a:cxn>
                  <a:cxn ang="0">
                    <a:pos x="1009" y="41"/>
                  </a:cxn>
                  <a:cxn ang="0">
                    <a:pos x="1310" y="169"/>
                  </a:cxn>
                  <a:cxn ang="0">
                    <a:pos x="1315" y="544"/>
                  </a:cxn>
                  <a:cxn ang="0">
                    <a:pos x="1072" y="681"/>
                  </a:cxn>
                  <a:cxn ang="0">
                    <a:pos x="474" y="744"/>
                  </a:cxn>
                  <a:cxn ang="0">
                    <a:pos x="98" y="635"/>
                  </a:cxn>
                  <a:cxn ang="0">
                    <a:pos x="8" y="409"/>
                  </a:cxn>
                  <a:cxn ang="0">
                    <a:pos x="50" y="197"/>
                  </a:cxn>
                </a:cxnLst>
                <a:rect l="0" t="0" r="r" b="b"/>
                <a:pathLst>
                  <a:path w="1361" h="752">
                    <a:moveTo>
                      <a:pt x="50" y="197"/>
                    </a:moveTo>
                    <a:cubicBezTo>
                      <a:pt x="87" y="143"/>
                      <a:pt x="145" y="118"/>
                      <a:pt x="229" y="86"/>
                    </a:cubicBezTo>
                    <a:cubicBezTo>
                      <a:pt x="313" y="54"/>
                      <a:pt x="425" y="14"/>
                      <a:pt x="555" y="7"/>
                    </a:cubicBezTo>
                    <a:cubicBezTo>
                      <a:pt x="685" y="0"/>
                      <a:pt x="883" y="14"/>
                      <a:pt x="1009" y="41"/>
                    </a:cubicBezTo>
                    <a:cubicBezTo>
                      <a:pt x="1135" y="68"/>
                      <a:pt x="1259" y="85"/>
                      <a:pt x="1310" y="169"/>
                    </a:cubicBezTo>
                    <a:cubicBezTo>
                      <a:pt x="1361" y="253"/>
                      <a:pt x="1355" y="459"/>
                      <a:pt x="1315" y="544"/>
                    </a:cubicBezTo>
                    <a:cubicBezTo>
                      <a:pt x="1275" y="629"/>
                      <a:pt x="1212" y="648"/>
                      <a:pt x="1072" y="681"/>
                    </a:cubicBezTo>
                    <a:cubicBezTo>
                      <a:pt x="932" y="714"/>
                      <a:pt x="636" y="752"/>
                      <a:pt x="474" y="744"/>
                    </a:cubicBezTo>
                    <a:cubicBezTo>
                      <a:pt x="312" y="736"/>
                      <a:pt x="176" y="691"/>
                      <a:pt x="98" y="635"/>
                    </a:cubicBezTo>
                    <a:cubicBezTo>
                      <a:pt x="20" y="579"/>
                      <a:pt x="16" y="477"/>
                      <a:pt x="8" y="409"/>
                    </a:cubicBezTo>
                    <a:cubicBezTo>
                      <a:pt x="0" y="341"/>
                      <a:pt x="13" y="251"/>
                      <a:pt x="50" y="19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1" name="Freeform 41"/>
              <p:cNvSpPr>
                <a:spLocks/>
              </p:cNvSpPr>
              <p:nvPr/>
            </p:nvSpPr>
            <p:spPr bwMode="auto">
              <a:xfrm>
                <a:off x="4215" y="6180"/>
                <a:ext cx="911" cy="417"/>
              </a:xfrm>
              <a:custGeom>
                <a:avLst/>
                <a:gdLst/>
                <a:ahLst/>
                <a:cxnLst>
                  <a:cxn ang="0">
                    <a:pos x="274" y="17"/>
                  </a:cxn>
                  <a:cxn ang="0">
                    <a:pos x="29" y="104"/>
                  </a:cxn>
                  <a:cxn ang="0">
                    <a:pos x="97" y="371"/>
                  </a:cxn>
                  <a:cxn ang="0">
                    <a:pos x="515" y="380"/>
                  </a:cxn>
                  <a:cxn ang="0">
                    <a:pos x="783" y="371"/>
                  </a:cxn>
                  <a:cxn ang="0">
                    <a:pos x="905" y="122"/>
                  </a:cxn>
                  <a:cxn ang="0">
                    <a:pos x="747" y="17"/>
                  </a:cxn>
                  <a:cxn ang="0">
                    <a:pos x="392" y="17"/>
                  </a:cxn>
                  <a:cxn ang="0">
                    <a:pos x="274" y="17"/>
                  </a:cxn>
                </a:cxnLst>
                <a:rect l="0" t="0" r="r" b="b"/>
                <a:pathLst>
                  <a:path w="911" h="417">
                    <a:moveTo>
                      <a:pt x="274" y="17"/>
                    </a:moveTo>
                    <a:cubicBezTo>
                      <a:pt x="214" y="31"/>
                      <a:pt x="58" y="45"/>
                      <a:pt x="29" y="104"/>
                    </a:cubicBezTo>
                    <a:cubicBezTo>
                      <a:pt x="0" y="163"/>
                      <a:pt x="16" y="325"/>
                      <a:pt x="97" y="371"/>
                    </a:cubicBezTo>
                    <a:cubicBezTo>
                      <a:pt x="178" y="417"/>
                      <a:pt x="401" y="380"/>
                      <a:pt x="515" y="380"/>
                    </a:cubicBezTo>
                    <a:cubicBezTo>
                      <a:pt x="629" y="380"/>
                      <a:pt x="718" y="414"/>
                      <a:pt x="783" y="371"/>
                    </a:cubicBezTo>
                    <a:cubicBezTo>
                      <a:pt x="848" y="328"/>
                      <a:pt x="911" y="181"/>
                      <a:pt x="905" y="122"/>
                    </a:cubicBezTo>
                    <a:cubicBezTo>
                      <a:pt x="899" y="63"/>
                      <a:pt x="832" y="34"/>
                      <a:pt x="747" y="17"/>
                    </a:cubicBezTo>
                    <a:cubicBezTo>
                      <a:pt x="662" y="0"/>
                      <a:pt x="464" y="17"/>
                      <a:pt x="392" y="17"/>
                    </a:cubicBezTo>
                    <a:cubicBezTo>
                      <a:pt x="320" y="17"/>
                      <a:pt x="334" y="3"/>
                      <a:pt x="274" y="17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2" name="Freeform 42"/>
              <p:cNvSpPr>
                <a:spLocks/>
              </p:cNvSpPr>
              <p:nvPr/>
            </p:nvSpPr>
            <p:spPr bwMode="auto">
              <a:xfrm>
                <a:off x="4501" y="5987"/>
                <a:ext cx="313" cy="22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1" y="193"/>
                  </a:cxn>
                  <a:cxn ang="0">
                    <a:pos x="229" y="193"/>
                  </a:cxn>
                  <a:cxn ang="0">
                    <a:pos x="313" y="61"/>
                  </a:cxn>
                  <a:cxn ang="0">
                    <a:pos x="229" y="54"/>
                  </a:cxn>
                  <a:cxn ang="0">
                    <a:pos x="43" y="23"/>
                  </a:cxn>
                </a:cxnLst>
                <a:rect l="0" t="0" r="r" b="b"/>
                <a:pathLst>
                  <a:path w="313" h="221">
                    <a:moveTo>
                      <a:pt x="43" y="23"/>
                    </a:moveTo>
                    <a:cubicBezTo>
                      <a:pt x="10" y="46"/>
                      <a:pt x="0" y="165"/>
                      <a:pt x="31" y="193"/>
                    </a:cubicBezTo>
                    <a:cubicBezTo>
                      <a:pt x="62" y="221"/>
                      <a:pt x="182" y="215"/>
                      <a:pt x="229" y="193"/>
                    </a:cubicBezTo>
                    <a:cubicBezTo>
                      <a:pt x="276" y="171"/>
                      <a:pt x="313" y="84"/>
                      <a:pt x="313" y="61"/>
                    </a:cubicBezTo>
                    <a:cubicBezTo>
                      <a:pt x="313" y="38"/>
                      <a:pt x="271" y="57"/>
                      <a:pt x="229" y="54"/>
                    </a:cubicBezTo>
                    <a:cubicBezTo>
                      <a:pt x="187" y="51"/>
                      <a:pt x="76" y="0"/>
                      <a:pt x="43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3" name="Freeform 43"/>
              <p:cNvSpPr>
                <a:spLocks/>
              </p:cNvSpPr>
              <p:nvPr/>
            </p:nvSpPr>
            <p:spPr bwMode="auto">
              <a:xfrm>
                <a:off x="4006" y="6291"/>
                <a:ext cx="258" cy="293"/>
              </a:xfrm>
              <a:custGeom>
                <a:avLst/>
                <a:gdLst/>
                <a:ahLst/>
                <a:cxnLst>
                  <a:cxn ang="0">
                    <a:pos x="226" y="37"/>
                  </a:cxn>
                  <a:cxn ang="0">
                    <a:pos x="75" y="37"/>
                  </a:cxn>
                  <a:cxn ang="0">
                    <a:pos x="32" y="85"/>
                  </a:cxn>
                  <a:cxn ang="0">
                    <a:pos x="32" y="260"/>
                  </a:cxn>
                  <a:cxn ang="0">
                    <a:pos x="226" y="260"/>
                  </a:cxn>
                  <a:cxn ang="0">
                    <a:pos x="226" y="37"/>
                  </a:cxn>
                </a:cxnLst>
                <a:rect l="0" t="0" r="r" b="b"/>
                <a:pathLst>
                  <a:path w="258" h="293">
                    <a:moveTo>
                      <a:pt x="226" y="37"/>
                    </a:moveTo>
                    <a:cubicBezTo>
                      <a:pt x="201" y="0"/>
                      <a:pt x="107" y="29"/>
                      <a:pt x="75" y="37"/>
                    </a:cubicBezTo>
                    <a:cubicBezTo>
                      <a:pt x="43" y="45"/>
                      <a:pt x="39" y="48"/>
                      <a:pt x="32" y="85"/>
                    </a:cubicBezTo>
                    <a:cubicBezTo>
                      <a:pt x="25" y="122"/>
                      <a:pt x="0" y="231"/>
                      <a:pt x="32" y="260"/>
                    </a:cubicBezTo>
                    <a:cubicBezTo>
                      <a:pt x="64" y="289"/>
                      <a:pt x="194" y="293"/>
                      <a:pt x="226" y="260"/>
                    </a:cubicBezTo>
                    <a:cubicBezTo>
                      <a:pt x="258" y="227"/>
                      <a:pt x="251" y="74"/>
                      <a:pt x="226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4" name="Freeform 44"/>
              <p:cNvSpPr>
                <a:spLocks/>
              </p:cNvSpPr>
              <p:nvPr/>
            </p:nvSpPr>
            <p:spPr bwMode="auto">
              <a:xfrm>
                <a:off x="4483" y="6536"/>
                <a:ext cx="310" cy="252"/>
              </a:xfrm>
              <a:custGeom>
                <a:avLst/>
                <a:gdLst/>
                <a:ahLst/>
                <a:cxnLst>
                  <a:cxn ang="0">
                    <a:pos x="61" y="24"/>
                  </a:cxn>
                  <a:cxn ang="0">
                    <a:pos x="18" y="193"/>
                  </a:cxn>
                  <a:cxn ang="0">
                    <a:pos x="171" y="228"/>
                  </a:cxn>
                  <a:cxn ang="0">
                    <a:pos x="292" y="48"/>
                  </a:cxn>
                  <a:cxn ang="0">
                    <a:pos x="61" y="24"/>
                  </a:cxn>
                </a:cxnLst>
                <a:rect l="0" t="0" r="r" b="b"/>
                <a:pathLst>
                  <a:path w="310" h="252">
                    <a:moveTo>
                      <a:pt x="61" y="24"/>
                    </a:moveTo>
                    <a:cubicBezTo>
                      <a:pt x="15" y="48"/>
                      <a:pt x="0" y="159"/>
                      <a:pt x="18" y="193"/>
                    </a:cubicBezTo>
                    <a:cubicBezTo>
                      <a:pt x="36" y="227"/>
                      <a:pt x="125" y="252"/>
                      <a:pt x="171" y="228"/>
                    </a:cubicBezTo>
                    <a:cubicBezTo>
                      <a:pt x="217" y="204"/>
                      <a:pt x="310" y="78"/>
                      <a:pt x="292" y="48"/>
                    </a:cubicBezTo>
                    <a:cubicBezTo>
                      <a:pt x="274" y="18"/>
                      <a:pt x="107" y="0"/>
                      <a:pt x="61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5" name="Freeform 45"/>
              <p:cNvSpPr>
                <a:spLocks/>
              </p:cNvSpPr>
              <p:nvPr/>
            </p:nvSpPr>
            <p:spPr bwMode="auto">
              <a:xfrm>
                <a:off x="5092" y="6291"/>
                <a:ext cx="274" cy="297"/>
              </a:xfrm>
              <a:custGeom>
                <a:avLst/>
                <a:gdLst/>
                <a:ahLst/>
                <a:cxnLst>
                  <a:cxn ang="0">
                    <a:pos x="28" y="37"/>
                  </a:cxn>
                  <a:cxn ang="0">
                    <a:pos x="167" y="37"/>
                  </a:cxn>
                  <a:cxn ang="0">
                    <a:pos x="249" y="37"/>
                  </a:cxn>
                  <a:cxn ang="0">
                    <a:pos x="238" y="260"/>
                  </a:cxn>
                  <a:cxn ang="0">
                    <a:pos x="34" y="260"/>
                  </a:cxn>
                  <a:cxn ang="0">
                    <a:pos x="28" y="37"/>
                  </a:cxn>
                </a:cxnLst>
                <a:rect l="0" t="0" r="r" b="b"/>
                <a:pathLst>
                  <a:path w="274" h="297">
                    <a:moveTo>
                      <a:pt x="28" y="37"/>
                    </a:moveTo>
                    <a:cubicBezTo>
                      <a:pt x="50" y="0"/>
                      <a:pt x="130" y="37"/>
                      <a:pt x="167" y="37"/>
                    </a:cubicBezTo>
                    <a:cubicBezTo>
                      <a:pt x="204" y="37"/>
                      <a:pt x="237" y="0"/>
                      <a:pt x="249" y="37"/>
                    </a:cubicBezTo>
                    <a:cubicBezTo>
                      <a:pt x="261" y="74"/>
                      <a:pt x="274" y="223"/>
                      <a:pt x="238" y="260"/>
                    </a:cubicBezTo>
                    <a:cubicBezTo>
                      <a:pt x="202" y="297"/>
                      <a:pt x="68" y="293"/>
                      <a:pt x="34" y="260"/>
                    </a:cubicBezTo>
                    <a:cubicBezTo>
                      <a:pt x="0" y="227"/>
                      <a:pt x="6" y="74"/>
                      <a:pt x="28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9770" y="7859"/>
              <a:ext cx="402" cy="663"/>
            </a:xfrm>
            <a:custGeom>
              <a:avLst/>
              <a:gdLst/>
              <a:ahLst/>
              <a:cxnLst>
                <a:cxn ang="0">
                  <a:pos x="217" y="565"/>
                </a:cxn>
                <a:cxn ang="0">
                  <a:pos x="324" y="233"/>
                </a:cxn>
                <a:cxn ang="0">
                  <a:pos x="378" y="58"/>
                </a:cxn>
                <a:cxn ang="0">
                  <a:pos x="180" y="29"/>
                </a:cxn>
                <a:cxn ang="0">
                  <a:pos x="124" y="233"/>
                </a:cxn>
                <a:cxn ang="0">
                  <a:pos x="15" y="608"/>
                </a:cxn>
                <a:cxn ang="0">
                  <a:pos x="217" y="565"/>
                </a:cxn>
              </a:cxnLst>
              <a:rect l="0" t="0" r="r" b="b"/>
              <a:pathLst>
                <a:path w="402" h="663">
                  <a:moveTo>
                    <a:pt x="217" y="565"/>
                  </a:moveTo>
                  <a:cubicBezTo>
                    <a:pt x="268" y="503"/>
                    <a:pt x="297" y="317"/>
                    <a:pt x="324" y="233"/>
                  </a:cubicBezTo>
                  <a:cubicBezTo>
                    <a:pt x="351" y="149"/>
                    <a:pt x="402" y="92"/>
                    <a:pt x="378" y="58"/>
                  </a:cubicBezTo>
                  <a:cubicBezTo>
                    <a:pt x="354" y="24"/>
                    <a:pt x="222" y="0"/>
                    <a:pt x="180" y="29"/>
                  </a:cubicBezTo>
                  <a:cubicBezTo>
                    <a:pt x="138" y="58"/>
                    <a:pt x="151" y="137"/>
                    <a:pt x="124" y="233"/>
                  </a:cubicBezTo>
                  <a:cubicBezTo>
                    <a:pt x="97" y="329"/>
                    <a:pt x="0" y="553"/>
                    <a:pt x="15" y="608"/>
                  </a:cubicBezTo>
                  <a:cubicBezTo>
                    <a:pt x="30" y="663"/>
                    <a:pt x="166" y="627"/>
                    <a:pt x="217" y="56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9303" y="7958"/>
              <a:ext cx="386" cy="629"/>
            </a:xfrm>
            <a:custGeom>
              <a:avLst/>
              <a:gdLst/>
              <a:ahLst/>
              <a:cxnLst>
                <a:cxn ang="0">
                  <a:pos x="380" y="509"/>
                </a:cxn>
                <a:cxn ang="0">
                  <a:pos x="297" y="237"/>
                </a:cxn>
                <a:cxn ang="0">
                  <a:pos x="202" y="20"/>
                </a:cxn>
                <a:cxn ang="0">
                  <a:pos x="17" y="114"/>
                </a:cxn>
                <a:cxn ang="0">
                  <a:pos x="97" y="307"/>
                </a:cxn>
                <a:cxn ang="0">
                  <a:pos x="263" y="595"/>
                </a:cxn>
                <a:cxn ang="0">
                  <a:pos x="380" y="509"/>
                </a:cxn>
              </a:cxnLst>
              <a:rect l="0" t="0" r="r" b="b"/>
              <a:pathLst>
                <a:path w="386" h="629">
                  <a:moveTo>
                    <a:pt x="380" y="509"/>
                  </a:moveTo>
                  <a:cubicBezTo>
                    <a:pt x="386" y="449"/>
                    <a:pt x="327" y="318"/>
                    <a:pt x="297" y="237"/>
                  </a:cubicBezTo>
                  <a:cubicBezTo>
                    <a:pt x="267" y="156"/>
                    <a:pt x="248" y="40"/>
                    <a:pt x="202" y="20"/>
                  </a:cubicBezTo>
                  <a:cubicBezTo>
                    <a:pt x="156" y="0"/>
                    <a:pt x="34" y="66"/>
                    <a:pt x="17" y="114"/>
                  </a:cubicBezTo>
                  <a:cubicBezTo>
                    <a:pt x="0" y="162"/>
                    <a:pt x="56" y="227"/>
                    <a:pt x="97" y="307"/>
                  </a:cubicBezTo>
                  <a:cubicBezTo>
                    <a:pt x="138" y="387"/>
                    <a:pt x="219" y="561"/>
                    <a:pt x="263" y="595"/>
                  </a:cubicBezTo>
                  <a:cubicBezTo>
                    <a:pt x="307" y="629"/>
                    <a:pt x="374" y="569"/>
                    <a:pt x="380" y="5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9216" y="7898"/>
              <a:ext cx="327" cy="213"/>
            </a:xfrm>
            <a:custGeom>
              <a:avLst/>
              <a:gdLst/>
              <a:ahLst/>
              <a:cxnLst>
                <a:cxn ang="0">
                  <a:pos x="135" y="194"/>
                </a:cxn>
                <a:cxn ang="0">
                  <a:pos x="298" y="174"/>
                </a:cxn>
                <a:cxn ang="0">
                  <a:pos x="281" y="19"/>
                </a:cxn>
                <a:cxn ang="0">
                  <a:pos x="24" y="60"/>
                </a:cxn>
                <a:cxn ang="0">
                  <a:pos x="135" y="194"/>
                </a:cxn>
              </a:cxnLst>
              <a:rect l="0" t="0" r="r" b="b"/>
              <a:pathLst>
                <a:path w="327" h="213">
                  <a:moveTo>
                    <a:pt x="135" y="194"/>
                  </a:moveTo>
                  <a:cubicBezTo>
                    <a:pt x="181" y="213"/>
                    <a:pt x="274" y="203"/>
                    <a:pt x="298" y="174"/>
                  </a:cubicBezTo>
                  <a:cubicBezTo>
                    <a:pt x="322" y="145"/>
                    <a:pt x="327" y="38"/>
                    <a:pt x="281" y="19"/>
                  </a:cubicBezTo>
                  <a:cubicBezTo>
                    <a:pt x="235" y="0"/>
                    <a:pt x="48" y="32"/>
                    <a:pt x="24" y="60"/>
                  </a:cubicBezTo>
                  <a:cubicBezTo>
                    <a:pt x="0" y="88"/>
                    <a:pt x="89" y="175"/>
                    <a:pt x="135" y="19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9911" y="7817"/>
              <a:ext cx="283" cy="255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183" y="161"/>
                </a:cxn>
                <a:cxn ang="0">
                  <a:pos x="261" y="100"/>
                </a:cxn>
                <a:cxn ang="0">
                  <a:pos x="261" y="42"/>
                </a:cxn>
                <a:cxn ang="0">
                  <a:pos x="126" y="20"/>
                </a:cxn>
                <a:cxn ang="0">
                  <a:pos x="61" y="20"/>
                </a:cxn>
                <a:cxn ang="0">
                  <a:pos x="20" y="161"/>
                </a:cxn>
              </a:cxnLst>
              <a:rect l="0" t="0" r="r" b="b"/>
              <a:pathLst>
                <a:path w="283" h="184">
                  <a:moveTo>
                    <a:pt x="20" y="161"/>
                  </a:moveTo>
                  <a:cubicBezTo>
                    <a:pt x="40" y="184"/>
                    <a:pt x="143" y="171"/>
                    <a:pt x="183" y="161"/>
                  </a:cubicBezTo>
                  <a:cubicBezTo>
                    <a:pt x="223" y="151"/>
                    <a:pt x="248" y="120"/>
                    <a:pt x="261" y="100"/>
                  </a:cubicBezTo>
                  <a:cubicBezTo>
                    <a:pt x="274" y="80"/>
                    <a:pt x="283" y="55"/>
                    <a:pt x="261" y="42"/>
                  </a:cubicBezTo>
                  <a:cubicBezTo>
                    <a:pt x="239" y="29"/>
                    <a:pt x="159" y="24"/>
                    <a:pt x="126" y="20"/>
                  </a:cubicBezTo>
                  <a:cubicBezTo>
                    <a:pt x="93" y="16"/>
                    <a:pt x="85" y="0"/>
                    <a:pt x="61" y="20"/>
                  </a:cubicBezTo>
                  <a:cubicBezTo>
                    <a:pt x="37" y="40"/>
                    <a:pt x="0" y="138"/>
                    <a:pt x="20" y="16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" name="247 Grupo"/>
          <p:cNvGrpSpPr/>
          <p:nvPr/>
        </p:nvGrpSpPr>
        <p:grpSpPr>
          <a:xfrm>
            <a:off x="4786314" y="2000240"/>
            <a:ext cx="1500198" cy="785818"/>
            <a:chOff x="3286116" y="2357430"/>
            <a:chExt cx="1628087" cy="714380"/>
          </a:xfrm>
        </p:grpSpPr>
        <p:grpSp>
          <p:nvGrpSpPr>
            <p:cNvPr id="19" name="Group 109"/>
            <p:cNvGrpSpPr>
              <a:grpSpLocks/>
            </p:cNvGrpSpPr>
            <p:nvPr/>
          </p:nvGrpSpPr>
          <p:grpSpPr bwMode="auto">
            <a:xfrm>
              <a:off x="3500430" y="2500306"/>
              <a:ext cx="884237" cy="419100"/>
              <a:chOff x="3752" y="2465"/>
              <a:chExt cx="1794" cy="1056"/>
            </a:xfrm>
          </p:grpSpPr>
          <p:sp>
            <p:nvSpPr>
              <p:cNvPr id="41070" name="Freeform 110"/>
              <p:cNvSpPr>
                <a:spLocks/>
              </p:cNvSpPr>
              <p:nvPr/>
            </p:nvSpPr>
            <p:spPr bwMode="auto">
              <a:xfrm>
                <a:off x="3752" y="2465"/>
                <a:ext cx="1794" cy="773"/>
              </a:xfrm>
              <a:custGeom>
                <a:avLst/>
                <a:gdLst/>
                <a:ahLst/>
                <a:cxnLst>
                  <a:cxn ang="0">
                    <a:pos x="276" y="369"/>
                  </a:cxn>
                  <a:cxn ang="0">
                    <a:pos x="459" y="181"/>
                  </a:cxn>
                  <a:cxn ang="0">
                    <a:pos x="597" y="331"/>
                  </a:cxn>
                  <a:cxn ang="0">
                    <a:pos x="859" y="181"/>
                  </a:cxn>
                  <a:cxn ang="0">
                    <a:pos x="926" y="369"/>
                  </a:cxn>
                  <a:cxn ang="0">
                    <a:pos x="1218" y="248"/>
                  </a:cxn>
                  <a:cxn ang="0">
                    <a:pos x="1440" y="25"/>
                  </a:cxn>
                  <a:cxn ang="0">
                    <a:pos x="1777" y="99"/>
                  </a:cxn>
                  <a:cxn ang="0">
                    <a:pos x="1544" y="304"/>
                  </a:cxn>
                  <a:cxn ang="0">
                    <a:pos x="1556" y="480"/>
                  </a:cxn>
                  <a:cxn ang="0">
                    <a:pos x="1641" y="711"/>
                  </a:cxn>
                  <a:cxn ang="0">
                    <a:pos x="1323" y="768"/>
                  </a:cxn>
                  <a:cxn ang="0">
                    <a:pos x="926" y="681"/>
                  </a:cxn>
                  <a:cxn ang="0">
                    <a:pos x="736" y="711"/>
                  </a:cxn>
                  <a:cxn ang="0">
                    <a:pos x="396" y="711"/>
                  </a:cxn>
                  <a:cxn ang="0">
                    <a:pos x="57" y="681"/>
                  </a:cxn>
                  <a:cxn ang="0">
                    <a:pos x="103" y="545"/>
                  </a:cxn>
                  <a:cxn ang="0">
                    <a:pos x="29" y="266"/>
                  </a:cxn>
                  <a:cxn ang="0">
                    <a:pos x="276" y="369"/>
                  </a:cxn>
                </a:cxnLst>
                <a:rect l="0" t="0" r="r" b="b"/>
                <a:pathLst>
                  <a:path w="1794" h="773">
                    <a:moveTo>
                      <a:pt x="276" y="369"/>
                    </a:moveTo>
                    <a:cubicBezTo>
                      <a:pt x="348" y="355"/>
                      <a:pt x="406" y="187"/>
                      <a:pt x="459" y="181"/>
                    </a:cubicBezTo>
                    <a:cubicBezTo>
                      <a:pt x="512" y="175"/>
                      <a:pt x="530" y="331"/>
                      <a:pt x="597" y="331"/>
                    </a:cubicBezTo>
                    <a:cubicBezTo>
                      <a:pt x="664" y="331"/>
                      <a:pt x="804" y="175"/>
                      <a:pt x="859" y="181"/>
                    </a:cubicBezTo>
                    <a:cubicBezTo>
                      <a:pt x="914" y="187"/>
                      <a:pt x="866" y="358"/>
                      <a:pt x="926" y="369"/>
                    </a:cubicBezTo>
                    <a:cubicBezTo>
                      <a:pt x="986" y="380"/>
                      <a:pt x="1132" y="305"/>
                      <a:pt x="1218" y="248"/>
                    </a:cubicBezTo>
                    <a:cubicBezTo>
                      <a:pt x="1304" y="191"/>
                      <a:pt x="1347" y="50"/>
                      <a:pt x="1440" y="25"/>
                    </a:cubicBezTo>
                    <a:cubicBezTo>
                      <a:pt x="1533" y="0"/>
                      <a:pt x="1760" y="53"/>
                      <a:pt x="1777" y="99"/>
                    </a:cubicBezTo>
                    <a:cubicBezTo>
                      <a:pt x="1794" y="145"/>
                      <a:pt x="1581" y="241"/>
                      <a:pt x="1544" y="304"/>
                    </a:cubicBezTo>
                    <a:cubicBezTo>
                      <a:pt x="1507" y="367"/>
                      <a:pt x="1540" y="412"/>
                      <a:pt x="1556" y="480"/>
                    </a:cubicBezTo>
                    <a:cubicBezTo>
                      <a:pt x="1572" y="548"/>
                      <a:pt x="1680" y="663"/>
                      <a:pt x="1641" y="711"/>
                    </a:cubicBezTo>
                    <a:cubicBezTo>
                      <a:pt x="1602" y="759"/>
                      <a:pt x="1442" y="773"/>
                      <a:pt x="1323" y="768"/>
                    </a:cubicBezTo>
                    <a:cubicBezTo>
                      <a:pt x="1204" y="763"/>
                      <a:pt x="1024" y="691"/>
                      <a:pt x="926" y="681"/>
                    </a:cubicBezTo>
                    <a:cubicBezTo>
                      <a:pt x="828" y="671"/>
                      <a:pt x="824" y="706"/>
                      <a:pt x="736" y="711"/>
                    </a:cubicBezTo>
                    <a:cubicBezTo>
                      <a:pt x="648" y="716"/>
                      <a:pt x="509" y="716"/>
                      <a:pt x="396" y="711"/>
                    </a:cubicBezTo>
                    <a:cubicBezTo>
                      <a:pt x="283" y="706"/>
                      <a:pt x="106" y="709"/>
                      <a:pt x="57" y="681"/>
                    </a:cubicBezTo>
                    <a:cubicBezTo>
                      <a:pt x="8" y="653"/>
                      <a:pt x="108" y="614"/>
                      <a:pt x="103" y="545"/>
                    </a:cubicBezTo>
                    <a:cubicBezTo>
                      <a:pt x="98" y="476"/>
                      <a:pt x="0" y="294"/>
                      <a:pt x="29" y="266"/>
                    </a:cubicBezTo>
                    <a:cubicBezTo>
                      <a:pt x="58" y="238"/>
                      <a:pt x="204" y="383"/>
                      <a:pt x="276" y="369"/>
                    </a:cubicBezTo>
                    <a:close/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71" name="Freeform 111"/>
              <p:cNvSpPr>
                <a:spLocks/>
              </p:cNvSpPr>
              <p:nvPr/>
            </p:nvSpPr>
            <p:spPr bwMode="auto">
              <a:xfrm>
                <a:off x="3762" y="2917"/>
                <a:ext cx="1208" cy="604"/>
              </a:xfrm>
              <a:custGeom>
                <a:avLst/>
                <a:gdLst/>
                <a:ahLst/>
                <a:cxnLst>
                  <a:cxn ang="0">
                    <a:pos x="46" y="237"/>
                  </a:cxn>
                  <a:cxn ang="0">
                    <a:pos x="183" y="83"/>
                  </a:cxn>
                  <a:cxn ang="0">
                    <a:pos x="319" y="145"/>
                  </a:cxn>
                  <a:cxn ang="0">
                    <a:pos x="491" y="0"/>
                  </a:cxn>
                  <a:cxn ang="0">
                    <a:pos x="685" y="145"/>
                  </a:cxn>
                  <a:cxn ang="0">
                    <a:pos x="886" y="175"/>
                  </a:cxn>
                  <a:cxn ang="0">
                    <a:pos x="1128" y="401"/>
                  </a:cxn>
                  <a:cxn ang="0">
                    <a:pos x="747" y="401"/>
                  </a:cxn>
                  <a:cxn ang="0">
                    <a:pos x="271" y="520"/>
                  </a:cxn>
                  <a:cxn ang="0">
                    <a:pos x="127" y="401"/>
                  </a:cxn>
                  <a:cxn ang="0">
                    <a:pos x="9" y="355"/>
                  </a:cxn>
                  <a:cxn ang="0">
                    <a:pos x="75" y="175"/>
                  </a:cxn>
                </a:cxnLst>
                <a:rect l="0" t="0" r="r" b="b"/>
                <a:pathLst>
                  <a:path w="1151" h="520">
                    <a:moveTo>
                      <a:pt x="46" y="237"/>
                    </a:moveTo>
                    <a:cubicBezTo>
                      <a:pt x="92" y="167"/>
                      <a:pt x="138" y="98"/>
                      <a:pt x="183" y="83"/>
                    </a:cubicBezTo>
                    <a:cubicBezTo>
                      <a:pt x="228" y="68"/>
                      <a:pt x="268" y="159"/>
                      <a:pt x="319" y="145"/>
                    </a:cubicBezTo>
                    <a:cubicBezTo>
                      <a:pt x="370" y="131"/>
                      <a:pt x="430" y="0"/>
                      <a:pt x="491" y="0"/>
                    </a:cubicBezTo>
                    <a:cubicBezTo>
                      <a:pt x="552" y="0"/>
                      <a:pt x="619" y="116"/>
                      <a:pt x="685" y="145"/>
                    </a:cubicBezTo>
                    <a:cubicBezTo>
                      <a:pt x="751" y="174"/>
                      <a:pt x="812" y="132"/>
                      <a:pt x="886" y="175"/>
                    </a:cubicBezTo>
                    <a:cubicBezTo>
                      <a:pt x="960" y="218"/>
                      <a:pt x="1151" y="363"/>
                      <a:pt x="1128" y="401"/>
                    </a:cubicBezTo>
                    <a:cubicBezTo>
                      <a:pt x="1105" y="439"/>
                      <a:pt x="890" y="381"/>
                      <a:pt x="747" y="401"/>
                    </a:cubicBezTo>
                    <a:cubicBezTo>
                      <a:pt x="604" y="421"/>
                      <a:pt x="374" y="520"/>
                      <a:pt x="271" y="520"/>
                    </a:cubicBezTo>
                    <a:cubicBezTo>
                      <a:pt x="168" y="520"/>
                      <a:pt x="171" y="429"/>
                      <a:pt x="127" y="401"/>
                    </a:cubicBezTo>
                    <a:cubicBezTo>
                      <a:pt x="83" y="373"/>
                      <a:pt x="18" y="393"/>
                      <a:pt x="9" y="355"/>
                    </a:cubicBezTo>
                    <a:cubicBezTo>
                      <a:pt x="0" y="317"/>
                      <a:pt x="37" y="246"/>
                      <a:pt x="75" y="175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7" name="Freeform 3"/>
            <p:cNvSpPr>
              <a:spLocks/>
            </p:cNvSpPr>
            <p:nvPr/>
          </p:nvSpPr>
          <p:spPr bwMode="auto">
            <a:xfrm>
              <a:off x="3286116" y="2357430"/>
              <a:ext cx="1628087" cy="714380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" name="Freeform 21"/>
          <p:cNvSpPr>
            <a:spLocks/>
          </p:cNvSpPr>
          <p:nvPr/>
        </p:nvSpPr>
        <p:spPr bwMode="auto">
          <a:xfrm>
            <a:off x="4706938" y="5286388"/>
            <a:ext cx="4437062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0" name="Group 141"/>
          <p:cNvGrpSpPr>
            <a:grpSpLocks/>
          </p:cNvGrpSpPr>
          <p:nvPr/>
        </p:nvGrpSpPr>
        <p:grpSpPr bwMode="auto">
          <a:xfrm>
            <a:off x="374682" y="336979"/>
            <a:ext cx="785818" cy="714380"/>
            <a:chOff x="2904" y="8552"/>
            <a:chExt cx="1493" cy="1547"/>
          </a:xfrm>
        </p:grpSpPr>
        <p:sp>
          <p:nvSpPr>
            <p:cNvPr id="22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Group 141"/>
          <p:cNvGrpSpPr>
            <a:grpSpLocks/>
          </p:cNvGrpSpPr>
          <p:nvPr/>
        </p:nvGrpSpPr>
        <p:grpSpPr bwMode="auto">
          <a:xfrm>
            <a:off x="1524212" y="666703"/>
            <a:ext cx="785818" cy="714380"/>
            <a:chOff x="2904" y="8552"/>
            <a:chExt cx="1493" cy="1547"/>
          </a:xfrm>
        </p:grpSpPr>
        <p:sp>
          <p:nvSpPr>
            <p:cNvPr id="23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" name="Group 141"/>
          <p:cNvGrpSpPr>
            <a:grpSpLocks/>
          </p:cNvGrpSpPr>
          <p:nvPr/>
        </p:nvGrpSpPr>
        <p:grpSpPr bwMode="auto">
          <a:xfrm>
            <a:off x="488724" y="1248653"/>
            <a:ext cx="785818" cy="714380"/>
            <a:chOff x="2904" y="8552"/>
            <a:chExt cx="1493" cy="1547"/>
          </a:xfrm>
        </p:grpSpPr>
        <p:sp>
          <p:nvSpPr>
            <p:cNvPr id="24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" name="Group 188"/>
          <p:cNvGrpSpPr>
            <a:grpSpLocks/>
          </p:cNvGrpSpPr>
          <p:nvPr/>
        </p:nvGrpSpPr>
        <p:grpSpPr bwMode="auto">
          <a:xfrm>
            <a:off x="374682" y="4008850"/>
            <a:ext cx="1071570" cy="1893889"/>
            <a:chOff x="6944" y="9510"/>
            <a:chExt cx="1598" cy="2644"/>
          </a:xfrm>
        </p:grpSpPr>
        <p:sp>
          <p:nvSpPr>
            <p:cNvPr id="252" name="Freeform 189"/>
            <p:cNvSpPr>
              <a:spLocks/>
            </p:cNvSpPr>
            <p:nvPr/>
          </p:nvSpPr>
          <p:spPr bwMode="auto">
            <a:xfrm>
              <a:off x="7700" y="10094"/>
              <a:ext cx="842" cy="737"/>
            </a:xfrm>
            <a:custGeom>
              <a:avLst/>
              <a:gdLst/>
              <a:ahLst/>
              <a:cxnLst>
                <a:cxn ang="0">
                  <a:pos x="45" y="581"/>
                </a:cxn>
                <a:cxn ang="0">
                  <a:pos x="400" y="624"/>
                </a:cxn>
                <a:cxn ang="0">
                  <a:pos x="664" y="415"/>
                </a:cxn>
                <a:cxn ang="0">
                  <a:pos x="664" y="62"/>
                </a:cxn>
                <a:cxn ang="0">
                  <a:pos x="770" y="62"/>
                </a:cxn>
                <a:cxn ang="0">
                  <a:pos x="770" y="238"/>
                </a:cxn>
                <a:cxn ang="0">
                  <a:pos x="770" y="34"/>
                </a:cxn>
                <a:cxn ang="0">
                  <a:pos x="842" y="34"/>
                </a:cxn>
                <a:cxn ang="0">
                  <a:pos x="842" y="238"/>
                </a:cxn>
                <a:cxn ang="0">
                  <a:pos x="842" y="53"/>
                </a:cxn>
                <a:cxn ang="0">
                  <a:pos x="931" y="80"/>
                </a:cxn>
                <a:cxn ang="0">
                  <a:pos x="912" y="272"/>
                </a:cxn>
                <a:cxn ang="0">
                  <a:pos x="931" y="138"/>
                </a:cxn>
                <a:cxn ang="0">
                  <a:pos x="1033" y="144"/>
                </a:cxn>
                <a:cxn ang="0">
                  <a:pos x="912" y="345"/>
                </a:cxn>
                <a:cxn ang="0">
                  <a:pos x="996" y="231"/>
                </a:cxn>
                <a:cxn ang="0">
                  <a:pos x="1033" y="272"/>
                </a:cxn>
                <a:cxn ang="0">
                  <a:pos x="1033" y="349"/>
                </a:cxn>
                <a:cxn ang="0">
                  <a:pos x="770" y="626"/>
                </a:cxn>
                <a:cxn ang="0">
                  <a:pos x="531" y="841"/>
                </a:cxn>
                <a:cxn ang="0">
                  <a:pos x="133" y="871"/>
                </a:cxn>
                <a:cxn ang="0">
                  <a:pos x="45" y="581"/>
                </a:cxn>
              </a:cxnLst>
              <a:rect l="0" t="0" r="r" b="b"/>
              <a:pathLst>
                <a:path w="1077" h="915">
                  <a:moveTo>
                    <a:pt x="45" y="581"/>
                  </a:moveTo>
                  <a:cubicBezTo>
                    <a:pt x="90" y="540"/>
                    <a:pt x="297" y="652"/>
                    <a:pt x="400" y="624"/>
                  </a:cubicBezTo>
                  <a:cubicBezTo>
                    <a:pt x="503" y="596"/>
                    <a:pt x="620" y="509"/>
                    <a:pt x="664" y="415"/>
                  </a:cubicBezTo>
                  <a:cubicBezTo>
                    <a:pt x="708" y="321"/>
                    <a:pt x="646" y="121"/>
                    <a:pt x="664" y="62"/>
                  </a:cubicBezTo>
                  <a:cubicBezTo>
                    <a:pt x="682" y="3"/>
                    <a:pt x="752" y="33"/>
                    <a:pt x="770" y="62"/>
                  </a:cubicBezTo>
                  <a:cubicBezTo>
                    <a:pt x="788" y="91"/>
                    <a:pt x="770" y="243"/>
                    <a:pt x="770" y="238"/>
                  </a:cubicBezTo>
                  <a:cubicBezTo>
                    <a:pt x="770" y="233"/>
                    <a:pt x="758" y="68"/>
                    <a:pt x="770" y="34"/>
                  </a:cubicBezTo>
                  <a:cubicBezTo>
                    <a:pt x="782" y="0"/>
                    <a:pt x="830" y="0"/>
                    <a:pt x="842" y="34"/>
                  </a:cubicBezTo>
                  <a:cubicBezTo>
                    <a:pt x="854" y="68"/>
                    <a:pt x="842" y="235"/>
                    <a:pt x="842" y="238"/>
                  </a:cubicBezTo>
                  <a:cubicBezTo>
                    <a:pt x="842" y="241"/>
                    <a:pt x="827" y="79"/>
                    <a:pt x="842" y="53"/>
                  </a:cubicBezTo>
                  <a:cubicBezTo>
                    <a:pt x="857" y="27"/>
                    <a:pt x="919" y="44"/>
                    <a:pt x="931" y="80"/>
                  </a:cubicBezTo>
                  <a:cubicBezTo>
                    <a:pt x="943" y="116"/>
                    <a:pt x="912" y="262"/>
                    <a:pt x="912" y="272"/>
                  </a:cubicBezTo>
                  <a:cubicBezTo>
                    <a:pt x="912" y="282"/>
                    <a:pt x="911" y="159"/>
                    <a:pt x="931" y="138"/>
                  </a:cubicBezTo>
                  <a:cubicBezTo>
                    <a:pt x="951" y="117"/>
                    <a:pt x="1036" y="110"/>
                    <a:pt x="1033" y="144"/>
                  </a:cubicBezTo>
                  <a:cubicBezTo>
                    <a:pt x="1030" y="178"/>
                    <a:pt x="918" y="330"/>
                    <a:pt x="912" y="345"/>
                  </a:cubicBezTo>
                  <a:cubicBezTo>
                    <a:pt x="906" y="360"/>
                    <a:pt x="976" y="243"/>
                    <a:pt x="996" y="231"/>
                  </a:cubicBezTo>
                  <a:cubicBezTo>
                    <a:pt x="1016" y="219"/>
                    <a:pt x="1027" y="252"/>
                    <a:pt x="1033" y="272"/>
                  </a:cubicBezTo>
                  <a:cubicBezTo>
                    <a:pt x="1039" y="292"/>
                    <a:pt x="1077" y="290"/>
                    <a:pt x="1033" y="349"/>
                  </a:cubicBezTo>
                  <a:cubicBezTo>
                    <a:pt x="989" y="408"/>
                    <a:pt x="854" y="544"/>
                    <a:pt x="770" y="626"/>
                  </a:cubicBezTo>
                  <a:cubicBezTo>
                    <a:pt x="686" y="708"/>
                    <a:pt x="637" y="800"/>
                    <a:pt x="531" y="841"/>
                  </a:cubicBezTo>
                  <a:cubicBezTo>
                    <a:pt x="425" y="882"/>
                    <a:pt x="214" y="915"/>
                    <a:pt x="133" y="871"/>
                  </a:cubicBezTo>
                  <a:cubicBezTo>
                    <a:pt x="52" y="827"/>
                    <a:pt x="0" y="622"/>
                    <a:pt x="45" y="581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90"/>
            <p:cNvSpPr>
              <a:spLocks/>
            </p:cNvSpPr>
            <p:nvPr/>
          </p:nvSpPr>
          <p:spPr bwMode="auto">
            <a:xfrm>
              <a:off x="7084" y="10411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Oval 191"/>
            <p:cNvSpPr>
              <a:spLocks noChangeArrowheads="1"/>
            </p:cNvSpPr>
            <p:nvPr/>
          </p:nvSpPr>
          <p:spPr bwMode="auto">
            <a:xfrm>
              <a:off x="7449" y="11138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Freeform 192"/>
            <p:cNvSpPr>
              <a:spLocks/>
            </p:cNvSpPr>
            <p:nvPr/>
          </p:nvSpPr>
          <p:spPr bwMode="auto">
            <a:xfrm>
              <a:off x="7593" y="11603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Freeform 193"/>
            <p:cNvSpPr>
              <a:spLocks/>
            </p:cNvSpPr>
            <p:nvPr/>
          </p:nvSpPr>
          <p:spPr bwMode="auto">
            <a:xfrm>
              <a:off x="7571" y="11835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Freeform 194"/>
            <p:cNvSpPr>
              <a:spLocks/>
            </p:cNvSpPr>
            <p:nvPr/>
          </p:nvSpPr>
          <p:spPr bwMode="auto">
            <a:xfrm>
              <a:off x="7092" y="11887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195"/>
            <p:cNvSpPr>
              <a:spLocks/>
            </p:cNvSpPr>
            <p:nvPr/>
          </p:nvSpPr>
          <p:spPr bwMode="auto">
            <a:xfrm>
              <a:off x="7121" y="11603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4" name="Group 196"/>
            <p:cNvGrpSpPr>
              <a:grpSpLocks/>
            </p:cNvGrpSpPr>
            <p:nvPr/>
          </p:nvGrpSpPr>
          <p:grpSpPr bwMode="auto">
            <a:xfrm>
              <a:off x="6944" y="9510"/>
              <a:ext cx="1117" cy="1032"/>
              <a:chOff x="2149" y="2861"/>
              <a:chExt cx="3054" cy="2392"/>
            </a:xfrm>
          </p:grpSpPr>
          <p:sp>
            <p:nvSpPr>
              <p:cNvPr id="265" name="Freeform 197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5" name="Group 198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267" name="Freeform 199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8" name="Freeform 200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9" name="Freeform 201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Freeform 202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203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Oval 204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Oval 205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Freeform 206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207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7042" y="11264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7212" y="10482"/>
              <a:ext cx="945" cy="476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210" y="275"/>
                </a:cxn>
                <a:cxn ang="0">
                  <a:pos x="621" y="166"/>
                </a:cxn>
                <a:cxn ang="0">
                  <a:pos x="711" y="15"/>
                </a:cxn>
                <a:cxn ang="0">
                  <a:pos x="797" y="75"/>
                </a:cxn>
                <a:cxn ang="0">
                  <a:pos x="711" y="195"/>
                </a:cxn>
                <a:cxn ang="0">
                  <a:pos x="805" y="75"/>
                </a:cxn>
                <a:cxn ang="0">
                  <a:pos x="888" y="75"/>
                </a:cxn>
                <a:cxn ang="0">
                  <a:pos x="849" y="195"/>
                </a:cxn>
                <a:cxn ang="0">
                  <a:pos x="686" y="286"/>
                </a:cxn>
                <a:cxn ang="0">
                  <a:pos x="888" y="166"/>
                </a:cxn>
                <a:cxn ang="0">
                  <a:pos x="945" y="195"/>
                </a:cxn>
                <a:cxn ang="0">
                  <a:pos x="888" y="275"/>
                </a:cxn>
                <a:cxn ang="0">
                  <a:pos x="723" y="361"/>
                </a:cxn>
                <a:cxn ang="0">
                  <a:pos x="888" y="195"/>
                </a:cxn>
                <a:cxn ang="0">
                  <a:pos x="888" y="333"/>
                </a:cxn>
                <a:cxn ang="0">
                  <a:pos x="760" y="361"/>
                </a:cxn>
                <a:cxn ang="0">
                  <a:pos x="888" y="361"/>
                </a:cxn>
                <a:cxn ang="0">
                  <a:pos x="888" y="426"/>
                </a:cxn>
                <a:cxn ang="0">
                  <a:pos x="711" y="426"/>
                </a:cxn>
                <a:cxn ang="0">
                  <a:pos x="477" y="461"/>
                </a:cxn>
                <a:cxn ang="0">
                  <a:pos x="237" y="455"/>
                </a:cxn>
                <a:cxn ang="0">
                  <a:pos x="91" y="333"/>
                </a:cxn>
                <a:cxn ang="0">
                  <a:pos x="13" y="166"/>
                </a:cxn>
                <a:cxn ang="0">
                  <a:pos x="13" y="75"/>
                </a:cxn>
              </a:cxnLst>
              <a:rect l="0" t="0" r="r" b="b"/>
              <a:pathLst>
                <a:path w="945" h="476">
                  <a:moveTo>
                    <a:pt x="13" y="15"/>
                  </a:moveTo>
                  <a:cubicBezTo>
                    <a:pt x="61" y="132"/>
                    <a:pt x="109" y="250"/>
                    <a:pt x="210" y="275"/>
                  </a:cubicBezTo>
                  <a:cubicBezTo>
                    <a:pt x="311" y="300"/>
                    <a:pt x="538" y="209"/>
                    <a:pt x="621" y="166"/>
                  </a:cubicBezTo>
                  <a:cubicBezTo>
                    <a:pt x="704" y="123"/>
                    <a:pt x="682" y="30"/>
                    <a:pt x="711" y="15"/>
                  </a:cubicBezTo>
                  <a:cubicBezTo>
                    <a:pt x="740" y="0"/>
                    <a:pt x="797" y="45"/>
                    <a:pt x="797" y="75"/>
                  </a:cubicBezTo>
                  <a:cubicBezTo>
                    <a:pt x="797" y="105"/>
                    <a:pt x="710" y="195"/>
                    <a:pt x="711" y="195"/>
                  </a:cubicBezTo>
                  <a:cubicBezTo>
                    <a:pt x="712" y="195"/>
                    <a:pt x="776" y="95"/>
                    <a:pt x="805" y="75"/>
                  </a:cubicBezTo>
                  <a:cubicBezTo>
                    <a:pt x="834" y="55"/>
                    <a:pt x="881" y="55"/>
                    <a:pt x="888" y="75"/>
                  </a:cubicBezTo>
                  <a:cubicBezTo>
                    <a:pt x="895" y="95"/>
                    <a:pt x="883" y="160"/>
                    <a:pt x="849" y="195"/>
                  </a:cubicBezTo>
                  <a:cubicBezTo>
                    <a:pt x="815" y="230"/>
                    <a:pt x="680" y="291"/>
                    <a:pt x="686" y="286"/>
                  </a:cubicBezTo>
                  <a:cubicBezTo>
                    <a:pt x="692" y="281"/>
                    <a:pt x="845" y="181"/>
                    <a:pt x="888" y="166"/>
                  </a:cubicBezTo>
                  <a:cubicBezTo>
                    <a:pt x="931" y="151"/>
                    <a:pt x="945" y="177"/>
                    <a:pt x="945" y="195"/>
                  </a:cubicBezTo>
                  <a:cubicBezTo>
                    <a:pt x="945" y="213"/>
                    <a:pt x="925" y="247"/>
                    <a:pt x="888" y="275"/>
                  </a:cubicBezTo>
                  <a:cubicBezTo>
                    <a:pt x="851" y="303"/>
                    <a:pt x="723" y="374"/>
                    <a:pt x="723" y="361"/>
                  </a:cubicBezTo>
                  <a:cubicBezTo>
                    <a:pt x="723" y="348"/>
                    <a:pt x="861" y="200"/>
                    <a:pt x="888" y="195"/>
                  </a:cubicBezTo>
                  <a:cubicBezTo>
                    <a:pt x="915" y="190"/>
                    <a:pt x="909" y="305"/>
                    <a:pt x="888" y="333"/>
                  </a:cubicBezTo>
                  <a:cubicBezTo>
                    <a:pt x="867" y="361"/>
                    <a:pt x="760" y="356"/>
                    <a:pt x="760" y="361"/>
                  </a:cubicBezTo>
                  <a:cubicBezTo>
                    <a:pt x="760" y="366"/>
                    <a:pt x="867" y="350"/>
                    <a:pt x="888" y="361"/>
                  </a:cubicBezTo>
                  <a:cubicBezTo>
                    <a:pt x="909" y="372"/>
                    <a:pt x="917" y="415"/>
                    <a:pt x="888" y="426"/>
                  </a:cubicBezTo>
                  <a:cubicBezTo>
                    <a:pt x="859" y="437"/>
                    <a:pt x="779" y="420"/>
                    <a:pt x="711" y="426"/>
                  </a:cubicBezTo>
                  <a:cubicBezTo>
                    <a:pt x="643" y="432"/>
                    <a:pt x="556" y="456"/>
                    <a:pt x="477" y="461"/>
                  </a:cubicBezTo>
                  <a:cubicBezTo>
                    <a:pt x="398" y="466"/>
                    <a:pt x="301" y="476"/>
                    <a:pt x="237" y="455"/>
                  </a:cubicBezTo>
                  <a:cubicBezTo>
                    <a:pt x="173" y="434"/>
                    <a:pt x="128" y="381"/>
                    <a:pt x="91" y="333"/>
                  </a:cubicBezTo>
                  <a:cubicBezTo>
                    <a:pt x="54" y="285"/>
                    <a:pt x="26" y="209"/>
                    <a:pt x="13" y="166"/>
                  </a:cubicBezTo>
                  <a:cubicBezTo>
                    <a:pt x="0" y="123"/>
                    <a:pt x="6" y="99"/>
                    <a:pt x="13" y="75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" name="Group 148"/>
          <p:cNvGrpSpPr>
            <a:grpSpLocks/>
          </p:cNvGrpSpPr>
          <p:nvPr/>
        </p:nvGrpSpPr>
        <p:grpSpPr bwMode="auto">
          <a:xfrm>
            <a:off x="6572264" y="1887762"/>
            <a:ext cx="1928826" cy="1898428"/>
            <a:chOff x="2502" y="8107"/>
            <a:chExt cx="2808" cy="2523"/>
          </a:xfrm>
        </p:grpSpPr>
        <p:sp>
          <p:nvSpPr>
            <p:cNvPr id="277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8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6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3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281547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224 Forma libre"/>
          <p:cNvSpPr/>
          <p:nvPr/>
        </p:nvSpPr>
        <p:spPr>
          <a:xfrm>
            <a:off x="0" y="3348111"/>
            <a:ext cx="8834511" cy="2429021"/>
          </a:xfrm>
          <a:custGeom>
            <a:avLst/>
            <a:gdLst>
              <a:gd name="connsiteX0" fmla="*/ 323557 w 8834511"/>
              <a:gd name="connsiteY0" fmla="*/ 1941341 h 2429021"/>
              <a:gd name="connsiteX1" fmla="*/ 914400 w 8834511"/>
              <a:gd name="connsiteY1" fmla="*/ 351692 h 2429021"/>
              <a:gd name="connsiteX2" fmla="*/ 1927274 w 8834511"/>
              <a:gd name="connsiteY2" fmla="*/ 112541 h 2429021"/>
              <a:gd name="connsiteX3" fmla="*/ 3896751 w 8834511"/>
              <a:gd name="connsiteY3" fmla="*/ 126609 h 2429021"/>
              <a:gd name="connsiteX4" fmla="*/ 5092505 w 8834511"/>
              <a:gd name="connsiteY4" fmla="*/ 56271 h 2429021"/>
              <a:gd name="connsiteX5" fmla="*/ 6147582 w 8834511"/>
              <a:gd name="connsiteY5" fmla="*/ 70338 h 2429021"/>
              <a:gd name="connsiteX6" fmla="*/ 8412480 w 8834511"/>
              <a:gd name="connsiteY6" fmla="*/ 42203 h 2429021"/>
              <a:gd name="connsiteX7" fmla="*/ 8679766 w 8834511"/>
              <a:gd name="connsiteY7" fmla="*/ 323557 h 2429021"/>
              <a:gd name="connsiteX8" fmla="*/ 8581292 w 8834511"/>
              <a:gd name="connsiteY8" fmla="*/ 1012874 h 2429021"/>
              <a:gd name="connsiteX9" fmla="*/ 8539089 w 8834511"/>
              <a:gd name="connsiteY9" fmla="*/ 1997612 h 2429021"/>
              <a:gd name="connsiteX10" fmla="*/ 7315200 w 8834511"/>
              <a:gd name="connsiteY10" fmla="*/ 2363372 h 2429021"/>
              <a:gd name="connsiteX11" fmla="*/ 5711483 w 8834511"/>
              <a:gd name="connsiteY11" fmla="*/ 2391507 h 2429021"/>
              <a:gd name="connsiteX12" fmla="*/ 3235569 w 8834511"/>
              <a:gd name="connsiteY12" fmla="*/ 2180492 h 2429021"/>
              <a:gd name="connsiteX13" fmla="*/ 2166425 w 8834511"/>
              <a:gd name="connsiteY13" fmla="*/ 2138289 h 2429021"/>
              <a:gd name="connsiteX14" fmla="*/ 309489 w 8834511"/>
              <a:gd name="connsiteY14" fmla="*/ 2039815 h 2429021"/>
              <a:gd name="connsiteX15" fmla="*/ 323557 w 8834511"/>
              <a:gd name="connsiteY15" fmla="*/ 1941341 h 2429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34511" h="2429021">
                <a:moveTo>
                  <a:pt x="323557" y="1941341"/>
                </a:moveTo>
                <a:cubicBezTo>
                  <a:pt x="424375" y="1659987"/>
                  <a:pt x="647114" y="656492"/>
                  <a:pt x="914400" y="351692"/>
                </a:cubicBezTo>
                <a:cubicBezTo>
                  <a:pt x="1181686" y="46892"/>
                  <a:pt x="1430216" y="150055"/>
                  <a:pt x="1927274" y="112541"/>
                </a:cubicBezTo>
                <a:cubicBezTo>
                  <a:pt x="2424332" y="75027"/>
                  <a:pt x="3369213" y="135987"/>
                  <a:pt x="3896751" y="126609"/>
                </a:cubicBezTo>
                <a:cubicBezTo>
                  <a:pt x="4424289" y="117231"/>
                  <a:pt x="4717367" y="65649"/>
                  <a:pt x="5092505" y="56271"/>
                </a:cubicBezTo>
                <a:cubicBezTo>
                  <a:pt x="5467643" y="46893"/>
                  <a:pt x="6147582" y="70338"/>
                  <a:pt x="6147582" y="70338"/>
                </a:cubicBezTo>
                <a:cubicBezTo>
                  <a:pt x="6700911" y="67993"/>
                  <a:pt x="7990449" y="0"/>
                  <a:pt x="8412480" y="42203"/>
                </a:cubicBezTo>
                <a:cubicBezTo>
                  <a:pt x="8834511" y="84406"/>
                  <a:pt x="8651631" y="161779"/>
                  <a:pt x="8679766" y="323557"/>
                </a:cubicBezTo>
                <a:cubicBezTo>
                  <a:pt x="8707901" y="485335"/>
                  <a:pt x="8604738" y="733865"/>
                  <a:pt x="8581292" y="1012874"/>
                </a:cubicBezTo>
                <a:cubicBezTo>
                  <a:pt x="8557846" y="1291883"/>
                  <a:pt x="8750104" y="1772529"/>
                  <a:pt x="8539089" y="1997612"/>
                </a:cubicBezTo>
                <a:cubicBezTo>
                  <a:pt x="8328074" y="2222695"/>
                  <a:pt x="7786468" y="2297723"/>
                  <a:pt x="7315200" y="2363372"/>
                </a:cubicBezTo>
                <a:cubicBezTo>
                  <a:pt x="6843932" y="2429021"/>
                  <a:pt x="6391421" y="2421987"/>
                  <a:pt x="5711483" y="2391507"/>
                </a:cubicBezTo>
                <a:cubicBezTo>
                  <a:pt x="5031545" y="2361027"/>
                  <a:pt x="3826412" y="2222695"/>
                  <a:pt x="3235569" y="2180492"/>
                </a:cubicBezTo>
                <a:cubicBezTo>
                  <a:pt x="2644726" y="2138289"/>
                  <a:pt x="2166425" y="2138289"/>
                  <a:pt x="2166425" y="2138289"/>
                </a:cubicBezTo>
                <a:cubicBezTo>
                  <a:pt x="1678745" y="2114843"/>
                  <a:pt x="618978" y="2079674"/>
                  <a:pt x="309489" y="2039815"/>
                </a:cubicBezTo>
                <a:cubicBezTo>
                  <a:pt x="0" y="1999957"/>
                  <a:pt x="222739" y="2222695"/>
                  <a:pt x="323557" y="1941341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357290" y="2285992"/>
            <a:ext cx="1395416" cy="2009779"/>
            <a:chOff x="5096" y="8118"/>
            <a:chExt cx="1410" cy="2265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11268" name="Freeform 4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69" name="Freeform 5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70" name="Freeform 6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71" name="Freeform 7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72" name="Freeform 8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73" name="Freeform 9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74" name="Freeform 10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75" name="Freeform 11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12"/>
              <p:cNvGrpSpPr>
                <a:grpSpLocks/>
              </p:cNvGrpSpPr>
              <p:nvPr/>
            </p:nvGrpSpPr>
            <p:grpSpPr bwMode="auto">
              <a:xfrm>
                <a:off x="5284" y="8118"/>
                <a:ext cx="1048" cy="747"/>
                <a:chOff x="7062" y="5424"/>
                <a:chExt cx="2041" cy="1336"/>
              </a:xfrm>
            </p:grpSpPr>
            <p:sp>
              <p:nvSpPr>
                <p:cNvPr id="11277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5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1279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6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1281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7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1283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84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85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86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87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88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89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90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91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92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1293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1294" name="Freeform 30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1295" name="Oval 31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38" name="137 Forma libre"/>
          <p:cNvSpPr/>
          <p:nvPr/>
        </p:nvSpPr>
        <p:spPr>
          <a:xfrm>
            <a:off x="-60960" y="5277729"/>
            <a:ext cx="9064283" cy="1008184"/>
          </a:xfrm>
          <a:custGeom>
            <a:avLst/>
            <a:gdLst>
              <a:gd name="connsiteX0" fmla="*/ 342314 w 9064283"/>
              <a:gd name="connsiteY0" fmla="*/ 96129 h 1008184"/>
              <a:gd name="connsiteX1" fmla="*/ 2550942 w 9064283"/>
              <a:gd name="connsiteY1" fmla="*/ 124265 h 1008184"/>
              <a:gd name="connsiteX2" fmla="*/ 4098388 w 9064283"/>
              <a:gd name="connsiteY2" fmla="*/ 82062 h 1008184"/>
              <a:gd name="connsiteX3" fmla="*/ 6743114 w 9064283"/>
              <a:gd name="connsiteY3" fmla="*/ 250874 h 1008184"/>
              <a:gd name="connsiteX4" fmla="*/ 8670388 w 9064283"/>
              <a:gd name="connsiteY4" fmla="*/ 138333 h 1008184"/>
              <a:gd name="connsiteX5" fmla="*/ 8712591 w 9064283"/>
              <a:gd name="connsiteY5" fmla="*/ 883920 h 1008184"/>
              <a:gd name="connsiteX6" fmla="*/ 6560234 w 9064283"/>
              <a:gd name="connsiteY6" fmla="*/ 883920 h 1008184"/>
              <a:gd name="connsiteX7" fmla="*/ 4872111 w 9064283"/>
              <a:gd name="connsiteY7" fmla="*/ 954259 h 1008184"/>
              <a:gd name="connsiteX8" fmla="*/ 2550942 w 9064283"/>
              <a:gd name="connsiteY8" fmla="*/ 771379 h 1008184"/>
              <a:gd name="connsiteX9" fmla="*/ 1144172 w 9064283"/>
              <a:gd name="connsiteY9" fmla="*/ 715108 h 1008184"/>
              <a:gd name="connsiteX10" fmla="*/ 497058 w 9064283"/>
              <a:gd name="connsiteY10" fmla="*/ 701040 h 1008184"/>
              <a:gd name="connsiteX11" fmla="*/ 342314 w 9064283"/>
              <a:gd name="connsiteY11" fmla="*/ 96129 h 1008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4283" h="1008184">
                <a:moveTo>
                  <a:pt x="342314" y="96129"/>
                </a:moveTo>
                <a:cubicBezTo>
                  <a:pt x="684628" y="0"/>
                  <a:pt x="1924930" y="126610"/>
                  <a:pt x="2550942" y="124265"/>
                </a:cubicBezTo>
                <a:cubicBezTo>
                  <a:pt x="3176954" y="121921"/>
                  <a:pt x="3399693" y="60961"/>
                  <a:pt x="4098388" y="82062"/>
                </a:cubicBezTo>
                <a:cubicBezTo>
                  <a:pt x="4797083" y="103163"/>
                  <a:pt x="5981114" y="241496"/>
                  <a:pt x="6743114" y="250874"/>
                </a:cubicBezTo>
                <a:cubicBezTo>
                  <a:pt x="7505114" y="260253"/>
                  <a:pt x="8342142" y="32825"/>
                  <a:pt x="8670388" y="138333"/>
                </a:cubicBezTo>
                <a:cubicBezTo>
                  <a:pt x="8998634" y="243841"/>
                  <a:pt x="9064283" y="759656"/>
                  <a:pt x="8712591" y="883920"/>
                </a:cubicBezTo>
                <a:cubicBezTo>
                  <a:pt x="8360899" y="1008184"/>
                  <a:pt x="7200314" y="872197"/>
                  <a:pt x="6560234" y="883920"/>
                </a:cubicBezTo>
                <a:cubicBezTo>
                  <a:pt x="5920154" y="895643"/>
                  <a:pt x="5540326" y="973016"/>
                  <a:pt x="4872111" y="954259"/>
                </a:cubicBezTo>
                <a:cubicBezTo>
                  <a:pt x="4203896" y="935502"/>
                  <a:pt x="3172265" y="811237"/>
                  <a:pt x="2550942" y="771379"/>
                </a:cubicBezTo>
                <a:cubicBezTo>
                  <a:pt x="1929619" y="731521"/>
                  <a:pt x="1486486" y="726831"/>
                  <a:pt x="1144172" y="715108"/>
                </a:cubicBezTo>
                <a:cubicBezTo>
                  <a:pt x="801858" y="703385"/>
                  <a:pt x="623667" y="804203"/>
                  <a:pt x="497058" y="701040"/>
                </a:cubicBezTo>
                <a:cubicBezTo>
                  <a:pt x="370449" y="597877"/>
                  <a:pt x="0" y="192258"/>
                  <a:pt x="342314" y="96129"/>
                </a:cubicBezTo>
                <a:close/>
              </a:path>
            </a:pathLst>
          </a:cu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8" name="Group 141"/>
          <p:cNvGrpSpPr>
            <a:grpSpLocks/>
          </p:cNvGrpSpPr>
          <p:nvPr/>
        </p:nvGrpSpPr>
        <p:grpSpPr bwMode="auto">
          <a:xfrm>
            <a:off x="35496" y="44624"/>
            <a:ext cx="1473799" cy="1262409"/>
            <a:chOff x="2904" y="8552"/>
            <a:chExt cx="1493" cy="1547"/>
          </a:xfrm>
        </p:grpSpPr>
        <p:sp>
          <p:nvSpPr>
            <p:cNvPr id="7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" name="Group 2"/>
          <p:cNvGrpSpPr>
            <a:grpSpLocks/>
          </p:cNvGrpSpPr>
          <p:nvPr/>
        </p:nvGrpSpPr>
        <p:grpSpPr bwMode="auto">
          <a:xfrm>
            <a:off x="0" y="3286124"/>
            <a:ext cx="2089137" cy="3033729"/>
            <a:chOff x="1098" y="4336"/>
            <a:chExt cx="2491" cy="3512"/>
          </a:xfrm>
        </p:grpSpPr>
        <p:grpSp>
          <p:nvGrpSpPr>
            <p:cNvPr id="10" name="Group 3"/>
            <p:cNvGrpSpPr>
              <a:grpSpLocks/>
            </p:cNvGrpSpPr>
            <p:nvPr/>
          </p:nvGrpSpPr>
          <p:grpSpPr bwMode="auto">
            <a:xfrm>
              <a:off x="1098" y="4336"/>
              <a:ext cx="2491" cy="3512"/>
              <a:chOff x="1098" y="4336"/>
              <a:chExt cx="2491" cy="3512"/>
            </a:xfrm>
          </p:grpSpPr>
          <p:sp>
            <p:nvSpPr>
              <p:cNvPr id="39940" name="Freeform 4"/>
              <p:cNvSpPr>
                <a:spLocks/>
              </p:cNvSpPr>
              <p:nvPr/>
            </p:nvSpPr>
            <p:spPr bwMode="auto">
              <a:xfrm>
                <a:off x="1402" y="7016"/>
                <a:ext cx="824" cy="821"/>
              </a:xfrm>
              <a:custGeom>
                <a:avLst/>
                <a:gdLst/>
                <a:ahLst/>
                <a:cxnLst>
                  <a:cxn ang="0">
                    <a:pos x="276" y="102"/>
                  </a:cxn>
                  <a:cxn ang="0">
                    <a:pos x="761" y="102"/>
                  </a:cxn>
                  <a:cxn ang="0">
                    <a:pos x="654" y="601"/>
                  </a:cxn>
                  <a:cxn ang="0">
                    <a:pos x="502" y="750"/>
                  </a:cxn>
                  <a:cxn ang="0">
                    <a:pos x="39" y="713"/>
                  </a:cxn>
                  <a:cxn ang="0">
                    <a:pos x="276" y="102"/>
                  </a:cxn>
                </a:cxnLst>
                <a:rect l="0" t="0" r="r" b="b"/>
                <a:pathLst>
                  <a:path w="824" h="821">
                    <a:moveTo>
                      <a:pt x="276" y="102"/>
                    </a:moveTo>
                    <a:cubicBezTo>
                      <a:pt x="396" y="0"/>
                      <a:pt x="698" y="19"/>
                      <a:pt x="761" y="102"/>
                    </a:cubicBezTo>
                    <a:cubicBezTo>
                      <a:pt x="824" y="185"/>
                      <a:pt x="697" y="493"/>
                      <a:pt x="654" y="601"/>
                    </a:cubicBezTo>
                    <a:cubicBezTo>
                      <a:pt x="611" y="709"/>
                      <a:pt x="604" y="731"/>
                      <a:pt x="502" y="750"/>
                    </a:cubicBezTo>
                    <a:cubicBezTo>
                      <a:pt x="400" y="769"/>
                      <a:pt x="78" y="821"/>
                      <a:pt x="39" y="713"/>
                    </a:cubicBezTo>
                    <a:cubicBezTo>
                      <a:pt x="0" y="605"/>
                      <a:pt x="156" y="204"/>
                      <a:pt x="276" y="102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1" name="Freeform 5"/>
              <p:cNvSpPr>
                <a:spLocks/>
              </p:cNvSpPr>
              <p:nvPr/>
            </p:nvSpPr>
            <p:spPr bwMode="auto">
              <a:xfrm>
                <a:off x="2512" y="6914"/>
                <a:ext cx="758" cy="934"/>
              </a:xfrm>
              <a:custGeom>
                <a:avLst/>
                <a:gdLst/>
                <a:ahLst/>
                <a:cxnLst>
                  <a:cxn ang="0">
                    <a:pos x="45" y="204"/>
                  </a:cxn>
                  <a:cxn ang="0">
                    <a:pos x="134" y="815"/>
                  </a:cxn>
                  <a:cxn ang="0">
                    <a:pos x="713" y="815"/>
                  </a:cxn>
                  <a:cxn ang="0">
                    <a:pos x="402" y="102"/>
                  </a:cxn>
                  <a:cxn ang="0">
                    <a:pos x="45" y="204"/>
                  </a:cxn>
                </a:cxnLst>
                <a:rect l="0" t="0" r="r" b="b"/>
                <a:pathLst>
                  <a:path w="758" h="934">
                    <a:moveTo>
                      <a:pt x="45" y="204"/>
                    </a:moveTo>
                    <a:cubicBezTo>
                      <a:pt x="0" y="323"/>
                      <a:pt x="23" y="713"/>
                      <a:pt x="134" y="815"/>
                    </a:cubicBezTo>
                    <a:cubicBezTo>
                      <a:pt x="245" y="917"/>
                      <a:pt x="668" y="934"/>
                      <a:pt x="713" y="815"/>
                    </a:cubicBezTo>
                    <a:cubicBezTo>
                      <a:pt x="758" y="696"/>
                      <a:pt x="508" y="204"/>
                      <a:pt x="402" y="102"/>
                    </a:cubicBezTo>
                    <a:cubicBezTo>
                      <a:pt x="296" y="0"/>
                      <a:pt x="90" y="85"/>
                      <a:pt x="45" y="204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2" name="Freeform 6"/>
              <p:cNvSpPr>
                <a:spLocks/>
              </p:cNvSpPr>
              <p:nvPr/>
            </p:nvSpPr>
            <p:spPr bwMode="auto">
              <a:xfrm>
                <a:off x="1608" y="6284"/>
                <a:ext cx="1365" cy="947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3" name="Freeform 7"/>
              <p:cNvSpPr>
                <a:spLocks/>
              </p:cNvSpPr>
              <p:nvPr/>
            </p:nvSpPr>
            <p:spPr bwMode="auto">
              <a:xfrm rot="6755554">
                <a:off x="3019" y="5732"/>
                <a:ext cx="494" cy="646"/>
              </a:xfrm>
              <a:custGeom>
                <a:avLst/>
                <a:gdLst/>
                <a:ahLst/>
                <a:cxnLst>
                  <a:cxn ang="0">
                    <a:pos x="0" y="290"/>
                  </a:cxn>
                  <a:cxn ang="0">
                    <a:pos x="235" y="15"/>
                  </a:cxn>
                  <a:cxn ang="0">
                    <a:pos x="494" y="200"/>
                  </a:cxn>
                  <a:cxn ang="0">
                    <a:pos x="235" y="537"/>
                  </a:cxn>
                  <a:cxn ang="0">
                    <a:pos x="0" y="369"/>
                  </a:cxn>
                </a:cxnLst>
                <a:rect l="0" t="0" r="r" b="b"/>
                <a:pathLst>
                  <a:path w="494" h="565">
                    <a:moveTo>
                      <a:pt x="0" y="290"/>
                    </a:moveTo>
                    <a:cubicBezTo>
                      <a:pt x="76" y="160"/>
                      <a:pt x="153" y="30"/>
                      <a:pt x="235" y="15"/>
                    </a:cubicBezTo>
                    <a:cubicBezTo>
                      <a:pt x="317" y="0"/>
                      <a:pt x="494" y="113"/>
                      <a:pt x="494" y="200"/>
                    </a:cubicBezTo>
                    <a:cubicBezTo>
                      <a:pt x="494" y="287"/>
                      <a:pt x="317" y="509"/>
                      <a:pt x="235" y="537"/>
                    </a:cubicBezTo>
                    <a:cubicBezTo>
                      <a:pt x="153" y="565"/>
                      <a:pt x="76" y="467"/>
                      <a:pt x="0" y="36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4" name="Freeform 8"/>
              <p:cNvSpPr>
                <a:spLocks/>
              </p:cNvSpPr>
              <p:nvPr/>
            </p:nvSpPr>
            <p:spPr bwMode="auto">
              <a:xfrm rot="6485760">
                <a:off x="2720" y="5310"/>
                <a:ext cx="525" cy="856"/>
              </a:xfrm>
              <a:custGeom>
                <a:avLst/>
                <a:gdLst/>
                <a:ahLst/>
                <a:cxnLst>
                  <a:cxn ang="0">
                    <a:pos x="103" y="335"/>
                  </a:cxn>
                  <a:cxn ang="0">
                    <a:pos x="339" y="13"/>
                  </a:cxn>
                  <a:cxn ang="0">
                    <a:pos x="516" y="257"/>
                  </a:cxn>
                  <a:cxn ang="0">
                    <a:pos x="282" y="688"/>
                  </a:cxn>
                  <a:cxn ang="0">
                    <a:pos x="30" y="552"/>
                  </a:cxn>
                  <a:cxn ang="0">
                    <a:pos x="103" y="335"/>
                  </a:cxn>
                </a:cxnLst>
                <a:rect l="0" t="0" r="r" b="b"/>
                <a:pathLst>
                  <a:path w="525" h="737">
                    <a:moveTo>
                      <a:pt x="103" y="335"/>
                    </a:moveTo>
                    <a:cubicBezTo>
                      <a:pt x="155" y="245"/>
                      <a:pt x="270" y="26"/>
                      <a:pt x="339" y="13"/>
                    </a:cubicBezTo>
                    <a:cubicBezTo>
                      <a:pt x="408" y="0"/>
                      <a:pt x="525" y="145"/>
                      <a:pt x="516" y="257"/>
                    </a:cubicBezTo>
                    <a:cubicBezTo>
                      <a:pt x="507" y="369"/>
                      <a:pt x="363" y="639"/>
                      <a:pt x="282" y="688"/>
                    </a:cubicBezTo>
                    <a:cubicBezTo>
                      <a:pt x="201" y="737"/>
                      <a:pt x="60" y="614"/>
                      <a:pt x="30" y="552"/>
                    </a:cubicBezTo>
                    <a:cubicBezTo>
                      <a:pt x="0" y="490"/>
                      <a:pt x="51" y="425"/>
                      <a:pt x="103" y="33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5" name="Freeform 9"/>
              <p:cNvSpPr>
                <a:spLocks/>
              </p:cNvSpPr>
              <p:nvPr/>
            </p:nvSpPr>
            <p:spPr bwMode="auto">
              <a:xfrm rot="-1142917">
                <a:off x="1519" y="5217"/>
                <a:ext cx="608" cy="648"/>
              </a:xfrm>
              <a:custGeom>
                <a:avLst/>
                <a:gdLst/>
                <a:ahLst/>
                <a:cxnLst>
                  <a:cxn ang="0">
                    <a:pos x="508" y="301"/>
                  </a:cxn>
                  <a:cxn ang="0">
                    <a:pos x="219" y="0"/>
                  </a:cxn>
                  <a:cxn ang="0">
                    <a:pos x="11" y="301"/>
                  </a:cxn>
                  <a:cxn ang="0">
                    <a:pos x="154" y="592"/>
                  </a:cxn>
                  <a:cxn ang="0">
                    <a:pos x="386" y="713"/>
                  </a:cxn>
                  <a:cxn ang="0">
                    <a:pos x="606" y="495"/>
                  </a:cxn>
                  <a:cxn ang="0">
                    <a:pos x="508" y="301"/>
                  </a:cxn>
                </a:cxnLst>
                <a:rect l="0" t="0" r="r" b="b"/>
                <a:pathLst>
                  <a:path w="626" h="729">
                    <a:moveTo>
                      <a:pt x="508" y="301"/>
                    </a:moveTo>
                    <a:cubicBezTo>
                      <a:pt x="444" y="219"/>
                      <a:pt x="302" y="0"/>
                      <a:pt x="219" y="0"/>
                    </a:cubicBezTo>
                    <a:cubicBezTo>
                      <a:pt x="136" y="0"/>
                      <a:pt x="22" y="202"/>
                      <a:pt x="11" y="301"/>
                    </a:cubicBezTo>
                    <a:cubicBezTo>
                      <a:pt x="0" y="400"/>
                      <a:pt x="91" y="523"/>
                      <a:pt x="154" y="592"/>
                    </a:cubicBezTo>
                    <a:cubicBezTo>
                      <a:pt x="217" y="661"/>
                      <a:pt x="311" y="729"/>
                      <a:pt x="386" y="713"/>
                    </a:cubicBezTo>
                    <a:cubicBezTo>
                      <a:pt x="461" y="697"/>
                      <a:pt x="586" y="564"/>
                      <a:pt x="606" y="495"/>
                    </a:cubicBezTo>
                    <a:cubicBezTo>
                      <a:pt x="626" y="426"/>
                      <a:pt x="572" y="383"/>
                      <a:pt x="508" y="30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6" name="Freeform 10"/>
              <p:cNvSpPr>
                <a:spLocks/>
              </p:cNvSpPr>
              <p:nvPr/>
            </p:nvSpPr>
            <p:spPr bwMode="auto">
              <a:xfrm>
                <a:off x="1098" y="4998"/>
                <a:ext cx="613" cy="662"/>
              </a:xfrm>
              <a:custGeom>
                <a:avLst/>
                <a:gdLst/>
                <a:ahLst/>
                <a:cxnLst>
                  <a:cxn ang="0">
                    <a:pos x="593" y="313"/>
                  </a:cxn>
                  <a:cxn ang="0">
                    <a:pos x="268" y="7"/>
                  </a:cxn>
                  <a:cxn ang="0">
                    <a:pos x="8" y="273"/>
                  </a:cxn>
                  <a:cxn ang="0">
                    <a:pos x="218" y="574"/>
                  </a:cxn>
                  <a:cxn ang="0">
                    <a:pos x="389" y="659"/>
                  </a:cxn>
                  <a:cxn ang="0">
                    <a:pos x="593" y="313"/>
                  </a:cxn>
                </a:cxnLst>
                <a:rect l="0" t="0" r="r" b="b"/>
                <a:pathLst>
                  <a:path w="613" h="701">
                    <a:moveTo>
                      <a:pt x="593" y="313"/>
                    </a:moveTo>
                    <a:cubicBezTo>
                      <a:pt x="573" y="204"/>
                      <a:pt x="365" y="14"/>
                      <a:pt x="268" y="7"/>
                    </a:cubicBezTo>
                    <a:cubicBezTo>
                      <a:pt x="171" y="0"/>
                      <a:pt x="16" y="179"/>
                      <a:pt x="8" y="273"/>
                    </a:cubicBezTo>
                    <a:cubicBezTo>
                      <a:pt x="0" y="367"/>
                      <a:pt x="155" y="510"/>
                      <a:pt x="218" y="574"/>
                    </a:cubicBezTo>
                    <a:cubicBezTo>
                      <a:pt x="281" y="638"/>
                      <a:pt x="327" y="701"/>
                      <a:pt x="389" y="659"/>
                    </a:cubicBezTo>
                    <a:cubicBezTo>
                      <a:pt x="451" y="617"/>
                      <a:pt x="613" y="422"/>
                      <a:pt x="593" y="31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7" name="Freeform 11"/>
              <p:cNvSpPr>
                <a:spLocks/>
              </p:cNvSpPr>
              <p:nvPr/>
            </p:nvSpPr>
            <p:spPr bwMode="auto">
              <a:xfrm>
                <a:off x="1770" y="5378"/>
                <a:ext cx="1199" cy="1200"/>
              </a:xfrm>
              <a:custGeom>
                <a:avLst/>
                <a:gdLst/>
                <a:ahLst/>
                <a:cxnLst>
                  <a:cxn ang="0">
                    <a:pos x="495" y="28"/>
                  </a:cxn>
                  <a:cxn ang="0">
                    <a:pos x="857" y="281"/>
                  </a:cxn>
                  <a:cxn ang="0">
                    <a:pos x="1322" y="44"/>
                  </a:cxn>
                  <a:cxn ang="0">
                    <a:pos x="1628" y="224"/>
                  </a:cxn>
                  <a:cxn ang="0">
                    <a:pos x="1545" y="465"/>
                  </a:cxn>
                  <a:cxn ang="0">
                    <a:pos x="1480" y="606"/>
                  </a:cxn>
                  <a:cxn ang="0">
                    <a:pos x="1433" y="1292"/>
                  </a:cxn>
                  <a:cxn ang="0">
                    <a:pos x="1368" y="1341"/>
                  </a:cxn>
                  <a:cxn ang="0">
                    <a:pos x="895" y="1674"/>
                  </a:cxn>
                  <a:cxn ang="0">
                    <a:pos x="374" y="1483"/>
                  </a:cxn>
                  <a:cxn ang="0">
                    <a:pos x="253" y="1445"/>
                  </a:cxn>
                  <a:cxn ang="0">
                    <a:pos x="207" y="792"/>
                  </a:cxn>
                  <a:cxn ang="0">
                    <a:pos x="244" y="550"/>
                  </a:cxn>
                  <a:cxn ang="0">
                    <a:pos x="40" y="114"/>
                  </a:cxn>
                  <a:cxn ang="0">
                    <a:pos x="495" y="28"/>
                  </a:cxn>
                </a:cxnLst>
                <a:rect l="0" t="0" r="r" b="b"/>
                <a:pathLst>
                  <a:path w="1665" h="1698">
                    <a:moveTo>
                      <a:pt x="495" y="28"/>
                    </a:moveTo>
                    <a:cubicBezTo>
                      <a:pt x="631" y="56"/>
                      <a:pt x="719" y="278"/>
                      <a:pt x="857" y="281"/>
                    </a:cubicBezTo>
                    <a:cubicBezTo>
                      <a:pt x="995" y="284"/>
                      <a:pt x="1194" y="53"/>
                      <a:pt x="1322" y="44"/>
                    </a:cubicBezTo>
                    <a:cubicBezTo>
                      <a:pt x="1450" y="35"/>
                      <a:pt x="1591" y="154"/>
                      <a:pt x="1628" y="224"/>
                    </a:cubicBezTo>
                    <a:cubicBezTo>
                      <a:pt x="1665" y="294"/>
                      <a:pt x="1570" y="401"/>
                      <a:pt x="1545" y="465"/>
                    </a:cubicBezTo>
                    <a:cubicBezTo>
                      <a:pt x="1520" y="529"/>
                      <a:pt x="1499" y="468"/>
                      <a:pt x="1480" y="606"/>
                    </a:cubicBezTo>
                    <a:cubicBezTo>
                      <a:pt x="1461" y="744"/>
                      <a:pt x="1452" y="1170"/>
                      <a:pt x="1433" y="1292"/>
                    </a:cubicBezTo>
                    <a:cubicBezTo>
                      <a:pt x="1414" y="1414"/>
                      <a:pt x="1458" y="1277"/>
                      <a:pt x="1368" y="1341"/>
                    </a:cubicBezTo>
                    <a:cubicBezTo>
                      <a:pt x="1278" y="1405"/>
                      <a:pt x="1061" y="1650"/>
                      <a:pt x="895" y="1674"/>
                    </a:cubicBezTo>
                    <a:cubicBezTo>
                      <a:pt x="729" y="1698"/>
                      <a:pt x="481" y="1521"/>
                      <a:pt x="374" y="1483"/>
                    </a:cubicBezTo>
                    <a:cubicBezTo>
                      <a:pt x="267" y="1445"/>
                      <a:pt x="281" y="1560"/>
                      <a:pt x="253" y="1445"/>
                    </a:cubicBezTo>
                    <a:cubicBezTo>
                      <a:pt x="225" y="1330"/>
                      <a:pt x="208" y="941"/>
                      <a:pt x="207" y="792"/>
                    </a:cubicBezTo>
                    <a:cubicBezTo>
                      <a:pt x="206" y="643"/>
                      <a:pt x="272" y="663"/>
                      <a:pt x="244" y="550"/>
                    </a:cubicBezTo>
                    <a:cubicBezTo>
                      <a:pt x="216" y="437"/>
                      <a:pt x="0" y="201"/>
                      <a:pt x="40" y="114"/>
                    </a:cubicBezTo>
                    <a:cubicBezTo>
                      <a:pt x="80" y="27"/>
                      <a:pt x="359" y="0"/>
                      <a:pt x="495" y="2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8" name="Freeform 12"/>
              <p:cNvSpPr>
                <a:spLocks/>
              </p:cNvSpPr>
              <p:nvPr/>
            </p:nvSpPr>
            <p:spPr bwMode="auto">
              <a:xfrm>
                <a:off x="2844" y="4530"/>
                <a:ext cx="290" cy="403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111" y="16"/>
                  </a:cxn>
                  <a:cxn ang="0">
                    <a:pos x="232" y="25"/>
                  </a:cxn>
                  <a:cxn ang="0">
                    <a:pos x="390" y="169"/>
                  </a:cxn>
                  <a:cxn ang="0">
                    <a:pos x="297" y="390"/>
                  </a:cxn>
                  <a:cxn ang="0">
                    <a:pos x="204" y="462"/>
                  </a:cxn>
                  <a:cxn ang="0">
                    <a:pos x="111" y="517"/>
                  </a:cxn>
                  <a:cxn ang="0">
                    <a:pos x="111" y="330"/>
                  </a:cxn>
                  <a:cxn ang="0">
                    <a:pos x="28" y="169"/>
                  </a:cxn>
                </a:cxnLst>
                <a:rect l="0" t="0" r="r" b="b"/>
                <a:pathLst>
                  <a:path w="401" h="539">
                    <a:moveTo>
                      <a:pt x="0" y="118"/>
                    </a:moveTo>
                    <a:cubicBezTo>
                      <a:pt x="36" y="74"/>
                      <a:pt x="72" y="31"/>
                      <a:pt x="111" y="16"/>
                    </a:cubicBezTo>
                    <a:cubicBezTo>
                      <a:pt x="150" y="1"/>
                      <a:pt x="186" y="0"/>
                      <a:pt x="232" y="25"/>
                    </a:cubicBezTo>
                    <a:cubicBezTo>
                      <a:pt x="278" y="50"/>
                      <a:pt x="379" y="108"/>
                      <a:pt x="390" y="169"/>
                    </a:cubicBezTo>
                    <a:cubicBezTo>
                      <a:pt x="401" y="230"/>
                      <a:pt x="328" y="341"/>
                      <a:pt x="297" y="390"/>
                    </a:cubicBezTo>
                    <a:cubicBezTo>
                      <a:pt x="266" y="439"/>
                      <a:pt x="235" y="441"/>
                      <a:pt x="204" y="462"/>
                    </a:cubicBezTo>
                    <a:cubicBezTo>
                      <a:pt x="173" y="483"/>
                      <a:pt x="126" y="539"/>
                      <a:pt x="111" y="517"/>
                    </a:cubicBezTo>
                    <a:cubicBezTo>
                      <a:pt x="96" y="495"/>
                      <a:pt x="125" y="388"/>
                      <a:pt x="111" y="330"/>
                    </a:cubicBezTo>
                    <a:cubicBezTo>
                      <a:pt x="97" y="272"/>
                      <a:pt x="43" y="204"/>
                      <a:pt x="28" y="16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49" name="Oval 13"/>
              <p:cNvSpPr>
                <a:spLocks noChangeArrowheads="1"/>
              </p:cNvSpPr>
              <p:nvPr/>
            </p:nvSpPr>
            <p:spPr bwMode="auto">
              <a:xfrm>
                <a:off x="1892" y="4421"/>
                <a:ext cx="1080" cy="1113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0" name="Freeform 14"/>
              <p:cNvSpPr>
                <a:spLocks/>
              </p:cNvSpPr>
              <p:nvPr/>
            </p:nvSpPr>
            <p:spPr bwMode="auto">
              <a:xfrm>
                <a:off x="1828" y="4421"/>
                <a:ext cx="299" cy="437"/>
              </a:xfrm>
              <a:custGeom>
                <a:avLst/>
                <a:gdLst/>
                <a:ahLst/>
                <a:cxnLst>
                  <a:cxn ang="0">
                    <a:pos x="518" y="212"/>
                  </a:cxn>
                  <a:cxn ang="0">
                    <a:pos x="323" y="449"/>
                  </a:cxn>
                  <a:cxn ang="0">
                    <a:pos x="193" y="602"/>
                  </a:cxn>
                  <a:cxn ang="0">
                    <a:pos x="26" y="398"/>
                  </a:cxn>
                  <a:cxn ang="0">
                    <a:pos x="35" y="184"/>
                  </a:cxn>
                  <a:cxn ang="0">
                    <a:pos x="193" y="26"/>
                  </a:cxn>
                  <a:cxn ang="0">
                    <a:pos x="360" y="26"/>
                  </a:cxn>
                  <a:cxn ang="0">
                    <a:pos x="518" y="119"/>
                  </a:cxn>
                </a:cxnLst>
                <a:rect l="0" t="0" r="r" b="b"/>
                <a:pathLst>
                  <a:path w="518" h="610">
                    <a:moveTo>
                      <a:pt x="518" y="212"/>
                    </a:moveTo>
                    <a:cubicBezTo>
                      <a:pt x="447" y="298"/>
                      <a:pt x="377" y="384"/>
                      <a:pt x="323" y="449"/>
                    </a:cubicBezTo>
                    <a:cubicBezTo>
                      <a:pt x="269" y="514"/>
                      <a:pt x="242" y="610"/>
                      <a:pt x="193" y="602"/>
                    </a:cubicBezTo>
                    <a:cubicBezTo>
                      <a:pt x="144" y="594"/>
                      <a:pt x="52" y="468"/>
                      <a:pt x="26" y="398"/>
                    </a:cubicBezTo>
                    <a:cubicBezTo>
                      <a:pt x="0" y="328"/>
                      <a:pt x="7" y="246"/>
                      <a:pt x="35" y="184"/>
                    </a:cubicBezTo>
                    <a:cubicBezTo>
                      <a:pt x="63" y="122"/>
                      <a:pt x="139" y="52"/>
                      <a:pt x="193" y="26"/>
                    </a:cubicBezTo>
                    <a:cubicBezTo>
                      <a:pt x="247" y="0"/>
                      <a:pt x="306" y="11"/>
                      <a:pt x="360" y="26"/>
                    </a:cubicBezTo>
                    <a:cubicBezTo>
                      <a:pt x="414" y="41"/>
                      <a:pt x="492" y="96"/>
                      <a:pt x="518" y="1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1" name="Freeform 15"/>
              <p:cNvSpPr>
                <a:spLocks/>
              </p:cNvSpPr>
              <p:nvPr/>
            </p:nvSpPr>
            <p:spPr bwMode="auto">
              <a:xfrm>
                <a:off x="2145" y="4336"/>
                <a:ext cx="636" cy="352"/>
              </a:xfrm>
              <a:custGeom>
                <a:avLst/>
                <a:gdLst/>
                <a:ahLst/>
                <a:cxnLst>
                  <a:cxn ang="0">
                    <a:pos x="81" y="311"/>
                  </a:cxn>
                  <a:cxn ang="0">
                    <a:pos x="552" y="314"/>
                  </a:cxn>
                  <a:cxn ang="0">
                    <a:pos x="584" y="85"/>
                  </a:cxn>
                  <a:cxn ang="0">
                    <a:pos x="303" y="0"/>
                  </a:cxn>
                  <a:cxn ang="0">
                    <a:pos x="64" y="85"/>
                  </a:cxn>
                  <a:cxn ang="0">
                    <a:pos x="81" y="311"/>
                  </a:cxn>
                </a:cxnLst>
                <a:rect l="0" t="0" r="r" b="b"/>
                <a:pathLst>
                  <a:path w="636" h="352">
                    <a:moveTo>
                      <a:pt x="81" y="311"/>
                    </a:moveTo>
                    <a:cubicBezTo>
                      <a:pt x="162" y="349"/>
                      <a:pt x="468" y="352"/>
                      <a:pt x="552" y="314"/>
                    </a:cubicBezTo>
                    <a:cubicBezTo>
                      <a:pt x="636" y="276"/>
                      <a:pt x="625" y="137"/>
                      <a:pt x="584" y="85"/>
                    </a:cubicBezTo>
                    <a:cubicBezTo>
                      <a:pt x="543" y="33"/>
                      <a:pt x="390" y="0"/>
                      <a:pt x="303" y="0"/>
                    </a:cubicBezTo>
                    <a:cubicBezTo>
                      <a:pt x="216" y="0"/>
                      <a:pt x="104" y="33"/>
                      <a:pt x="64" y="85"/>
                    </a:cubicBezTo>
                    <a:cubicBezTo>
                      <a:pt x="24" y="137"/>
                      <a:pt x="0" y="273"/>
                      <a:pt x="81" y="31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2" name="Freeform 16"/>
              <p:cNvSpPr>
                <a:spLocks/>
              </p:cNvSpPr>
              <p:nvPr/>
            </p:nvSpPr>
            <p:spPr bwMode="auto">
              <a:xfrm>
                <a:off x="2044" y="5292"/>
                <a:ext cx="741" cy="315"/>
              </a:xfrm>
              <a:custGeom>
                <a:avLst/>
                <a:gdLst/>
                <a:ahLst/>
                <a:cxnLst>
                  <a:cxn ang="0">
                    <a:pos x="25" y="121"/>
                  </a:cxn>
                  <a:cxn ang="0">
                    <a:pos x="101" y="16"/>
                  </a:cxn>
                  <a:cxn ang="0">
                    <a:pos x="352" y="86"/>
                  </a:cxn>
                  <a:cxn ang="0">
                    <a:pos x="587" y="86"/>
                  </a:cxn>
                  <a:cxn ang="0">
                    <a:pos x="700" y="16"/>
                  </a:cxn>
                  <a:cxn ang="0">
                    <a:pos x="703" y="180"/>
                  </a:cxn>
                  <a:cxn ang="0">
                    <a:pos x="473" y="265"/>
                  </a:cxn>
                  <a:cxn ang="0">
                    <a:pos x="250" y="291"/>
                  </a:cxn>
                  <a:cxn ang="0">
                    <a:pos x="25" y="121"/>
                  </a:cxn>
                </a:cxnLst>
                <a:rect l="0" t="0" r="r" b="b"/>
                <a:pathLst>
                  <a:path w="741" h="315">
                    <a:moveTo>
                      <a:pt x="25" y="121"/>
                    </a:moveTo>
                    <a:cubicBezTo>
                      <a:pt x="0" y="75"/>
                      <a:pt x="46" y="22"/>
                      <a:pt x="101" y="16"/>
                    </a:cubicBezTo>
                    <a:cubicBezTo>
                      <a:pt x="156" y="10"/>
                      <a:pt x="271" y="74"/>
                      <a:pt x="352" y="86"/>
                    </a:cubicBezTo>
                    <a:cubicBezTo>
                      <a:pt x="433" y="98"/>
                      <a:pt x="529" y="98"/>
                      <a:pt x="587" y="86"/>
                    </a:cubicBezTo>
                    <a:cubicBezTo>
                      <a:pt x="645" y="74"/>
                      <a:pt x="681" y="0"/>
                      <a:pt x="700" y="16"/>
                    </a:cubicBezTo>
                    <a:cubicBezTo>
                      <a:pt x="719" y="32"/>
                      <a:pt x="741" y="139"/>
                      <a:pt x="703" y="180"/>
                    </a:cubicBezTo>
                    <a:cubicBezTo>
                      <a:pt x="665" y="221"/>
                      <a:pt x="548" y="247"/>
                      <a:pt x="473" y="265"/>
                    </a:cubicBezTo>
                    <a:cubicBezTo>
                      <a:pt x="398" y="283"/>
                      <a:pt x="325" y="315"/>
                      <a:pt x="250" y="291"/>
                    </a:cubicBezTo>
                    <a:cubicBezTo>
                      <a:pt x="175" y="267"/>
                      <a:pt x="50" y="167"/>
                      <a:pt x="25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9953" name="WordArt 17"/>
            <p:cNvSpPr>
              <a:spLocks noChangeArrowheads="1" noChangeShapeType="1" noTextEdit="1"/>
            </p:cNvSpPr>
            <p:nvPr/>
          </p:nvSpPr>
          <p:spPr bwMode="auto">
            <a:xfrm>
              <a:off x="2077" y="5600"/>
              <a:ext cx="620" cy="25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S.O.S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  <p:grpSp>
          <p:nvGrpSpPr>
            <p:cNvPr id="11" name="Group 18"/>
            <p:cNvGrpSpPr>
              <a:grpSpLocks/>
            </p:cNvGrpSpPr>
            <p:nvPr/>
          </p:nvGrpSpPr>
          <p:grpSpPr bwMode="auto">
            <a:xfrm>
              <a:off x="2145" y="5898"/>
              <a:ext cx="552" cy="559"/>
              <a:chOff x="9425" y="7692"/>
              <a:chExt cx="1859" cy="2188"/>
            </a:xfrm>
          </p:grpSpPr>
          <p:sp>
            <p:nvSpPr>
              <p:cNvPr id="39955" name="Oval 19"/>
              <p:cNvSpPr>
                <a:spLocks noChangeArrowheads="1"/>
              </p:cNvSpPr>
              <p:nvPr/>
            </p:nvSpPr>
            <p:spPr bwMode="auto">
              <a:xfrm>
                <a:off x="9425" y="8252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6" name="Oval 20"/>
              <p:cNvSpPr>
                <a:spLocks noChangeArrowheads="1"/>
              </p:cNvSpPr>
              <p:nvPr/>
            </p:nvSpPr>
            <p:spPr bwMode="auto">
              <a:xfrm>
                <a:off x="9707" y="8510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7" name="Oval 21"/>
              <p:cNvSpPr>
                <a:spLocks noChangeArrowheads="1"/>
              </p:cNvSpPr>
              <p:nvPr/>
            </p:nvSpPr>
            <p:spPr bwMode="auto">
              <a:xfrm>
                <a:off x="10006" y="8743"/>
                <a:ext cx="213" cy="276"/>
              </a:xfrm>
              <a:prstGeom prst="ellipse">
                <a:avLst/>
              </a:prstGeom>
              <a:solidFill>
                <a:srgbClr val="4F81B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8" name="Oval 22"/>
              <p:cNvSpPr>
                <a:spLocks noChangeArrowheads="1"/>
              </p:cNvSpPr>
              <p:nvPr/>
            </p:nvSpPr>
            <p:spPr bwMode="auto">
              <a:xfrm>
                <a:off x="10077" y="8933"/>
                <a:ext cx="71" cy="7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59" name="Freeform 23"/>
              <p:cNvSpPr>
                <a:spLocks/>
              </p:cNvSpPr>
              <p:nvPr/>
            </p:nvSpPr>
            <p:spPr bwMode="auto">
              <a:xfrm>
                <a:off x="10172" y="8755"/>
                <a:ext cx="186" cy="383"/>
              </a:xfrm>
              <a:custGeom>
                <a:avLst/>
                <a:gdLst/>
                <a:ahLst/>
                <a:cxnLst>
                  <a:cxn ang="0">
                    <a:pos x="0" y="320"/>
                  </a:cxn>
                  <a:cxn ang="0">
                    <a:pos x="122" y="229"/>
                  </a:cxn>
                  <a:cxn ang="0">
                    <a:pos x="186" y="4"/>
                  </a:cxn>
                  <a:cxn ang="0">
                    <a:pos x="236" y="253"/>
                  </a:cxn>
                  <a:cxn ang="0">
                    <a:pos x="122" y="418"/>
                  </a:cxn>
                  <a:cxn ang="0">
                    <a:pos x="0" y="320"/>
                  </a:cxn>
                </a:cxnLst>
                <a:rect l="0" t="0" r="r" b="b"/>
                <a:pathLst>
                  <a:path w="247" h="433">
                    <a:moveTo>
                      <a:pt x="0" y="320"/>
                    </a:moveTo>
                    <a:cubicBezTo>
                      <a:pt x="0" y="289"/>
                      <a:pt x="91" y="282"/>
                      <a:pt x="122" y="229"/>
                    </a:cubicBezTo>
                    <a:cubicBezTo>
                      <a:pt x="153" y="176"/>
                      <a:pt x="167" y="0"/>
                      <a:pt x="186" y="4"/>
                    </a:cubicBezTo>
                    <a:cubicBezTo>
                      <a:pt x="205" y="8"/>
                      <a:pt x="247" y="184"/>
                      <a:pt x="236" y="253"/>
                    </a:cubicBezTo>
                    <a:cubicBezTo>
                      <a:pt x="225" y="322"/>
                      <a:pt x="154" y="403"/>
                      <a:pt x="122" y="418"/>
                    </a:cubicBezTo>
                    <a:cubicBezTo>
                      <a:pt x="90" y="433"/>
                      <a:pt x="0" y="351"/>
                      <a:pt x="0" y="320"/>
                    </a:cubicBezTo>
                    <a:close/>
                  </a:path>
                </a:pathLst>
              </a:custGeom>
              <a:solidFill>
                <a:srgbClr val="4F81B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0" name="Freeform 24"/>
              <p:cNvSpPr>
                <a:spLocks/>
              </p:cNvSpPr>
              <p:nvPr/>
            </p:nvSpPr>
            <p:spPr bwMode="auto">
              <a:xfrm>
                <a:off x="9682" y="8578"/>
                <a:ext cx="1602" cy="880"/>
              </a:xfrm>
              <a:custGeom>
                <a:avLst/>
                <a:gdLst/>
                <a:ahLst/>
                <a:cxnLst>
                  <a:cxn ang="0">
                    <a:pos x="91" y="239"/>
                  </a:cxn>
                  <a:cxn ang="0">
                    <a:pos x="277" y="403"/>
                  </a:cxn>
                  <a:cxn ang="0">
                    <a:pos x="444" y="496"/>
                  </a:cxn>
                  <a:cxn ang="0">
                    <a:pos x="490" y="566"/>
                  </a:cxn>
                  <a:cxn ang="0">
                    <a:pos x="677" y="703"/>
                  </a:cxn>
                  <a:cxn ang="0">
                    <a:pos x="1144" y="463"/>
                  </a:cxn>
                  <a:cxn ang="0">
                    <a:pos x="1481" y="47"/>
                  </a:cxn>
                  <a:cxn ang="0">
                    <a:pos x="1602" y="183"/>
                  </a:cxn>
                  <a:cxn ang="0">
                    <a:pos x="1481" y="345"/>
                  </a:cxn>
                  <a:cxn ang="0">
                    <a:pos x="1058" y="760"/>
                  </a:cxn>
                  <a:cxn ang="0">
                    <a:pos x="764" y="870"/>
                  </a:cxn>
                  <a:cxn ang="0">
                    <a:pos x="444" y="703"/>
                  </a:cxn>
                  <a:cxn ang="0">
                    <a:pos x="231" y="463"/>
                  </a:cxn>
                  <a:cxn ang="0">
                    <a:pos x="25" y="345"/>
                  </a:cxn>
                  <a:cxn ang="0">
                    <a:pos x="91" y="239"/>
                  </a:cxn>
                </a:cxnLst>
                <a:rect l="0" t="0" r="r" b="b"/>
                <a:pathLst>
                  <a:path w="1602" h="880">
                    <a:moveTo>
                      <a:pt x="91" y="239"/>
                    </a:moveTo>
                    <a:cubicBezTo>
                      <a:pt x="133" y="249"/>
                      <a:pt x="218" y="360"/>
                      <a:pt x="277" y="403"/>
                    </a:cubicBezTo>
                    <a:cubicBezTo>
                      <a:pt x="336" y="446"/>
                      <a:pt x="408" y="469"/>
                      <a:pt x="444" y="496"/>
                    </a:cubicBezTo>
                    <a:cubicBezTo>
                      <a:pt x="480" y="523"/>
                      <a:pt x="451" y="532"/>
                      <a:pt x="490" y="566"/>
                    </a:cubicBezTo>
                    <a:cubicBezTo>
                      <a:pt x="529" y="600"/>
                      <a:pt x="568" y="720"/>
                      <a:pt x="677" y="703"/>
                    </a:cubicBezTo>
                    <a:cubicBezTo>
                      <a:pt x="786" y="686"/>
                      <a:pt x="1010" y="572"/>
                      <a:pt x="1144" y="463"/>
                    </a:cubicBezTo>
                    <a:cubicBezTo>
                      <a:pt x="1278" y="354"/>
                      <a:pt x="1405" y="94"/>
                      <a:pt x="1481" y="47"/>
                    </a:cubicBezTo>
                    <a:cubicBezTo>
                      <a:pt x="1557" y="0"/>
                      <a:pt x="1602" y="133"/>
                      <a:pt x="1602" y="183"/>
                    </a:cubicBezTo>
                    <a:cubicBezTo>
                      <a:pt x="1602" y="233"/>
                      <a:pt x="1572" y="249"/>
                      <a:pt x="1481" y="345"/>
                    </a:cubicBezTo>
                    <a:cubicBezTo>
                      <a:pt x="1390" y="441"/>
                      <a:pt x="1178" y="672"/>
                      <a:pt x="1058" y="760"/>
                    </a:cubicBezTo>
                    <a:cubicBezTo>
                      <a:pt x="938" y="848"/>
                      <a:pt x="866" y="880"/>
                      <a:pt x="764" y="870"/>
                    </a:cubicBezTo>
                    <a:cubicBezTo>
                      <a:pt x="662" y="860"/>
                      <a:pt x="533" y="771"/>
                      <a:pt x="444" y="703"/>
                    </a:cubicBezTo>
                    <a:cubicBezTo>
                      <a:pt x="355" y="635"/>
                      <a:pt x="301" y="523"/>
                      <a:pt x="231" y="463"/>
                    </a:cubicBezTo>
                    <a:cubicBezTo>
                      <a:pt x="161" y="403"/>
                      <a:pt x="50" y="382"/>
                      <a:pt x="25" y="345"/>
                    </a:cubicBezTo>
                    <a:cubicBezTo>
                      <a:pt x="0" y="308"/>
                      <a:pt x="49" y="229"/>
                      <a:pt x="91" y="239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1" name="Freeform 25"/>
              <p:cNvSpPr>
                <a:spLocks/>
              </p:cNvSpPr>
              <p:nvPr/>
            </p:nvSpPr>
            <p:spPr bwMode="auto">
              <a:xfrm>
                <a:off x="9692" y="8933"/>
                <a:ext cx="1518" cy="654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156" y="137"/>
                  </a:cxn>
                  <a:cxn ang="0">
                    <a:pos x="434" y="386"/>
                  </a:cxn>
                  <a:cxn ang="0">
                    <a:pos x="769" y="497"/>
                  </a:cxn>
                  <a:cxn ang="0">
                    <a:pos x="936" y="497"/>
                  </a:cxn>
                  <a:cxn ang="0">
                    <a:pos x="1447" y="97"/>
                  </a:cxn>
                  <a:cxn ang="0">
                    <a:pos x="1361" y="221"/>
                  </a:cxn>
                  <a:cxn ang="0">
                    <a:pos x="1119" y="543"/>
                  </a:cxn>
                  <a:cxn ang="0">
                    <a:pos x="853" y="654"/>
                  </a:cxn>
                  <a:cxn ang="0">
                    <a:pos x="527" y="543"/>
                  </a:cxn>
                  <a:cxn ang="0">
                    <a:pos x="239" y="331"/>
                  </a:cxn>
                  <a:cxn ang="0">
                    <a:pos x="63" y="97"/>
                  </a:cxn>
                  <a:cxn ang="0">
                    <a:pos x="15" y="7"/>
                  </a:cxn>
                </a:cxnLst>
                <a:rect l="0" t="0" r="r" b="b"/>
                <a:pathLst>
                  <a:path w="1518" h="654">
                    <a:moveTo>
                      <a:pt x="15" y="7"/>
                    </a:moveTo>
                    <a:cubicBezTo>
                      <a:pt x="30" y="14"/>
                      <a:pt x="86" y="74"/>
                      <a:pt x="156" y="137"/>
                    </a:cubicBezTo>
                    <a:cubicBezTo>
                      <a:pt x="226" y="200"/>
                      <a:pt x="332" y="326"/>
                      <a:pt x="434" y="386"/>
                    </a:cubicBezTo>
                    <a:cubicBezTo>
                      <a:pt x="536" y="446"/>
                      <a:pt x="685" y="479"/>
                      <a:pt x="769" y="497"/>
                    </a:cubicBezTo>
                    <a:cubicBezTo>
                      <a:pt x="853" y="515"/>
                      <a:pt x="823" y="564"/>
                      <a:pt x="936" y="497"/>
                    </a:cubicBezTo>
                    <a:cubicBezTo>
                      <a:pt x="1049" y="430"/>
                      <a:pt x="1376" y="143"/>
                      <a:pt x="1447" y="97"/>
                    </a:cubicBezTo>
                    <a:cubicBezTo>
                      <a:pt x="1518" y="51"/>
                      <a:pt x="1416" y="147"/>
                      <a:pt x="1361" y="221"/>
                    </a:cubicBezTo>
                    <a:cubicBezTo>
                      <a:pt x="1306" y="295"/>
                      <a:pt x="1204" y="471"/>
                      <a:pt x="1119" y="543"/>
                    </a:cubicBezTo>
                    <a:cubicBezTo>
                      <a:pt x="1034" y="615"/>
                      <a:pt x="952" y="654"/>
                      <a:pt x="853" y="654"/>
                    </a:cubicBezTo>
                    <a:cubicBezTo>
                      <a:pt x="754" y="654"/>
                      <a:pt x="629" y="597"/>
                      <a:pt x="527" y="543"/>
                    </a:cubicBezTo>
                    <a:cubicBezTo>
                      <a:pt x="425" y="489"/>
                      <a:pt x="316" y="405"/>
                      <a:pt x="239" y="331"/>
                    </a:cubicBezTo>
                    <a:cubicBezTo>
                      <a:pt x="162" y="257"/>
                      <a:pt x="100" y="147"/>
                      <a:pt x="63" y="97"/>
                    </a:cubicBezTo>
                    <a:cubicBezTo>
                      <a:pt x="26" y="47"/>
                      <a:pt x="0" y="0"/>
                      <a:pt x="15" y="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2" name="Freeform 26"/>
              <p:cNvSpPr>
                <a:spLocks/>
              </p:cNvSpPr>
              <p:nvPr/>
            </p:nvSpPr>
            <p:spPr bwMode="auto">
              <a:xfrm>
                <a:off x="9760" y="9211"/>
                <a:ext cx="1380" cy="669"/>
              </a:xfrm>
              <a:custGeom>
                <a:avLst/>
                <a:gdLst/>
                <a:ahLst/>
                <a:cxnLst>
                  <a:cxn ang="0">
                    <a:pos x="51" y="53"/>
                  </a:cxn>
                  <a:cxn ang="0">
                    <a:pos x="246" y="219"/>
                  </a:cxn>
                  <a:cxn ang="0">
                    <a:pos x="552" y="376"/>
                  </a:cxn>
                  <a:cxn ang="0">
                    <a:pos x="915" y="488"/>
                  </a:cxn>
                  <a:cxn ang="0">
                    <a:pos x="1314" y="108"/>
                  </a:cxn>
                  <a:cxn ang="0">
                    <a:pos x="1314" y="173"/>
                  </a:cxn>
                  <a:cxn ang="0">
                    <a:pos x="1258" y="340"/>
                  </a:cxn>
                  <a:cxn ang="0">
                    <a:pos x="896" y="637"/>
                  </a:cxn>
                  <a:cxn ang="0">
                    <a:pos x="552" y="535"/>
                  </a:cxn>
                  <a:cxn ang="0">
                    <a:pos x="51" y="53"/>
                  </a:cxn>
                </a:cxnLst>
                <a:rect l="0" t="0" r="r" b="b"/>
                <a:pathLst>
                  <a:path w="1380" h="669">
                    <a:moveTo>
                      <a:pt x="51" y="53"/>
                    </a:moveTo>
                    <a:cubicBezTo>
                      <a:pt x="0" y="0"/>
                      <a:pt x="162" y="165"/>
                      <a:pt x="246" y="219"/>
                    </a:cubicBezTo>
                    <a:cubicBezTo>
                      <a:pt x="330" y="273"/>
                      <a:pt x="440" y="331"/>
                      <a:pt x="552" y="376"/>
                    </a:cubicBezTo>
                    <a:cubicBezTo>
                      <a:pt x="664" y="421"/>
                      <a:pt x="788" y="533"/>
                      <a:pt x="915" y="488"/>
                    </a:cubicBezTo>
                    <a:cubicBezTo>
                      <a:pt x="1042" y="443"/>
                      <a:pt x="1248" y="161"/>
                      <a:pt x="1314" y="108"/>
                    </a:cubicBezTo>
                    <a:cubicBezTo>
                      <a:pt x="1380" y="55"/>
                      <a:pt x="1323" y="134"/>
                      <a:pt x="1314" y="173"/>
                    </a:cubicBezTo>
                    <a:cubicBezTo>
                      <a:pt x="1305" y="212"/>
                      <a:pt x="1328" y="263"/>
                      <a:pt x="1258" y="340"/>
                    </a:cubicBezTo>
                    <a:cubicBezTo>
                      <a:pt x="1188" y="417"/>
                      <a:pt x="1014" y="605"/>
                      <a:pt x="896" y="637"/>
                    </a:cubicBezTo>
                    <a:cubicBezTo>
                      <a:pt x="778" y="669"/>
                      <a:pt x="690" y="632"/>
                      <a:pt x="552" y="535"/>
                    </a:cubicBezTo>
                    <a:cubicBezTo>
                      <a:pt x="414" y="438"/>
                      <a:pt x="102" y="106"/>
                      <a:pt x="51" y="53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3" name="Rectangle 27"/>
              <p:cNvSpPr>
                <a:spLocks noChangeArrowheads="1"/>
              </p:cNvSpPr>
              <p:nvPr/>
            </p:nvSpPr>
            <p:spPr bwMode="auto">
              <a:xfrm>
                <a:off x="9425" y="8782"/>
                <a:ext cx="297" cy="10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4" name="Rectangle 28"/>
              <p:cNvSpPr>
                <a:spLocks noChangeArrowheads="1"/>
              </p:cNvSpPr>
              <p:nvPr/>
            </p:nvSpPr>
            <p:spPr bwMode="auto">
              <a:xfrm>
                <a:off x="10514" y="8782"/>
                <a:ext cx="297" cy="134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5" name="Rectangle 29"/>
              <p:cNvSpPr>
                <a:spLocks noChangeArrowheads="1"/>
              </p:cNvSpPr>
              <p:nvPr/>
            </p:nvSpPr>
            <p:spPr bwMode="auto">
              <a:xfrm>
                <a:off x="9425" y="9011"/>
                <a:ext cx="297" cy="10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6" name="Rectangle 30"/>
              <p:cNvSpPr>
                <a:spLocks noChangeArrowheads="1"/>
              </p:cNvSpPr>
              <p:nvPr/>
            </p:nvSpPr>
            <p:spPr bwMode="auto">
              <a:xfrm>
                <a:off x="10514" y="9022"/>
                <a:ext cx="297" cy="10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7" name="Rectangle 31"/>
              <p:cNvSpPr>
                <a:spLocks noChangeArrowheads="1"/>
              </p:cNvSpPr>
              <p:nvPr/>
            </p:nvSpPr>
            <p:spPr bwMode="auto">
              <a:xfrm>
                <a:off x="9425" y="8862"/>
                <a:ext cx="297" cy="168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8" name="Rectangle 32"/>
              <p:cNvSpPr>
                <a:spLocks noChangeArrowheads="1"/>
              </p:cNvSpPr>
              <p:nvPr/>
            </p:nvSpPr>
            <p:spPr bwMode="auto">
              <a:xfrm>
                <a:off x="10514" y="8862"/>
                <a:ext cx="297" cy="168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69" name="Rectangle 33"/>
              <p:cNvSpPr>
                <a:spLocks noChangeArrowheads="1"/>
              </p:cNvSpPr>
              <p:nvPr/>
            </p:nvSpPr>
            <p:spPr bwMode="auto">
              <a:xfrm>
                <a:off x="9900" y="8131"/>
                <a:ext cx="443" cy="71"/>
              </a:xfrm>
              <a:prstGeom prst="rect">
                <a:avLst/>
              </a:prstGeom>
              <a:solidFill>
                <a:srgbClr val="95B3D7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0" name="Oval 34"/>
              <p:cNvSpPr>
                <a:spLocks noChangeArrowheads="1"/>
              </p:cNvSpPr>
              <p:nvPr/>
            </p:nvSpPr>
            <p:spPr bwMode="auto">
              <a:xfrm>
                <a:off x="10077" y="7692"/>
                <a:ext cx="71" cy="116"/>
              </a:xfrm>
              <a:prstGeom prst="ellipse">
                <a:avLst/>
              </a:prstGeom>
              <a:solidFill>
                <a:srgbClr val="95B3D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1" name="Freeform 35"/>
              <p:cNvSpPr>
                <a:spLocks/>
              </p:cNvSpPr>
              <p:nvPr/>
            </p:nvSpPr>
            <p:spPr bwMode="auto">
              <a:xfrm>
                <a:off x="9835" y="7830"/>
                <a:ext cx="608" cy="301"/>
              </a:xfrm>
              <a:custGeom>
                <a:avLst/>
                <a:gdLst/>
                <a:ahLst/>
                <a:cxnLst>
                  <a:cxn ang="0">
                    <a:pos x="87" y="280"/>
                  </a:cxn>
                  <a:cxn ang="0">
                    <a:pos x="3" y="141"/>
                  </a:cxn>
                  <a:cxn ang="0">
                    <a:pos x="87" y="20"/>
                  </a:cxn>
                  <a:cxn ang="0">
                    <a:pos x="523" y="20"/>
                  </a:cxn>
                  <a:cxn ang="0">
                    <a:pos x="598" y="123"/>
                  </a:cxn>
                  <a:cxn ang="0">
                    <a:pos x="523" y="267"/>
                  </a:cxn>
                  <a:cxn ang="0">
                    <a:pos x="384" y="267"/>
                  </a:cxn>
                  <a:cxn ang="0">
                    <a:pos x="87" y="280"/>
                  </a:cxn>
                </a:cxnLst>
                <a:rect l="0" t="0" r="r" b="b"/>
                <a:pathLst>
                  <a:path w="608" h="301">
                    <a:moveTo>
                      <a:pt x="87" y="280"/>
                    </a:moveTo>
                    <a:cubicBezTo>
                      <a:pt x="23" y="259"/>
                      <a:pt x="3" y="184"/>
                      <a:pt x="3" y="141"/>
                    </a:cubicBezTo>
                    <a:cubicBezTo>
                      <a:pt x="3" y="98"/>
                      <a:pt x="0" y="40"/>
                      <a:pt x="87" y="20"/>
                    </a:cubicBezTo>
                    <a:cubicBezTo>
                      <a:pt x="174" y="0"/>
                      <a:pt x="438" y="3"/>
                      <a:pt x="523" y="20"/>
                    </a:cubicBezTo>
                    <a:cubicBezTo>
                      <a:pt x="608" y="37"/>
                      <a:pt x="598" y="82"/>
                      <a:pt x="598" y="123"/>
                    </a:cubicBezTo>
                    <a:cubicBezTo>
                      <a:pt x="598" y="164"/>
                      <a:pt x="559" y="243"/>
                      <a:pt x="523" y="267"/>
                    </a:cubicBezTo>
                    <a:cubicBezTo>
                      <a:pt x="487" y="291"/>
                      <a:pt x="457" y="265"/>
                      <a:pt x="384" y="267"/>
                    </a:cubicBezTo>
                    <a:cubicBezTo>
                      <a:pt x="311" y="269"/>
                      <a:pt x="151" y="301"/>
                      <a:pt x="87" y="280"/>
                    </a:cubicBezTo>
                    <a:close/>
                  </a:path>
                </a:pathLst>
              </a:custGeom>
              <a:solidFill>
                <a:srgbClr val="95B3D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2" name="Freeform 36"/>
              <p:cNvSpPr>
                <a:spLocks/>
              </p:cNvSpPr>
              <p:nvPr/>
            </p:nvSpPr>
            <p:spPr bwMode="auto">
              <a:xfrm>
                <a:off x="9900" y="7853"/>
                <a:ext cx="121" cy="202"/>
              </a:xfrm>
              <a:custGeom>
                <a:avLst/>
                <a:gdLst/>
                <a:ahLst/>
                <a:cxnLst>
                  <a:cxn ang="0">
                    <a:pos x="106" y="190"/>
                  </a:cxn>
                  <a:cxn ang="0">
                    <a:pos x="15" y="100"/>
                  </a:cxn>
                  <a:cxn ang="0">
                    <a:pos x="15" y="27"/>
                  </a:cxn>
                  <a:cxn ang="0">
                    <a:pos x="106" y="27"/>
                  </a:cxn>
                  <a:cxn ang="0">
                    <a:pos x="106" y="190"/>
                  </a:cxn>
                </a:cxnLst>
                <a:rect l="0" t="0" r="r" b="b"/>
                <a:pathLst>
                  <a:path w="121" h="202">
                    <a:moveTo>
                      <a:pt x="106" y="190"/>
                    </a:moveTo>
                    <a:cubicBezTo>
                      <a:pt x="91" y="202"/>
                      <a:pt x="30" y="127"/>
                      <a:pt x="15" y="100"/>
                    </a:cubicBezTo>
                    <a:cubicBezTo>
                      <a:pt x="0" y="73"/>
                      <a:pt x="0" y="39"/>
                      <a:pt x="15" y="27"/>
                    </a:cubicBezTo>
                    <a:cubicBezTo>
                      <a:pt x="30" y="15"/>
                      <a:pt x="91" y="0"/>
                      <a:pt x="106" y="27"/>
                    </a:cubicBezTo>
                    <a:cubicBezTo>
                      <a:pt x="121" y="54"/>
                      <a:pt x="121" y="178"/>
                      <a:pt x="106" y="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3" name="Freeform 37"/>
              <p:cNvSpPr>
                <a:spLocks/>
              </p:cNvSpPr>
              <p:nvPr/>
            </p:nvSpPr>
            <p:spPr bwMode="auto">
              <a:xfrm>
                <a:off x="10065" y="7853"/>
                <a:ext cx="95" cy="219"/>
              </a:xfrm>
              <a:custGeom>
                <a:avLst/>
                <a:gdLst/>
                <a:ahLst/>
                <a:cxnLst>
                  <a:cxn ang="0">
                    <a:pos x="12" y="190"/>
                  </a:cxn>
                  <a:cxn ang="0">
                    <a:pos x="12" y="27"/>
                  </a:cxn>
                  <a:cxn ang="0">
                    <a:pos x="83" y="27"/>
                  </a:cxn>
                  <a:cxn ang="0">
                    <a:pos x="83" y="190"/>
                  </a:cxn>
                  <a:cxn ang="0">
                    <a:pos x="12" y="190"/>
                  </a:cxn>
                </a:cxnLst>
                <a:rect l="0" t="0" r="r" b="b"/>
                <a:pathLst>
                  <a:path w="95" h="219">
                    <a:moveTo>
                      <a:pt x="12" y="190"/>
                    </a:moveTo>
                    <a:cubicBezTo>
                      <a:pt x="0" y="163"/>
                      <a:pt x="0" y="54"/>
                      <a:pt x="12" y="27"/>
                    </a:cubicBezTo>
                    <a:cubicBezTo>
                      <a:pt x="24" y="0"/>
                      <a:pt x="71" y="0"/>
                      <a:pt x="83" y="27"/>
                    </a:cubicBezTo>
                    <a:cubicBezTo>
                      <a:pt x="95" y="54"/>
                      <a:pt x="95" y="161"/>
                      <a:pt x="83" y="190"/>
                    </a:cubicBezTo>
                    <a:cubicBezTo>
                      <a:pt x="71" y="219"/>
                      <a:pt x="24" y="217"/>
                      <a:pt x="12" y="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4" name="Freeform 38"/>
              <p:cNvSpPr>
                <a:spLocks/>
              </p:cNvSpPr>
              <p:nvPr/>
            </p:nvSpPr>
            <p:spPr bwMode="auto">
              <a:xfrm>
                <a:off x="10196" y="7853"/>
                <a:ext cx="162" cy="202"/>
              </a:xfrm>
              <a:custGeom>
                <a:avLst/>
                <a:gdLst/>
                <a:ahLst/>
                <a:cxnLst>
                  <a:cxn ang="0">
                    <a:pos x="23" y="224"/>
                  </a:cxn>
                  <a:cxn ang="0">
                    <a:pos x="23" y="32"/>
                  </a:cxn>
                  <a:cxn ang="0">
                    <a:pos x="162" y="32"/>
                  </a:cxn>
                  <a:cxn ang="0">
                    <a:pos x="116" y="142"/>
                  </a:cxn>
                  <a:cxn ang="0">
                    <a:pos x="23" y="224"/>
                  </a:cxn>
                </a:cxnLst>
                <a:rect l="0" t="0" r="r" b="b"/>
                <a:pathLst>
                  <a:path w="177" h="242">
                    <a:moveTo>
                      <a:pt x="23" y="224"/>
                    </a:moveTo>
                    <a:cubicBezTo>
                      <a:pt x="8" y="206"/>
                      <a:pt x="0" y="64"/>
                      <a:pt x="23" y="32"/>
                    </a:cubicBezTo>
                    <a:cubicBezTo>
                      <a:pt x="46" y="0"/>
                      <a:pt x="147" y="14"/>
                      <a:pt x="162" y="32"/>
                    </a:cubicBezTo>
                    <a:cubicBezTo>
                      <a:pt x="177" y="50"/>
                      <a:pt x="139" y="115"/>
                      <a:pt x="116" y="142"/>
                    </a:cubicBezTo>
                    <a:cubicBezTo>
                      <a:pt x="93" y="169"/>
                      <a:pt x="38" y="242"/>
                      <a:pt x="23" y="2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5" name="WordArt 39"/>
              <p:cNvSpPr>
                <a:spLocks noChangeArrowheads="1" noChangeShapeType="1" noTextEdit="1"/>
              </p:cNvSpPr>
              <p:nvPr/>
            </p:nvSpPr>
            <p:spPr bwMode="auto">
              <a:xfrm>
                <a:off x="9722" y="8436"/>
                <a:ext cx="792" cy="564"/>
              </a:xfrm>
              <a:prstGeom prst="rect">
                <a:avLst/>
              </a:prstGeom>
            </p:spPr>
            <p:txBody>
              <a:bodyPr wrap="none" fromWordArt="1">
                <a:prstTxWarp prst="textArchUp">
                  <a:avLst>
                    <a:gd name="adj" fmla="val 1080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95B3D7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39976" name="Rectangle 40"/>
              <p:cNvSpPr>
                <a:spLocks noChangeArrowheads="1"/>
              </p:cNvSpPr>
              <p:nvPr/>
            </p:nvSpPr>
            <p:spPr bwMode="auto">
              <a:xfrm>
                <a:off x="10021" y="8252"/>
                <a:ext cx="193" cy="71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7" name="Rectangle 41"/>
              <p:cNvSpPr>
                <a:spLocks noChangeArrowheads="1"/>
              </p:cNvSpPr>
              <p:nvPr/>
            </p:nvSpPr>
            <p:spPr bwMode="auto">
              <a:xfrm>
                <a:off x="10021" y="8439"/>
                <a:ext cx="193" cy="71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78" name="Rectangle 42"/>
              <p:cNvSpPr>
                <a:spLocks noChangeArrowheads="1"/>
              </p:cNvSpPr>
              <p:nvPr/>
            </p:nvSpPr>
            <p:spPr bwMode="auto">
              <a:xfrm>
                <a:off x="10026" y="8317"/>
                <a:ext cx="193" cy="11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2" name="Group 43"/>
          <p:cNvGrpSpPr>
            <a:grpSpLocks/>
          </p:cNvGrpSpPr>
          <p:nvPr/>
        </p:nvGrpSpPr>
        <p:grpSpPr bwMode="auto">
          <a:xfrm>
            <a:off x="5929322" y="2571744"/>
            <a:ext cx="857256" cy="1700212"/>
            <a:chOff x="8229" y="1193"/>
            <a:chExt cx="1455" cy="2677"/>
          </a:xfrm>
        </p:grpSpPr>
        <p:grpSp>
          <p:nvGrpSpPr>
            <p:cNvPr id="13" name="Group 44"/>
            <p:cNvGrpSpPr>
              <a:grpSpLocks/>
            </p:cNvGrpSpPr>
            <p:nvPr/>
          </p:nvGrpSpPr>
          <p:grpSpPr bwMode="auto">
            <a:xfrm>
              <a:off x="8229" y="1248"/>
              <a:ext cx="1455" cy="2622"/>
              <a:chOff x="1676" y="2861"/>
              <a:chExt cx="3979" cy="6076"/>
            </a:xfrm>
          </p:grpSpPr>
          <p:sp>
            <p:nvSpPr>
              <p:cNvPr id="39981" name="Freeform 45"/>
              <p:cNvSpPr>
                <a:spLocks/>
              </p:cNvSpPr>
              <p:nvPr/>
            </p:nvSpPr>
            <p:spPr bwMode="auto">
              <a:xfrm>
                <a:off x="3923" y="7711"/>
                <a:ext cx="656" cy="73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82" name="Freeform 46"/>
              <p:cNvSpPr>
                <a:spLocks/>
              </p:cNvSpPr>
              <p:nvPr/>
            </p:nvSpPr>
            <p:spPr bwMode="auto">
              <a:xfrm>
                <a:off x="3865" y="8248"/>
                <a:ext cx="714" cy="624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83" name="Freeform 47"/>
              <p:cNvSpPr>
                <a:spLocks/>
              </p:cNvSpPr>
              <p:nvPr/>
            </p:nvSpPr>
            <p:spPr bwMode="auto">
              <a:xfrm>
                <a:off x="2489" y="8318"/>
                <a:ext cx="790" cy="619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84" name="Freeform 48"/>
              <p:cNvSpPr>
                <a:spLocks/>
              </p:cNvSpPr>
              <p:nvPr/>
            </p:nvSpPr>
            <p:spPr bwMode="auto">
              <a:xfrm>
                <a:off x="2632" y="7711"/>
                <a:ext cx="712" cy="775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85" name="Freeform 49"/>
              <p:cNvSpPr>
                <a:spLocks/>
              </p:cNvSpPr>
              <p:nvPr/>
            </p:nvSpPr>
            <p:spPr bwMode="auto">
              <a:xfrm>
                <a:off x="4339" y="5073"/>
                <a:ext cx="1316" cy="1946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86" name="Freeform 50"/>
              <p:cNvSpPr>
                <a:spLocks/>
              </p:cNvSpPr>
              <p:nvPr/>
            </p:nvSpPr>
            <p:spPr bwMode="auto">
              <a:xfrm>
                <a:off x="1676" y="5134"/>
                <a:ext cx="1208" cy="2034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9987" name="Freeform 51"/>
              <p:cNvSpPr>
                <a:spLocks/>
              </p:cNvSpPr>
              <p:nvPr/>
            </p:nvSpPr>
            <p:spPr bwMode="auto">
              <a:xfrm>
                <a:off x="2531" y="4949"/>
                <a:ext cx="2226" cy="2159"/>
              </a:xfrm>
              <a:custGeom>
                <a:avLst/>
                <a:gdLst/>
                <a:ahLst/>
                <a:cxnLst>
                  <a:cxn ang="0">
                    <a:pos x="346" y="179"/>
                  </a:cxn>
                  <a:cxn ang="0">
                    <a:pos x="839" y="290"/>
                  </a:cxn>
                  <a:cxn ang="0">
                    <a:pos x="1350" y="253"/>
                  </a:cxn>
                  <a:cxn ang="0">
                    <a:pos x="1805" y="141"/>
                  </a:cxn>
                  <a:cxn ang="0">
                    <a:pos x="2037" y="1098"/>
                  </a:cxn>
                  <a:cxn ang="0">
                    <a:pos x="2093" y="1665"/>
                  </a:cxn>
                  <a:cxn ang="0">
                    <a:pos x="2130" y="2027"/>
                  </a:cxn>
                  <a:cxn ang="0">
                    <a:pos x="1517" y="2074"/>
                  </a:cxn>
                  <a:cxn ang="0">
                    <a:pos x="699" y="2083"/>
                  </a:cxn>
                  <a:cxn ang="0">
                    <a:pos x="263" y="2083"/>
                  </a:cxn>
                  <a:cxn ang="0">
                    <a:pos x="40" y="2074"/>
                  </a:cxn>
                  <a:cxn ang="0">
                    <a:pos x="21" y="1572"/>
                  </a:cxn>
                  <a:cxn ang="0">
                    <a:pos x="95" y="1070"/>
                  </a:cxn>
                  <a:cxn ang="0">
                    <a:pos x="188" y="587"/>
                  </a:cxn>
                  <a:cxn ang="0">
                    <a:pos x="346" y="179"/>
                  </a:cxn>
                </a:cxnLst>
                <a:rect l="0" t="0" r="r" b="b"/>
                <a:pathLst>
                  <a:path w="2226" h="2159">
                    <a:moveTo>
                      <a:pt x="346" y="179"/>
                    </a:moveTo>
                    <a:cubicBezTo>
                      <a:pt x="454" y="130"/>
                      <a:pt x="672" y="278"/>
                      <a:pt x="839" y="290"/>
                    </a:cubicBezTo>
                    <a:cubicBezTo>
                      <a:pt x="1006" y="302"/>
                      <a:pt x="1189" y="278"/>
                      <a:pt x="1350" y="253"/>
                    </a:cubicBezTo>
                    <a:cubicBezTo>
                      <a:pt x="1511" y="228"/>
                      <a:pt x="1691" y="0"/>
                      <a:pt x="1805" y="141"/>
                    </a:cubicBezTo>
                    <a:cubicBezTo>
                      <a:pt x="1919" y="282"/>
                      <a:pt x="1989" y="844"/>
                      <a:pt x="2037" y="1098"/>
                    </a:cubicBezTo>
                    <a:cubicBezTo>
                      <a:pt x="2085" y="1352"/>
                      <a:pt x="2078" y="1510"/>
                      <a:pt x="2093" y="1665"/>
                    </a:cubicBezTo>
                    <a:cubicBezTo>
                      <a:pt x="2108" y="1820"/>
                      <a:pt x="2226" y="1959"/>
                      <a:pt x="2130" y="2027"/>
                    </a:cubicBezTo>
                    <a:cubicBezTo>
                      <a:pt x="2034" y="2095"/>
                      <a:pt x="1755" y="2065"/>
                      <a:pt x="1517" y="2074"/>
                    </a:cubicBezTo>
                    <a:cubicBezTo>
                      <a:pt x="1279" y="2083"/>
                      <a:pt x="908" y="2082"/>
                      <a:pt x="699" y="2083"/>
                    </a:cubicBezTo>
                    <a:cubicBezTo>
                      <a:pt x="490" y="2084"/>
                      <a:pt x="373" y="2084"/>
                      <a:pt x="263" y="2083"/>
                    </a:cubicBezTo>
                    <a:cubicBezTo>
                      <a:pt x="153" y="2082"/>
                      <a:pt x="80" y="2159"/>
                      <a:pt x="40" y="2074"/>
                    </a:cubicBezTo>
                    <a:cubicBezTo>
                      <a:pt x="0" y="1989"/>
                      <a:pt x="12" y="1739"/>
                      <a:pt x="21" y="1572"/>
                    </a:cubicBezTo>
                    <a:cubicBezTo>
                      <a:pt x="30" y="1405"/>
                      <a:pt x="67" y="1234"/>
                      <a:pt x="95" y="1070"/>
                    </a:cubicBezTo>
                    <a:cubicBezTo>
                      <a:pt x="123" y="906"/>
                      <a:pt x="154" y="734"/>
                      <a:pt x="188" y="587"/>
                    </a:cubicBezTo>
                    <a:cubicBezTo>
                      <a:pt x="222" y="440"/>
                      <a:pt x="238" y="228"/>
                      <a:pt x="346" y="179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5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149" y="2861"/>
                <a:chExt cx="3054" cy="2392"/>
              </a:xfrm>
            </p:grpSpPr>
            <p:sp>
              <p:nvSpPr>
                <p:cNvPr id="39989" name="Freeform 53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" name="Group 54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39991" name="Freeform 55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2" name="Freeform 56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3" name="Freeform 57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4" name="Freeform 58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5" name="Freeform 59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6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3577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7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8" name="Freeform 62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9999" name="Freeform 63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40000" name="Freeform 64"/>
              <p:cNvSpPr>
                <a:spLocks/>
              </p:cNvSpPr>
              <p:nvPr/>
            </p:nvSpPr>
            <p:spPr bwMode="auto">
              <a:xfrm>
                <a:off x="2884" y="5751"/>
                <a:ext cx="571" cy="7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01" name="Freeform 65"/>
              <p:cNvSpPr>
                <a:spLocks/>
              </p:cNvSpPr>
              <p:nvPr/>
            </p:nvSpPr>
            <p:spPr bwMode="auto">
              <a:xfrm>
                <a:off x="3670" y="5751"/>
                <a:ext cx="669" cy="7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02" name="Oval 66"/>
              <p:cNvSpPr>
                <a:spLocks noChangeArrowheads="1"/>
              </p:cNvSpPr>
              <p:nvPr/>
            </p:nvSpPr>
            <p:spPr bwMode="auto">
              <a:xfrm>
                <a:off x="3530" y="6633"/>
                <a:ext cx="143" cy="15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03" name="Freeform 67"/>
              <p:cNvSpPr>
                <a:spLocks/>
              </p:cNvSpPr>
              <p:nvPr/>
            </p:nvSpPr>
            <p:spPr bwMode="auto">
              <a:xfrm>
                <a:off x="2418" y="6926"/>
                <a:ext cx="2442" cy="923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6" name="Group 68"/>
            <p:cNvGrpSpPr>
              <a:grpSpLocks/>
            </p:cNvGrpSpPr>
            <p:nvPr/>
          </p:nvGrpSpPr>
          <p:grpSpPr bwMode="auto">
            <a:xfrm>
              <a:off x="8387" y="1193"/>
              <a:ext cx="1086" cy="441"/>
              <a:chOff x="8387" y="1193"/>
              <a:chExt cx="1086" cy="441"/>
            </a:xfrm>
          </p:grpSpPr>
          <p:sp>
            <p:nvSpPr>
              <p:cNvPr id="40005" name="Freeform 69"/>
              <p:cNvSpPr>
                <a:spLocks/>
              </p:cNvSpPr>
              <p:nvPr/>
            </p:nvSpPr>
            <p:spPr bwMode="auto">
              <a:xfrm>
                <a:off x="8387" y="1238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06" name="Freeform 70"/>
              <p:cNvSpPr>
                <a:spLocks/>
              </p:cNvSpPr>
              <p:nvPr/>
            </p:nvSpPr>
            <p:spPr bwMode="auto">
              <a:xfrm>
                <a:off x="8757" y="1193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7" name="Group 111"/>
          <p:cNvGrpSpPr>
            <a:grpSpLocks/>
          </p:cNvGrpSpPr>
          <p:nvPr/>
        </p:nvGrpSpPr>
        <p:grpSpPr bwMode="auto">
          <a:xfrm>
            <a:off x="7715272" y="1857364"/>
            <a:ext cx="498475" cy="1558925"/>
            <a:chOff x="2226" y="2120"/>
            <a:chExt cx="783" cy="2456"/>
          </a:xfrm>
        </p:grpSpPr>
        <p:sp>
          <p:nvSpPr>
            <p:cNvPr id="40048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0049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" name="Group 112"/>
          <p:cNvGrpSpPr>
            <a:grpSpLocks/>
          </p:cNvGrpSpPr>
          <p:nvPr/>
        </p:nvGrpSpPr>
        <p:grpSpPr bwMode="auto">
          <a:xfrm rot="2845261">
            <a:off x="4833775" y="2225971"/>
            <a:ext cx="560137" cy="762983"/>
            <a:chOff x="1945" y="7873"/>
            <a:chExt cx="2659" cy="2360"/>
          </a:xfrm>
        </p:grpSpPr>
        <p:sp>
          <p:nvSpPr>
            <p:cNvPr id="21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" name="221 Grupo"/>
          <p:cNvGrpSpPr/>
          <p:nvPr/>
        </p:nvGrpSpPr>
        <p:grpSpPr>
          <a:xfrm>
            <a:off x="2428860" y="3929066"/>
            <a:ext cx="4514846" cy="1106488"/>
            <a:chOff x="2428860" y="3929066"/>
            <a:chExt cx="4514846" cy="1106488"/>
          </a:xfrm>
        </p:grpSpPr>
        <p:grpSp>
          <p:nvGrpSpPr>
            <p:cNvPr id="20" name="Group 74"/>
            <p:cNvGrpSpPr>
              <a:grpSpLocks/>
            </p:cNvGrpSpPr>
            <p:nvPr/>
          </p:nvGrpSpPr>
          <p:grpSpPr bwMode="auto">
            <a:xfrm>
              <a:off x="2428860" y="3929066"/>
              <a:ext cx="4514846" cy="1106488"/>
              <a:chOff x="3277" y="3389"/>
              <a:chExt cx="8011" cy="1744"/>
            </a:xfrm>
          </p:grpSpPr>
          <p:sp>
            <p:nvSpPr>
              <p:cNvPr id="40011" name="Freeform 75"/>
              <p:cNvSpPr>
                <a:spLocks/>
              </p:cNvSpPr>
              <p:nvPr/>
            </p:nvSpPr>
            <p:spPr bwMode="auto">
              <a:xfrm>
                <a:off x="3709" y="3389"/>
                <a:ext cx="7049" cy="1261"/>
              </a:xfrm>
              <a:custGeom>
                <a:avLst/>
                <a:gdLst/>
                <a:ahLst/>
                <a:cxnLst>
                  <a:cxn ang="0">
                    <a:pos x="7049" y="1015"/>
                  </a:cxn>
                  <a:cxn ang="0">
                    <a:pos x="5739" y="262"/>
                  </a:cxn>
                  <a:cxn ang="0">
                    <a:pos x="5314" y="39"/>
                  </a:cxn>
                  <a:cxn ang="0">
                    <a:pos x="3935" y="30"/>
                  </a:cxn>
                  <a:cxn ang="0">
                    <a:pos x="1678" y="111"/>
                  </a:cxn>
                  <a:cxn ang="0">
                    <a:pos x="153" y="178"/>
                  </a:cxn>
                  <a:cxn ang="0">
                    <a:pos x="758" y="699"/>
                  </a:cxn>
                  <a:cxn ang="0">
                    <a:pos x="1761" y="1173"/>
                  </a:cxn>
                  <a:cxn ang="0">
                    <a:pos x="3325" y="1228"/>
                  </a:cxn>
                  <a:cxn ang="0">
                    <a:pos x="6027" y="1219"/>
                  </a:cxn>
                  <a:cxn ang="0">
                    <a:pos x="7012" y="1070"/>
                  </a:cxn>
                </a:cxnLst>
                <a:rect l="0" t="0" r="r" b="b"/>
                <a:pathLst>
                  <a:path w="7049" h="1261">
                    <a:moveTo>
                      <a:pt x="7049" y="1015"/>
                    </a:moveTo>
                    <a:cubicBezTo>
                      <a:pt x="6538" y="720"/>
                      <a:pt x="6028" y="425"/>
                      <a:pt x="5739" y="262"/>
                    </a:cubicBezTo>
                    <a:cubicBezTo>
                      <a:pt x="5450" y="99"/>
                      <a:pt x="5615" y="78"/>
                      <a:pt x="5314" y="39"/>
                    </a:cubicBezTo>
                    <a:cubicBezTo>
                      <a:pt x="5013" y="0"/>
                      <a:pt x="4541" y="18"/>
                      <a:pt x="3935" y="30"/>
                    </a:cubicBezTo>
                    <a:cubicBezTo>
                      <a:pt x="3329" y="42"/>
                      <a:pt x="2308" y="86"/>
                      <a:pt x="1678" y="111"/>
                    </a:cubicBezTo>
                    <a:cubicBezTo>
                      <a:pt x="1048" y="136"/>
                      <a:pt x="306" y="80"/>
                      <a:pt x="153" y="178"/>
                    </a:cubicBezTo>
                    <a:cubicBezTo>
                      <a:pt x="0" y="276"/>
                      <a:pt x="490" y="533"/>
                      <a:pt x="758" y="699"/>
                    </a:cubicBezTo>
                    <a:cubicBezTo>
                      <a:pt x="1026" y="865"/>
                      <a:pt x="1333" y="1085"/>
                      <a:pt x="1761" y="1173"/>
                    </a:cubicBezTo>
                    <a:cubicBezTo>
                      <a:pt x="2189" y="1261"/>
                      <a:pt x="2614" y="1220"/>
                      <a:pt x="3325" y="1228"/>
                    </a:cubicBezTo>
                    <a:cubicBezTo>
                      <a:pt x="4036" y="1236"/>
                      <a:pt x="5413" y="1245"/>
                      <a:pt x="6027" y="1219"/>
                    </a:cubicBezTo>
                    <a:cubicBezTo>
                      <a:pt x="6641" y="1193"/>
                      <a:pt x="6826" y="1131"/>
                      <a:pt x="7012" y="1070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12" name="Freeform 76"/>
              <p:cNvSpPr>
                <a:spLocks/>
              </p:cNvSpPr>
              <p:nvPr/>
            </p:nvSpPr>
            <p:spPr bwMode="auto">
              <a:xfrm>
                <a:off x="3277" y="3482"/>
                <a:ext cx="2397" cy="1557"/>
              </a:xfrm>
              <a:custGeom>
                <a:avLst/>
                <a:gdLst/>
                <a:ahLst/>
                <a:cxnLst>
                  <a:cxn ang="0">
                    <a:pos x="2390" y="1070"/>
                  </a:cxn>
                  <a:cxn ang="0">
                    <a:pos x="1323" y="531"/>
                  </a:cxn>
                  <a:cxn ang="0">
                    <a:pos x="538" y="67"/>
                  </a:cxn>
                  <a:cxn ang="0">
                    <a:pos x="13" y="132"/>
                  </a:cxn>
                  <a:cxn ang="0">
                    <a:pos x="618" y="727"/>
                  </a:cxn>
                  <a:cxn ang="0">
                    <a:pos x="2064" y="1423"/>
                  </a:cxn>
                  <a:cxn ang="0">
                    <a:pos x="2353" y="1498"/>
                  </a:cxn>
                  <a:cxn ang="0">
                    <a:pos x="2325" y="1070"/>
                  </a:cxn>
                </a:cxnLst>
                <a:rect l="0" t="0" r="r" b="b"/>
                <a:pathLst>
                  <a:path w="2397" h="1557">
                    <a:moveTo>
                      <a:pt x="2390" y="1070"/>
                    </a:moveTo>
                    <a:cubicBezTo>
                      <a:pt x="2011" y="884"/>
                      <a:pt x="1632" y="698"/>
                      <a:pt x="1323" y="531"/>
                    </a:cubicBezTo>
                    <a:cubicBezTo>
                      <a:pt x="1014" y="364"/>
                      <a:pt x="756" y="134"/>
                      <a:pt x="538" y="67"/>
                    </a:cubicBezTo>
                    <a:cubicBezTo>
                      <a:pt x="320" y="0"/>
                      <a:pt x="0" y="22"/>
                      <a:pt x="13" y="132"/>
                    </a:cubicBezTo>
                    <a:cubicBezTo>
                      <a:pt x="26" y="242"/>
                      <a:pt x="276" y="512"/>
                      <a:pt x="618" y="727"/>
                    </a:cubicBezTo>
                    <a:cubicBezTo>
                      <a:pt x="960" y="942"/>
                      <a:pt x="1775" y="1295"/>
                      <a:pt x="2064" y="1423"/>
                    </a:cubicBezTo>
                    <a:cubicBezTo>
                      <a:pt x="2353" y="1551"/>
                      <a:pt x="2309" y="1557"/>
                      <a:pt x="2353" y="1498"/>
                    </a:cubicBezTo>
                    <a:cubicBezTo>
                      <a:pt x="2397" y="1439"/>
                      <a:pt x="2361" y="1254"/>
                      <a:pt x="2325" y="1070"/>
                    </a:cubicBezTo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13" name="Freeform 77"/>
              <p:cNvSpPr>
                <a:spLocks/>
              </p:cNvSpPr>
              <p:nvPr/>
            </p:nvSpPr>
            <p:spPr bwMode="auto">
              <a:xfrm>
                <a:off x="5284" y="4336"/>
                <a:ext cx="6004" cy="797"/>
              </a:xfrm>
              <a:custGeom>
                <a:avLst/>
                <a:gdLst/>
                <a:ahLst/>
                <a:cxnLst>
                  <a:cxn ang="0">
                    <a:pos x="915" y="161"/>
                  </a:cxn>
                  <a:cxn ang="0">
                    <a:pos x="1030" y="142"/>
                  </a:cxn>
                  <a:cxn ang="0">
                    <a:pos x="2782" y="95"/>
                  </a:cxn>
                  <a:cxn ang="0">
                    <a:pos x="4698" y="114"/>
                  </a:cxn>
                  <a:cxn ang="0">
                    <a:pos x="5485" y="77"/>
                  </a:cxn>
                  <a:cxn ang="0">
                    <a:pos x="5645" y="579"/>
                  </a:cxn>
                  <a:cxn ang="0">
                    <a:pos x="3330" y="709"/>
                  </a:cxn>
                  <a:cxn ang="0">
                    <a:pos x="538" y="727"/>
                  </a:cxn>
                  <a:cxn ang="0">
                    <a:pos x="103" y="291"/>
                  </a:cxn>
                  <a:cxn ang="0">
                    <a:pos x="915" y="161"/>
                  </a:cxn>
                </a:cxnLst>
                <a:rect l="0" t="0" r="r" b="b"/>
                <a:pathLst>
                  <a:path w="6004" h="797">
                    <a:moveTo>
                      <a:pt x="915" y="161"/>
                    </a:moveTo>
                    <a:cubicBezTo>
                      <a:pt x="1069" y="136"/>
                      <a:pt x="719" y="153"/>
                      <a:pt x="1030" y="142"/>
                    </a:cubicBezTo>
                    <a:cubicBezTo>
                      <a:pt x="1341" y="131"/>
                      <a:pt x="2171" y="100"/>
                      <a:pt x="2782" y="95"/>
                    </a:cubicBezTo>
                    <a:cubicBezTo>
                      <a:pt x="3393" y="90"/>
                      <a:pt x="4248" y="117"/>
                      <a:pt x="4698" y="114"/>
                    </a:cubicBezTo>
                    <a:cubicBezTo>
                      <a:pt x="5148" y="111"/>
                      <a:pt x="5327" y="0"/>
                      <a:pt x="5485" y="77"/>
                    </a:cubicBezTo>
                    <a:cubicBezTo>
                      <a:pt x="5643" y="154"/>
                      <a:pt x="6004" y="474"/>
                      <a:pt x="5645" y="579"/>
                    </a:cubicBezTo>
                    <a:cubicBezTo>
                      <a:pt x="5286" y="684"/>
                      <a:pt x="4181" y="684"/>
                      <a:pt x="3330" y="709"/>
                    </a:cubicBezTo>
                    <a:cubicBezTo>
                      <a:pt x="2479" y="734"/>
                      <a:pt x="1076" y="797"/>
                      <a:pt x="538" y="727"/>
                    </a:cubicBezTo>
                    <a:cubicBezTo>
                      <a:pt x="0" y="657"/>
                      <a:pt x="49" y="385"/>
                      <a:pt x="103" y="291"/>
                    </a:cubicBezTo>
                    <a:cubicBezTo>
                      <a:pt x="157" y="197"/>
                      <a:pt x="761" y="186"/>
                      <a:pt x="915" y="161"/>
                    </a:cubicBezTo>
                    <a:close/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14" name="Freeform 78"/>
              <p:cNvSpPr>
                <a:spLocks/>
              </p:cNvSpPr>
              <p:nvPr/>
            </p:nvSpPr>
            <p:spPr bwMode="auto">
              <a:xfrm>
                <a:off x="5341" y="3763"/>
                <a:ext cx="1503" cy="126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280" y="9"/>
                  </a:cxn>
                  <a:cxn ang="0">
                    <a:pos x="571" y="120"/>
                  </a:cxn>
                  <a:cxn ang="0">
                    <a:pos x="858" y="46"/>
                  </a:cxn>
                  <a:cxn ang="0">
                    <a:pos x="1103" y="111"/>
                  </a:cxn>
                  <a:cxn ang="0">
                    <a:pos x="1361" y="27"/>
                  </a:cxn>
                  <a:cxn ang="0">
                    <a:pos x="1503" y="37"/>
                  </a:cxn>
                </a:cxnLst>
                <a:rect l="0" t="0" r="r" b="b"/>
                <a:pathLst>
                  <a:path w="1503" h="126">
                    <a:moveTo>
                      <a:pt x="0" y="65"/>
                    </a:moveTo>
                    <a:cubicBezTo>
                      <a:pt x="92" y="32"/>
                      <a:pt x="185" y="0"/>
                      <a:pt x="280" y="9"/>
                    </a:cubicBezTo>
                    <a:cubicBezTo>
                      <a:pt x="375" y="18"/>
                      <a:pt x="475" y="114"/>
                      <a:pt x="571" y="120"/>
                    </a:cubicBezTo>
                    <a:cubicBezTo>
                      <a:pt x="667" y="126"/>
                      <a:pt x="769" y="47"/>
                      <a:pt x="858" y="46"/>
                    </a:cubicBezTo>
                    <a:cubicBezTo>
                      <a:pt x="947" y="45"/>
                      <a:pt x="1019" y="114"/>
                      <a:pt x="1103" y="111"/>
                    </a:cubicBezTo>
                    <a:cubicBezTo>
                      <a:pt x="1187" y="108"/>
                      <a:pt x="1294" y="39"/>
                      <a:pt x="1361" y="27"/>
                    </a:cubicBezTo>
                    <a:cubicBezTo>
                      <a:pt x="1428" y="15"/>
                      <a:pt x="1472" y="35"/>
                      <a:pt x="1503" y="37"/>
                    </a:cubicBezTo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15" name="Freeform 79"/>
              <p:cNvSpPr>
                <a:spLocks/>
              </p:cNvSpPr>
              <p:nvPr/>
            </p:nvSpPr>
            <p:spPr bwMode="auto">
              <a:xfrm>
                <a:off x="6582" y="4096"/>
                <a:ext cx="1767" cy="240"/>
              </a:xfrm>
              <a:custGeom>
                <a:avLst/>
                <a:gdLst/>
                <a:ahLst/>
                <a:cxnLst>
                  <a:cxn ang="0">
                    <a:pos x="0" y="240"/>
                  </a:cxn>
                  <a:cxn ang="0">
                    <a:pos x="452" y="47"/>
                  </a:cxn>
                  <a:cxn ang="0">
                    <a:pos x="636" y="131"/>
                  </a:cxn>
                  <a:cxn ang="0">
                    <a:pos x="1008" y="1"/>
                  </a:cxn>
                  <a:cxn ang="0">
                    <a:pos x="1175" y="122"/>
                  </a:cxn>
                  <a:cxn ang="0">
                    <a:pos x="1670" y="85"/>
                  </a:cxn>
                  <a:cxn ang="0">
                    <a:pos x="1760" y="57"/>
                  </a:cxn>
                </a:cxnLst>
                <a:rect l="0" t="0" r="r" b="b"/>
                <a:pathLst>
                  <a:path w="1767" h="240">
                    <a:moveTo>
                      <a:pt x="0" y="240"/>
                    </a:moveTo>
                    <a:cubicBezTo>
                      <a:pt x="173" y="152"/>
                      <a:pt x="346" y="65"/>
                      <a:pt x="452" y="47"/>
                    </a:cubicBezTo>
                    <a:cubicBezTo>
                      <a:pt x="558" y="29"/>
                      <a:pt x="543" y="139"/>
                      <a:pt x="636" y="131"/>
                    </a:cubicBezTo>
                    <a:cubicBezTo>
                      <a:pt x="729" y="123"/>
                      <a:pt x="918" y="2"/>
                      <a:pt x="1008" y="1"/>
                    </a:cubicBezTo>
                    <a:cubicBezTo>
                      <a:pt x="1098" y="0"/>
                      <a:pt x="1065" y="108"/>
                      <a:pt x="1175" y="122"/>
                    </a:cubicBezTo>
                    <a:cubicBezTo>
                      <a:pt x="1285" y="136"/>
                      <a:pt x="1573" y="96"/>
                      <a:pt x="1670" y="85"/>
                    </a:cubicBezTo>
                    <a:cubicBezTo>
                      <a:pt x="1767" y="74"/>
                      <a:pt x="1763" y="65"/>
                      <a:pt x="1760" y="57"/>
                    </a:cubicBezTo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16" name="Freeform 80"/>
              <p:cNvSpPr>
                <a:spLocks/>
              </p:cNvSpPr>
              <p:nvPr/>
            </p:nvSpPr>
            <p:spPr bwMode="auto">
              <a:xfrm>
                <a:off x="7172" y="3576"/>
                <a:ext cx="1331" cy="114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472" y="1"/>
                  </a:cxn>
                  <a:cxn ang="0">
                    <a:pos x="585" y="75"/>
                  </a:cxn>
                  <a:cxn ang="0">
                    <a:pos x="930" y="19"/>
                  </a:cxn>
                  <a:cxn ang="0">
                    <a:pos x="1163" y="112"/>
                  </a:cxn>
                  <a:cxn ang="0">
                    <a:pos x="1331" y="29"/>
                  </a:cxn>
                </a:cxnLst>
                <a:rect l="0" t="0" r="r" b="b"/>
                <a:pathLst>
                  <a:path w="1331" h="114">
                    <a:moveTo>
                      <a:pt x="0" y="84"/>
                    </a:moveTo>
                    <a:cubicBezTo>
                      <a:pt x="187" y="43"/>
                      <a:pt x="375" y="2"/>
                      <a:pt x="472" y="1"/>
                    </a:cubicBezTo>
                    <a:cubicBezTo>
                      <a:pt x="569" y="0"/>
                      <a:pt x="509" y="72"/>
                      <a:pt x="585" y="75"/>
                    </a:cubicBezTo>
                    <a:cubicBezTo>
                      <a:pt x="661" y="78"/>
                      <a:pt x="834" y="13"/>
                      <a:pt x="930" y="19"/>
                    </a:cubicBezTo>
                    <a:cubicBezTo>
                      <a:pt x="1026" y="25"/>
                      <a:pt x="1096" y="110"/>
                      <a:pt x="1163" y="112"/>
                    </a:cubicBezTo>
                    <a:cubicBezTo>
                      <a:pt x="1230" y="114"/>
                      <a:pt x="1280" y="71"/>
                      <a:pt x="1331" y="29"/>
                    </a:cubicBezTo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2928926" y="392906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3143240" y="400050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242 Grupo"/>
          <p:cNvGrpSpPr/>
          <p:nvPr/>
        </p:nvGrpSpPr>
        <p:grpSpPr>
          <a:xfrm>
            <a:off x="3362896" y="1987611"/>
            <a:ext cx="1054359" cy="1873437"/>
            <a:chOff x="2786050" y="2357430"/>
            <a:chExt cx="1281112" cy="1500198"/>
          </a:xfrm>
        </p:grpSpPr>
        <p:grpSp>
          <p:nvGrpSpPr>
            <p:cNvPr id="22" name="Group 102"/>
            <p:cNvGrpSpPr>
              <a:grpSpLocks/>
            </p:cNvGrpSpPr>
            <p:nvPr/>
          </p:nvGrpSpPr>
          <p:grpSpPr bwMode="auto">
            <a:xfrm>
              <a:off x="2786050" y="2357430"/>
              <a:ext cx="1281112" cy="1500198"/>
              <a:chOff x="4622" y="7327"/>
              <a:chExt cx="3136" cy="3385"/>
            </a:xfrm>
          </p:grpSpPr>
          <p:sp>
            <p:nvSpPr>
              <p:cNvPr id="40039" name="Freeform 103"/>
              <p:cNvSpPr>
                <a:spLocks/>
              </p:cNvSpPr>
              <p:nvPr/>
            </p:nvSpPr>
            <p:spPr bwMode="auto">
              <a:xfrm>
                <a:off x="4622" y="9541"/>
                <a:ext cx="3136" cy="1171"/>
              </a:xfrm>
              <a:custGeom>
                <a:avLst/>
                <a:gdLst/>
                <a:ahLst/>
                <a:cxnLst>
                  <a:cxn ang="0">
                    <a:pos x="1249" y="158"/>
                  </a:cxn>
                  <a:cxn ang="0">
                    <a:pos x="2099" y="56"/>
                  </a:cxn>
                  <a:cxn ang="0">
                    <a:pos x="2940" y="493"/>
                  </a:cxn>
                  <a:cxn ang="0">
                    <a:pos x="2857" y="994"/>
                  </a:cxn>
                  <a:cxn ang="0">
                    <a:pos x="1268" y="1149"/>
                  </a:cxn>
                  <a:cxn ang="0">
                    <a:pos x="97" y="864"/>
                  </a:cxn>
                  <a:cxn ang="0">
                    <a:pos x="683" y="214"/>
                  </a:cxn>
                  <a:cxn ang="0">
                    <a:pos x="1315" y="158"/>
                  </a:cxn>
                </a:cxnLst>
                <a:rect l="0" t="0" r="r" b="b"/>
                <a:pathLst>
                  <a:path w="3136" h="1171">
                    <a:moveTo>
                      <a:pt x="1249" y="158"/>
                    </a:moveTo>
                    <a:cubicBezTo>
                      <a:pt x="1533" y="79"/>
                      <a:pt x="1817" y="0"/>
                      <a:pt x="2099" y="56"/>
                    </a:cubicBezTo>
                    <a:cubicBezTo>
                      <a:pt x="2381" y="112"/>
                      <a:pt x="2814" y="337"/>
                      <a:pt x="2940" y="493"/>
                    </a:cubicBezTo>
                    <a:cubicBezTo>
                      <a:pt x="3066" y="649"/>
                      <a:pt x="3136" y="885"/>
                      <a:pt x="2857" y="994"/>
                    </a:cubicBezTo>
                    <a:cubicBezTo>
                      <a:pt x="2578" y="1103"/>
                      <a:pt x="1728" y="1171"/>
                      <a:pt x="1268" y="1149"/>
                    </a:cubicBezTo>
                    <a:cubicBezTo>
                      <a:pt x="808" y="1127"/>
                      <a:pt x="194" y="1020"/>
                      <a:pt x="97" y="864"/>
                    </a:cubicBezTo>
                    <a:cubicBezTo>
                      <a:pt x="0" y="708"/>
                      <a:pt x="480" y="332"/>
                      <a:pt x="683" y="214"/>
                    </a:cubicBezTo>
                    <a:cubicBezTo>
                      <a:pt x="886" y="96"/>
                      <a:pt x="1100" y="127"/>
                      <a:pt x="1315" y="158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40" name="Freeform 104"/>
              <p:cNvSpPr>
                <a:spLocks/>
              </p:cNvSpPr>
              <p:nvPr/>
            </p:nvSpPr>
            <p:spPr bwMode="auto">
              <a:xfrm>
                <a:off x="5295" y="7327"/>
                <a:ext cx="1523" cy="2498"/>
              </a:xfrm>
              <a:custGeom>
                <a:avLst/>
                <a:gdLst/>
                <a:ahLst/>
                <a:cxnLst>
                  <a:cxn ang="0">
                    <a:pos x="0" y="2409"/>
                  </a:cxn>
                  <a:cxn ang="0">
                    <a:pos x="177" y="2084"/>
                  </a:cxn>
                  <a:cxn ang="0">
                    <a:pos x="268" y="505"/>
                  </a:cxn>
                  <a:cxn ang="0">
                    <a:pos x="642" y="59"/>
                  </a:cxn>
                  <a:cxn ang="0">
                    <a:pos x="1129" y="152"/>
                  </a:cxn>
                  <a:cxn ang="0">
                    <a:pos x="1191" y="361"/>
                  </a:cxn>
                  <a:cxn ang="0">
                    <a:pos x="1453" y="626"/>
                  </a:cxn>
                  <a:cxn ang="0">
                    <a:pos x="772" y="663"/>
                  </a:cxn>
                  <a:cxn ang="0">
                    <a:pos x="960" y="449"/>
                  </a:cxn>
                  <a:cxn ang="0">
                    <a:pos x="892" y="219"/>
                  </a:cxn>
                  <a:cxn ang="0">
                    <a:pos x="703" y="219"/>
                  </a:cxn>
                  <a:cxn ang="0">
                    <a:pos x="406" y="551"/>
                  </a:cxn>
                  <a:cxn ang="0">
                    <a:pos x="406" y="1341"/>
                  </a:cxn>
                  <a:cxn ang="0">
                    <a:pos x="474" y="2140"/>
                  </a:cxn>
                  <a:cxn ang="0">
                    <a:pos x="642" y="2456"/>
                  </a:cxn>
                  <a:cxn ang="0">
                    <a:pos x="84" y="2391"/>
                  </a:cxn>
                </a:cxnLst>
                <a:rect l="0" t="0" r="r" b="b"/>
                <a:pathLst>
                  <a:path w="1523" h="2498">
                    <a:moveTo>
                      <a:pt x="0" y="2409"/>
                    </a:moveTo>
                    <a:cubicBezTo>
                      <a:pt x="66" y="2405"/>
                      <a:pt x="132" y="2401"/>
                      <a:pt x="177" y="2084"/>
                    </a:cubicBezTo>
                    <a:cubicBezTo>
                      <a:pt x="222" y="1767"/>
                      <a:pt x="191" y="842"/>
                      <a:pt x="268" y="505"/>
                    </a:cubicBezTo>
                    <a:cubicBezTo>
                      <a:pt x="345" y="168"/>
                      <a:pt x="499" y="118"/>
                      <a:pt x="642" y="59"/>
                    </a:cubicBezTo>
                    <a:cubicBezTo>
                      <a:pt x="785" y="0"/>
                      <a:pt x="1038" y="102"/>
                      <a:pt x="1129" y="152"/>
                    </a:cubicBezTo>
                    <a:cubicBezTo>
                      <a:pt x="1220" y="202"/>
                      <a:pt x="1137" y="282"/>
                      <a:pt x="1191" y="361"/>
                    </a:cubicBezTo>
                    <a:cubicBezTo>
                      <a:pt x="1245" y="440"/>
                      <a:pt x="1523" y="576"/>
                      <a:pt x="1453" y="626"/>
                    </a:cubicBezTo>
                    <a:cubicBezTo>
                      <a:pt x="1383" y="676"/>
                      <a:pt x="854" y="693"/>
                      <a:pt x="772" y="663"/>
                    </a:cubicBezTo>
                    <a:cubicBezTo>
                      <a:pt x="690" y="633"/>
                      <a:pt x="940" y="523"/>
                      <a:pt x="960" y="449"/>
                    </a:cubicBezTo>
                    <a:cubicBezTo>
                      <a:pt x="980" y="375"/>
                      <a:pt x="935" y="257"/>
                      <a:pt x="892" y="219"/>
                    </a:cubicBezTo>
                    <a:cubicBezTo>
                      <a:pt x="849" y="181"/>
                      <a:pt x="784" y="164"/>
                      <a:pt x="703" y="219"/>
                    </a:cubicBezTo>
                    <a:cubicBezTo>
                      <a:pt x="622" y="274"/>
                      <a:pt x="455" y="364"/>
                      <a:pt x="406" y="551"/>
                    </a:cubicBezTo>
                    <a:cubicBezTo>
                      <a:pt x="357" y="738"/>
                      <a:pt x="395" y="1076"/>
                      <a:pt x="406" y="1341"/>
                    </a:cubicBezTo>
                    <a:cubicBezTo>
                      <a:pt x="417" y="1606"/>
                      <a:pt x="435" y="1954"/>
                      <a:pt x="474" y="2140"/>
                    </a:cubicBezTo>
                    <a:cubicBezTo>
                      <a:pt x="513" y="2326"/>
                      <a:pt x="707" y="2414"/>
                      <a:pt x="642" y="2456"/>
                    </a:cubicBezTo>
                    <a:cubicBezTo>
                      <a:pt x="577" y="2498"/>
                      <a:pt x="330" y="2444"/>
                      <a:pt x="84" y="2391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041" name="Freeform 105"/>
              <p:cNvSpPr>
                <a:spLocks/>
              </p:cNvSpPr>
              <p:nvPr/>
            </p:nvSpPr>
            <p:spPr bwMode="auto">
              <a:xfrm>
                <a:off x="5679" y="8465"/>
                <a:ext cx="211" cy="399"/>
              </a:xfrm>
              <a:custGeom>
                <a:avLst/>
                <a:gdLst/>
                <a:ahLst/>
                <a:cxnLst>
                  <a:cxn ang="0">
                    <a:pos x="22" y="101"/>
                  </a:cxn>
                  <a:cxn ang="0">
                    <a:pos x="100" y="8"/>
                  </a:cxn>
                  <a:cxn ang="0">
                    <a:pos x="202" y="147"/>
                  </a:cxn>
                  <a:cxn ang="0">
                    <a:pos x="155" y="324"/>
                  </a:cxn>
                  <a:cxn ang="0">
                    <a:pos x="22" y="370"/>
                  </a:cxn>
                  <a:cxn ang="0">
                    <a:pos x="22" y="101"/>
                  </a:cxn>
                </a:cxnLst>
                <a:rect l="0" t="0" r="r" b="b"/>
                <a:pathLst>
                  <a:path w="211" h="399">
                    <a:moveTo>
                      <a:pt x="22" y="101"/>
                    </a:moveTo>
                    <a:cubicBezTo>
                      <a:pt x="35" y="41"/>
                      <a:pt x="70" y="0"/>
                      <a:pt x="100" y="8"/>
                    </a:cubicBezTo>
                    <a:cubicBezTo>
                      <a:pt x="130" y="16"/>
                      <a:pt x="193" y="94"/>
                      <a:pt x="202" y="147"/>
                    </a:cubicBezTo>
                    <a:cubicBezTo>
                      <a:pt x="211" y="200"/>
                      <a:pt x="185" y="287"/>
                      <a:pt x="155" y="324"/>
                    </a:cubicBezTo>
                    <a:cubicBezTo>
                      <a:pt x="125" y="361"/>
                      <a:pt x="44" y="399"/>
                      <a:pt x="22" y="370"/>
                    </a:cubicBezTo>
                    <a:cubicBezTo>
                      <a:pt x="0" y="341"/>
                      <a:pt x="9" y="161"/>
                      <a:pt x="22" y="101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23" name="222 Elipse"/>
            <p:cNvSpPr/>
            <p:nvPr/>
          </p:nvSpPr>
          <p:spPr>
            <a:xfrm>
              <a:off x="3214678" y="3500438"/>
              <a:ext cx="285752" cy="71438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23" name="243 Grupo"/>
          <p:cNvGrpSpPr/>
          <p:nvPr/>
        </p:nvGrpSpPr>
        <p:grpSpPr>
          <a:xfrm>
            <a:off x="2214546" y="2795349"/>
            <a:ext cx="1281112" cy="2991106"/>
            <a:chOff x="2786050" y="2357430"/>
            <a:chExt cx="1281112" cy="1500198"/>
          </a:xfrm>
        </p:grpSpPr>
        <p:grpSp>
          <p:nvGrpSpPr>
            <p:cNvPr id="24" name="Group 102"/>
            <p:cNvGrpSpPr>
              <a:grpSpLocks/>
            </p:cNvGrpSpPr>
            <p:nvPr/>
          </p:nvGrpSpPr>
          <p:grpSpPr bwMode="auto">
            <a:xfrm>
              <a:off x="2786050" y="2357428"/>
              <a:ext cx="1281112" cy="1500197"/>
              <a:chOff x="4622" y="7327"/>
              <a:chExt cx="3136" cy="3385"/>
            </a:xfrm>
          </p:grpSpPr>
          <p:sp>
            <p:nvSpPr>
              <p:cNvPr id="247" name="Freeform 103"/>
              <p:cNvSpPr>
                <a:spLocks/>
              </p:cNvSpPr>
              <p:nvPr/>
            </p:nvSpPr>
            <p:spPr bwMode="auto">
              <a:xfrm>
                <a:off x="4622" y="9541"/>
                <a:ext cx="3136" cy="1171"/>
              </a:xfrm>
              <a:custGeom>
                <a:avLst/>
                <a:gdLst/>
                <a:ahLst/>
                <a:cxnLst>
                  <a:cxn ang="0">
                    <a:pos x="1249" y="158"/>
                  </a:cxn>
                  <a:cxn ang="0">
                    <a:pos x="2099" y="56"/>
                  </a:cxn>
                  <a:cxn ang="0">
                    <a:pos x="2940" y="493"/>
                  </a:cxn>
                  <a:cxn ang="0">
                    <a:pos x="2857" y="994"/>
                  </a:cxn>
                  <a:cxn ang="0">
                    <a:pos x="1268" y="1149"/>
                  </a:cxn>
                  <a:cxn ang="0">
                    <a:pos x="97" y="864"/>
                  </a:cxn>
                  <a:cxn ang="0">
                    <a:pos x="683" y="214"/>
                  </a:cxn>
                  <a:cxn ang="0">
                    <a:pos x="1315" y="158"/>
                  </a:cxn>
                </a:cxnLst>
                <a:rect l="0" t="0" r="r" b="b"/>
                <a:pathLst>
                  <a:path w="3136" h="1171">
                    <a:moveTo>
                      <a:pt x="1249" y="158"/>
                    </a:moveTo>
                    <a:cubicBezTo>
                      <a:pt x="1533" y="79"/>
                      <a:pt x="1817" y="0"/>
                      <a:pt x="2099" y="56"/>
                    </a:cubicBezTo>
                    <a:cubicBezTo>
                      <a:pt x="2381" y="112"/>
                      <a:pt x="2814" y="337"/>
                      <a:pt x="2940" y="493"/>
                    </a:cubicBezTo>
                    <a:cubicBezTo>
                      <a:pt x="3066" y="649"/>
                      <a:pt x="3136" y="885"/>
                      <a:pt x="2857" y="994"/>
                    </a:cubicBezTo>
                    <a:cubicBezTo>
                      <a:pt x="2578" y="1103"/>
                      <a:pt x="1728" y="1171"/>
                      <a:pt x="1268" y="1149"/>
                    </a:cubicBezTo>
                    <a:cubicBezTo>
                      <a:pt x="808" y="1127"/>
                      <a:pt x="194" y="1020"/>
                      <a:pt x="97" y="864"/>
                    </a:cubicBezTo>
                    <a:cubicBezTo>
                      <a:pt x="0" y="708"/>
                      <a:pt x="480" y="332"/>
                      <a:pt x="683" y="214"/>
                    </a:cubicBezTo>
                    <a:cubicBezTo>
                      <a:pt x="886" y="96"/>
                      <a:pt x="1100" y="127"/>
                      <a:pt x="1315" y="158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8" name="Freeform 104"/>
              <p:cNvSpPr>
                <a:spLocks/>
              </p:cNvSpPr>
              <p:nvPr/>
            </p:nvSpPr>
            <p:spPr bwMode="auto">
              <a:xfrm>
                <a:off x="5295" y="7327"/>
                <a:ext cx="1523" cy="2498"/>
              </a:xfrm>
              <a:custGeom>
                <a:avLst/>
                <a:gdLst/>
                <a:ahLst/>
                <a:cxnLst>
                  <a:cxn ang="0">
                    <a:pos x="0" y="2409"/>
                  </a:cxn>
                  <a:cxn ang="0">
                    <a:pos x="177" y="2084"/>
                  </a:cxn>
                  <a:cxn ang="0">
                    <a:pos x="268" y="505"/>
                  </a:cxn>
                  <a:cxn ang="0">
                    <a:pos x="642" y="59"/>
                  </a:cxn>
                  <a:cxn ang="0">
                    <a:pos x="1129" y="152"/>
                  </a:cxn>
                  <a:cxn ang="0">
                    <a:pos x="1191" y="361"/>
                  </a:cxn>
                  <a:cxn ang="0">
                    <a:pos x="1453" y="626"/>
                  </a:cxn>
                  <a:cxn ang="0">
                    <a:pos x="772" y="663"/>
                  </a:cxn>
                  <a:cxn ang="0">
                    <a:pos x="960" y="449"/>
                  </a:cxn>
                  <a:cxn ang="0">
                    <a:pos x="892" y="219"/>
                  </a:cxn>
                  <a:cxn ang="0">
                    <a:pos x="703" y="219"/>
                  </a:cxn>
                  <a:cxn ang="0">
                    <a:pos x="406" y="551"/>
                  </a:cxn>
                  <a:cxn ang="0">
                    <a:pos x="406" y="1341"/>
                  </a:cxn>
                  <a:cxn ang="0">
                    <a:pos x="474" y="2140"/>
                  </a:cxn>
                  <a:cxn ang="0">
                    <a:pos x="642" y="2456"/>
                  </a:cxn>
                  <a:cxn ang="0">
                    <a:pos x="84" y="2391"/>
                  </a:cxn>
                </a:cxnLst>
                <a:rect l="0" t="0" r="r" b="b"/>
                <a:pathLst>
                  <a:path w="1523" h="2498">
                    <a:moveTo>
                      <a:pt x="0" y="2409"/>
                    </a:moveTo>
                    <a:cubicBezTo>
                      <a:pt x="66" y="2405"/>
                      <a:pt x="132" y="2401"/>
                      <a:pt x="177" y="2084"/>
                    </a:cubicBezTo>
                    <a:cubicBezTo>
                      <a:pt x="222" y="1767"/>
                      <a:pt x="191" y="842"/>
                      <a:pt x="268" y="505"/>
                    </a:cubicBezTo>
                    <a:cubicBezTo>
                      <a:pt x="345" y="168"/>
                      <a:pt x="499" y="118"/>
                      <a:pt x="642" y="59"/>
                    </a:cubicBezTo>
                    <a:cubicBezTo>
                      <a:pt x="785" y="0"/>
                      <a:pt x="1038" y="102"/>
                      <a:pt x="1129" y="152"/>
                    </a:cubicBezTo>
                    <a:cubicBezTo>
                      <a:pt x="1220" y="202"/>
                      <a:pt x="1137" y="282"/>
                      <a:pt x="1191" y="361"/>
                    </a:cubicBezTo>
                    <a:cubicBezTo>
                      <a:pt x="1245" y="440"/>
                      <a:pt x="1523" y="576"/>
                      <a:pt x="1453" y="626"/>
                    </a:cubicBezTo>
                    <a:cubicBezTo>
                      <a:pt x="1383" y="676"/>
                      <a:pt x="854" y="693"/>
                      <a:pt x="772" y="663"/>
                    </a:cubicBezTo>
                    <a:cubicBezTo>
                      <a:pt x="690" y="633"/>
                      <a:pt x="940" y="523"/>
                      <a:pt x="960" y="449"/>
                    </a:cubicBezTo>
                    <a:cubicBezTo>
                      <a:pt x="980" y="375"/>
                      <a:pt x="935" y="257"/>
                      <a:pt x="892" y="219"/>
                    </a:cubicBezTo>
                    <a:cubicBezTo>
                      <a:pt x="849" y="181"/>
                      <a:pt x="784" y="164"/>
                      <a:pt x="703" y="219"/>
                    </a:cubicBezTo>
                    <a:cubicBezTo>
                      <a:pt x="622" y="274"/>
                      <a:pt x="455" y="364"/>
                      <a:pt x="406" y="551"/>
                    </a:cubicBezTo>
                    <a:cubicBezTo>
                      <a:pt x="357" y="738"/>
                      <a:pt x="395" y="1076"/>
                      <a:pt x="406" y="1341"/>
                    </a:cubicBezTo>
                    <a:cubicBezTo>
                      <a:pt x="417" y="1606"/>
                      <a:pt x="435" y="1954"/>
                      <a:pt x="474" y="2140"/>
                    </a:cubicBezTo>
                    <a:cubicBezTo>
                      <a:pt x="513" y="2326"/>
                      <a:pt x="707" y="2414"/>
                      <a:pt x="642" y="2456"/>
                    </a:cubicBezTo>
                    <a:cubicBezTo>
                      <a:pt x="577" y="2498"/>
                      <a:pt x="330" y="2444"/>
                      <a:pt x="84" y="2391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9" name="Freeform 105"/>
              <p:cNvSpPr>
                <a:spLocks/>
              </p:cNvSpPr>
              <p:nvPr/>
            </p:nvSpPr>
            <p:spPr bwMode="auto">
              <a:xfrm>
                <a:off x="5679" y="8465"/>
                <a:ext cx="211" cy="399"/>
              </a:xfrm>
              <a:custGeom>
                <a:avLst/>
                <a:gdLst/>
                <a:ahLst/>
                <a:cxnLst>
                  <a:cxn ang="0">
                    <a:pos x="22" y="101"/>
                  </a:cxn>
                  <a:cxn ang="0">
                    <a:pos x="100" y="8"/>
                  </a:cxn>
                  <a:cxn ang="0">
                    <a:pos x="202" y="147"/>
                  </a:cxn>
                  <a:cxn ang="0">
                    <a:pos x="155" y="324"/>
                  </a:cxn>
                  <a:cxn ang="0">
                    <a:pos x="22" y="370"/>
                  </a:cxn>
                  <a:cxn ang="0">
                    <a:pos x="22" y="101"/>
                  </a:cxn>
                </a:cxnLst>
                <a:rect l="0" t="0" r="r" b="b"/>
                <a:pathLst>
                  <a:path w="211" h="399">
                    <a:moveTo>
                      <a:pt x="22" y="101"/>
                    </a:moveTo>
                    <a:cubicBezTo>
                      <a:pt x="35" y="41"/>
                      <a:pt x="70" y="0"/>
                      <a:pt x="100" y="8"/>
                    </a:cubicBezTo>
                    <a:cubicBezTo>
                      <a:pt x="130" y="16"/>
                      <a:pt x="193" y="94"/>
                      <a:pt x="202" y="147"/>
                    </a:cubicBezTo>
                    <a:cubicBezTo>
                      <a:pt x="211" y="200"/>
                      <a:pt x="185" y="287"/>
                      <a:pt x="155" y="324"/>
                    </a:cubicBezTo>
                    <a:cubicBezTo>
                      <a:pt x="125" y="361"/>
                      <a:pt x="44" y="399"/>
                      <a:pt x="22" y="370"/>
                    </a:cubicBezTo>
                    <a:cubicBezTo>
                      <a:pt x="0" y="341"/>
                      <a:pt x="9" y="161"/>
                      <a:pt x="22" y="101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6" name="245 Elipse"/>
            <p:cNvSpPr/>
            <p:nvPr/>
          </p:nvSpPr>
          <p:spPr>
            <a:xfrm>
              <a:off x="3214678" y="3500438"/>
              <a:ext cx="285752" cy="71438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25" name="Group 112"/>
          <p:cNvGrpSpPr>
            <a:grpSpLocks/>
          </p:cNvGrpSpPr>
          <p:nvPr/>
        </p:nvGrpSpPr>
        <p:grpSpPr bwMode="auto">
          <a:xfrm rot="2845261">
            <a:off x="690372" y="1725905"/>
            <a:ext cx="560137" cy="762983"/>
            <a:chOff x="1945" y="7873"/>
            <a:chExt cx="2659" cy="2360"/>
          </a:xfrm>
        </p:grpSpPr>
        <p:sp>
          <p:nvSpPr>
            <p:cNvPr id="227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" name="Group 112"/>
          <p:cNvGrpSpPr>
            <a:grpSpLocks/>
          </p:cNvGrpSpPr>
          <p:nvPr/>
        </p:nvGrpSpPr>
        <p:grpSpPr bwMode="auto">
          <a:xfrm rot="2845261">
            <a:off x="1477373" y="1363672"/>
            <a:ext cx="477695" cy="535956"/>
            <a:chOff x="1945" y="7873"/>
            <a:chExt cx="2659" cy="2360"/>
          </a:xfrm>
        </p:grpSpPr>
        <p:sp>
          <p:nvSpPr>
            <p:cNvPr id="235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0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" name="Group 148"/>
          <p:cNvGrpSpPr>
            <a:grpSpLocks/>
          </p:cNvGrpSpPr>
          <p:nvPr/>
        </p:nvGrpSpPr>
        <p:grpSpPr bwMode="auto">
          <a:xfrm>
            <a:off x="7679776" y="1060287"/>
            <a:ext cx="1428728" cy="1299980"/>
            <a:chOff x="2502" y="8107"/>
            <a:chExt cx="2808" cy="2523"/>
          </a:xfrm>
        </p:grpSpPr>
        <p:sp>
          <p:nvSpPr>
            <p:cNvPr id="242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56" name="255 CuadroTexto"/>
          <p:cNvSpPr txBox="1"/>
          <p:nvPr/>
        </p:nvSpPr>
        <p:spPr>
          <a:xfrm>
            <a:off x="1691680" y="44624"/>
            <a:ext cx="7336975" cy="1015663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ANTE CUALQUIER DUDA O SITUACIÓN DE PELIGRO, </a:t>
            </a:r>
          </a:p>
          <a:p>
            <a:pPr algn="ctr"/>
            <a:r>
              <a:rPr lang="es-ES" sz="2400" b="1" dirty="0" smtClean="0">
                <a:solidFill>
                  <a:srgbClr val="0070C0"/>
                </a:solidFill>
                <a:latin typeface="Comic Sans MS" pitchFamily="66" charset="0"/>
              </a:rPr>
              <a:t>ACUDE AL SOCORRISTA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28" name="Group 111"/>
          <p:cNvGrpSpPr>
            <a:grpSpLocks/>
          </p:cNvGrpSpPr>
          <p:nvPr/>
        </p:nvGrpSpPr>
        <p:grpSpPr bwMode="auto">
          <a:xfrm>
            <a:off x="8072463" y="1785926"/>
            <a:ext cx="1071538" cy="2487619"/>
            <a:chOff x="2226" y="2120"/>
            <a:chExt cx="783" cy="2456"/>
          </a:xfrm>
        </p:grpSpPr>
        <p:sp>
          <p:nvSpPr>
            <p:cNvPr id="258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" name="Group 81"/>
          <p:cNvGrpSpPr>
            <a:grpSpLocks/>
          </p:cNvGrpSpPr>
          <p:nvPr/>
        </p:nvGrpSpPr>
        <p:grpSpPr bwMode="auto">
          <a:xfrm>
            <a:off x="6643702" y="3429000"/>
            <a:ext cx="1928826" cy="1143008"/>
            <a:chOff x="1922" y="8806"/>
            <a:chExt cx="3073" cy="1812"/>
          </a:xfrm>
        </p:grpSpPr>
        <p:sp>
          <p:nvSpPr>
            <p:cNvPr id="261" name="Freeform 82"/>
            <p:cNvSpPr>
              <a:spLocks/>
            </p:cNvSpPr>
            <p:nvPr/>
          </p:nvSpPr>
          <p:spPr bwMode="auto">
            <a:xfrm>
              <a:off x="4436" y="9692"/>
              <a:ext cx="154" cy="615"/>
            </a:xfrm>
            <a:custGeom>
              <a:avLst/>
              <a:gdLst/>
              <a:ahLst/>
              <a:cxnLst>
                <a:cxn ang="0">
                  <a:pos x="19" y="159"/>
                </a:cxn>
                <a:cxn ang="0">
                  <a:pos x="19" y="555"/>
                </a:cxn>
                <a:cxn ang="0">
                  <a:pos x="135" y="518"/>
                </a:cxn>
                <a:cxn ang="0">
                  <a:pos x="135" y="66"/>
                </a:cxn>
                <a:cxn ang="0">
                  <a:pos x="19" y="159"/>
                </a:cxn>
              </a:cxnLst>
              <a:rect l="0" t="0" r="r" b="b"/>
              <a:pathLst>
                <a:path w="154" h="615">
                  <a:moveTo>
                    <a:pt x="19" y="159"/>
                  </a:moveTo>
                  <a:cubicBezTo>
                    <a:pt x="0" y="240"/>
                    <a:pt x="0" y="495"/>
                    <a:pt x="19" y="555"/>
                  </a:cubicBezTo>
                  <a:cubicBezTo>
                    <a:pt x="38" y="615"/>
                    <a:pt x="116" y="599"/>
                    <a:pt x="135" y="518"/>
                  </a:cubicBezTo>
                  <a:cubicBezTo>
                    <a:pt x="154" y="437"/>
                    <a:pt x="154" y="132"/>
                    <a:pt x="135" y="66"/>
                  </a:cubicBezTo>
                  <a:cubicBezTo>
                    <a:pt x="116" y="0"/>
                    <a:pt x="38" y="78"/>
                    <a:pt x="19" y="159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0" name="Group 83"/>
            <p:cNvGrpSpPr>
              <a:grpSpLocks/>
            </p:cNvGrpSpPr>
            <p:nvPr/>
          </p:nvGrpSpPr>
          <p:grpSpPr bwMode="auto">
            <a:xfrm>
              <a:off x="1922" y="8806"/>
              <a:ext cx="3073" cy="1812"/>
              <a:chOff x="1922" y="8806"/>
              <a:chExt cx="3073" cy="1812"/>
            </a:xfrm>
          </p:grpSpPr>
          <p:sp>
            <p:nvSpPr>
              <p:cNvPr id="263" name="Freeform 84"/>
              <p:cNvSpPr>
                <a:spLocks/>
              </p:cNvSpPr>
              <p:nvPr/>
            </p:nvSpPr>
            <p:spPr bwMode="auto">
              <a:xfrm>
                <a:off x="2138" y="9615"/>
                <a:ext cx="2593" cy="198"/>
              </a:xfrm>
              <a:custGeom>
                <a:avLst/>
                <a:gdLst/>
                <a:ahLst/>
                <a:cxnLst>
                  <a:cxn ang="0">
                    <a:pos x="291" y="25"/>
                  </a:cxn>
                  <a:cxn ang="0">
                    <a:pos x="598" y="25"/>
                  </a:cxn>
                  <a:cxn ang="0">
                    <a:pos x="1537" y="25"/>
                  </a:cxn>
                  <a:cxn ang="0">
                    <a:pos x="2386" y="25"/>
                  </a:cxn>
                  <a:cxn ang="0">
                    <a:pos x="2585" y="25"/>
                  </a:cxn>
                  <a:cxn ang="0">
                    <a:pos x="2340" y="177"/>
                  </a:cxn>
                  <a:cxn ang="0">
                    <a:pos x="1938" y="149"/>
                  </a:cxn>
                  <a:cxn ang="0">
                    <a:pos x="994" y="149"/>
                  </a:cxn>
                  <a:cxn ang="0">
                    <a:pos x="110" y="158"/>
                  </a:cxn>
                  <a:cxn ang="0">
                    <a:pos x="291" y="25"/>
                  </a:cxn>
                </a:cxnLst>
                <a:rect l="0" t="0" r="r" b="b"/>
                <a:pathLst>
                  <a:path w="2593" h="198">
                    <a:moveTo>
                      <a:pt x="291" y="25"/>
                    </a:moveTo>
                    <a:cubicBezTo>
                      <a:pt x="372" y="3"/>
                      <a:pt x="390" y="25"/>
                      <a:pt x="598" y="25"/>
                    </a:cubicBezTo>
                    <a:cubicBezTo>
                      <a:pt x="806" y="25"/>
                      <a:pt x="1239" y="25"/>
                      <a:pt x="1537" y="25"/>
                    </a:cubicBezTo>
                    <a:cubicBezTo>
                      <a:pt x="1835" y="25"/>
                      <a:pt x="2211" y="25"/>
                      <a:pt x="2386" y="25"/>
                    </a:cubicBezTo>
                    <a:cubicBezTo>
                      <a:pt x="2561" y="25"/>
                      <a:pt x="2593" y="0"/>
                      <a:pt x="2585" y="25"/>
                    </a:cubicBezTo>
                    <a:cubicBezTo>
                      <a:pt x="2577" y="50"/>
                      <a:pt x="2448" y="156"/>
                      <a:pt x="2340" y="177"/>
                    </a:cubicBezTo>
                    <a:cubicBezTo>
                      <a:pt x="2232" y="198"/>
                      <a:pt x="2162" y="154"/>
                      <a:pt x="1938" y="149"/>
                    </a:cubicBezTo>
                    <a:cubicBezTo>
                      <a:pt x="1714" y="144"/>
                      <a:pt x="1299" y="147"/>
                      <a:pt x="994" y="149"/>
                    </a:cubicBezTo>
                    <a:cubicBezTo>
                      <a:pt x="689" y="151"/>
                      <a:pt x="220" y="179"/>
                      <a:pt x="110" y="158"/>
                    </a:cubicBezTo>
                    <a:cubicBezTo>
                      <a:pt x="0" y="137"/>
                      <a:pt x="210" y="47"/>
                      <a:pt x="291" y="25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" name="Group 85"/>
              <p:cNvGrpSpPr>
                <a:grpSpLocks/>
              </p:cNvGrpSpPr>
              <p:nvPr/>
            </p:nvGrpSpPr>
            <p:grpSpPr bwMode="auto">
              <a:xfrm>
                <a:off x="1922" y="8806"/>
                <a:ext cx="3073" cy="1812"/>
                <a:chOff x="1922" y="8806"/>
                <a:chExt cx="3073" cy="1812"/>
              </a:xfrm>
            </p:grpSpPr>
            <p:sp>
              <p:nvSpPr>
                <p:cNvPr id="265" name="Freeform 86"/>
                <p:cNvSpPr>
                  <a:spLocks/>
                </p:cNvSpPr>
                <p:nvPr/>
              </p:nvSpPr>
              <p:spPr bwMode="auto">
                <a:xfrm>
                  <a:off x="2479" y="9999"/>
                  <a:ext cx="184" cy="308"/>
                </a:xfrm>
                <a:custGeom>
                  <a:avLst/>
                  <a:gdLst/>
                  <a:ahLst/>
                  <a:cxnLst>
                    <a:cxn ang="0">
                      <a:pos x="38" y="122"/>
                    </a:cxn>
                    <a:cxn ang="0">
                      <a:pos x="76" y="289"/>
                    </a:cxn>
                    <a:cxn ang="0">
                      <a:pos x="306" y="234"/>
                    </a:cxn>
                    <a:cxn ang="0">
                      <a:pos x="306" y="26"/>
                    </a:cxn>
                    <a:cxn ang="0">
                      <a:pos x="38" y="122"/>
                    </a:cxn>
                  </a:cxnLst>
                  <a:rect l="0" t="0" r="r" b="b"/>
                  <a:pathLst>
                    <a:path w="351" h="308">
                      <a:moveTo>
                        <a:pt x="38" y="122"/>
                      </a:moveTo>
                      <a:cubicBezTo>
                        <a:pt x="0" y="166"/>
                        <a:pt x="31" y="270"/>
                        <a:pt x="76" y="289"/>
                      </a:cubicBezTo>
                      <a:cubicBezTo>
                        <a:pt x="121" y="308"/>
                        <a:pt x="268" y="278"/>
                        <a:pt x="306" y="234"/>
                      </a:cubicBezTo>
                      <a:cubicBezTo>
                        <a:pt x="344" y="190"/>
                        <a:pt x="351" y="52"/>
                        <a:pt x="306" y="26"/>
                      </a:cubicBezTo>
                      <a:cubicBezTo>
                        <a:pt x="261" y="0"/>
                        <a:pt x="76" y="78"/>
                        <a:pt x="38" y="122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64" name="Group 87"/>
                <p:cNvGrpSpPr>
                  <a:grpSpLocks/>
                </p:cNvGrpSpPr>
                <p:nvPr/>
              </p:nvGrpSpPr>
              <p:grpSpPr bwMode="auto">
                <a:xfrm>
                  <a:off x="1922" y="8806"/>
                  <a:ext cx="3073" cy="1812"/>
                  <a:chOff x="1922" y="8806"/>
                  <a:chExt cx="3073" cy="1812"/>
                </a:xfrm>
              </p:grpSpPr>
              <p:sp>
                <p:nvSpPr>
                  <p:cNvPr id="267" name="Freeform 88"/>
                  <p:cNvSpPr>
                    <a:spLocks/>
                  </p:cNvSpPr>
                  <p:nvPr/>
                </p:nvSpPr>
                <p:spPr bwMode="auto">
                  <a:xfrm>
                    <a:off x="2288" y="9758"/>
                    <a:ext cx="366" cy="108"/>
                  </a:xfrm>
                  <a:custGeom>
                    <a:avLst/>
                    <a:gdLst/>
                    <a:ahLst/>
                    <a:cxnLst>
                      <a:cxn ang="0">
                        <a:pos x="221" y="6"/>
                      </a:cxn>
                      <a:cxn ang="0">
                        <a:pos x="6" y="93"/>
                      </a:cxn>
                      <a:cxn ang="0">
                        <a:pos x="184" y="93"/>
                      </a:cxn>
                      <a:cxn ang="0">
                        <a:pos x="360" y="55"/>
                      </a:cxn>
                      <a:cxn ang="0">
                        <a:pos x="221" y="6"/>
                      </a:cxn>
                    </a:cxnLst>
                    <a:rect l="0" t="0" r="r" b="b"/>
                    <a:pathLst>
                      <a:path w="366" h="108">
                        <a:moveTo>
                          <a:pt x="221" y="6"/>
                        </a:moveTo>
                        <a:cubicBezTo>
                          <a:pt x="162" y="12"/>
                          <a:pt x="12" y="78"/>
                          <a:pt x="6" y="93"/>
                        </a:cubicBezTo>
                        <a:cubicBezTo>
                          <a:pt x="0" y="108"/>
                          <a:pt x="125" y="99"/>
                          <a:pt x="184" y="93"/>
                        </a:cubicBezTo>
                        <a:cubicBezTo>
                          <a:pt x="243" y="87"/>
                          <a:pt x="354" y="61"/>
                          <a:pt x="360" y="55"/>
                        </a:cubicBezTo>
                        <a:cubicBezTo>
                          <a:pt x="366" y="49"/>
                          <a:pt x="280" y="0"/>
                          <a:pt x="221" y="6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8" name="Freeform 89"/>
                  <p:cNvSpPr>
                    <a:spLocks/>
                  </p:cNvSpPr>
                  <p:nvPr/>
                </p:nvSpPr>
                <p:spPr bwMode="auto">
                  <a:xfrm>
                    <a:off x="4062" y="9749"/>
                    <a:ext cx="287" cy="135"/>
                  </a:xfrm>
                  <a:custGeom>
                    <a:avLst/>
                    <a:gdLst/>
                    <a:ahLst/>
                    <a:cxnLst>
                      <a:cxn ang="0">
                        <a:pos x="72" y="9"/>
                      </a:cxn>
                      <a:cxn ang="0">
                        <a:pos x="14" y="117"/>
                      </a:cxn>
                      <a:cxn ang="0">
                        <a:pos x="156" y="117"/>
                      </a:cxn>
                      <a:cxn ang="0">
                        <a:pos x="273" y="64"/>
                      </a:cxn>
                      <a:cxn ang="0">
                        <a:pos x="72" y="9"/>
                      </a:cxn>
                    </a:cxnLst>
                    <a:rect l="0" t="0" r="r" b="b"/>
                    <a:pathLst>
                      <a:path w="287" h="135">
                        <a:moveTo>
                          <a:pt x="72" y="9"/>
                        </a:moveTo>
                        <a:cubicBezTo>
                          <a:pt x="29" y="18"/>
                          <a:pt x="0" y="99"/>
                          <a:pt x="14" y="117"/>
                        </a:cubicBezTo>
                        <a:cubicBezTo>
                          <a:pt x="28" y="135"/>
                          <a:pt x="113" y="126"/>
                          <a:pt x="156" y="117"/>
                        </a:cubicBezTo>
                        <a:cubicBezTo>
                          <a:pt x="199" y="108"/>
                          <a:pt x="287" y="82"/>
                          <a:pt x="273" y="64"/>
                        </a:cubicBezTo>
                        <a:cubicBezTo>
                          <a:pt x="259" y="46"/>
                          <a:pt x="115" y="0"/>
                          <a:pt x="72" y="9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9" name="Freeform 90"/>
                  <p:cNvSpPr>
                    <a:spLocks/>
                  </p:cNvSpPr>
                  <p:nvPr/>
                </p:nvSpPr>
                <p:spPr bwMode="auto">
                  <a:xfrm>
                    <a:off x="2294" y="8806"/>
                    <a:ext cx="2701" cy="526"/>
                  </a:xfrm>
                  <a:custGeom>
                    <a:avLst/>
                    <a:gdLst/>
                    <a:ahLst/>
                    <a:cxnLst>
                      <a:cxn ang="0">
                        <a:pos x="135" y="103"/>
                      </a:cxn>
                      <a:cxn ang="0">
                        <a:pos x="135" y="447"/>
                      </a:cxn>
                      <a:cxn ang="0">
                        <a:pos x="809" y="475"/>
                      </a:cxn>
                      <a:cxn ang="0">
                        <a:pos x="1665" y="484"/>
                      </a:cxn>
                      <a:cxn ang="0">
                        <a:pos x="2500" y="456"/>
                      </a:cxn>
                      <a:cxn ang="0">
                        <a:pos x="2602" y="66"/>
                      </a:cxn>
                      <a:cxn ang="0">
                        <a:pos x="1908" y="57"/>
                      </a:cxn>
                      <a:cxn ang="0">
                        <a:pos x="943" y="76"/>
                      </a:cxn>
                      <a:cxn ang="0">
                        <a:pos x="135" y="103"/>
                      </a:cxn>
                    </a:cxnLst>
                    <a:rect l="0" t="0" r="r" b="b"/>
                    <a:pathLst>
                      <a:path w="2701" h="526">
                        <a:moveTo>
                          <a:pt x="135" y="103"/>
                        </a:moveTo>
                        <a:cubicBezTo>
                          <a:pt x="0" y="165"/>
                          <a:pt x="23" y="385"/>
                          <a:pt x="135" y="447"/>
                        </a:cubicBezTo>
                        <a:cubicBezTo>
                          <a:pt x="247" y="509"/>
                          <a:pt x="554" y="469"/>
                          <a:pt x="809" y="475"/>
                        </a:cubicBezTo>
                        <a:cubicBezTo>
                          <a:pt x="1064" y="481"/>
                          <a:pt x="1383" y="487"/>
                          <a:pt x="1665" y="484"/>
                        </a:cubicBezTo>
                        <a:cubicBezTo>
                          <a:pt x="1947" y="481"/>
                          <a:pt x="2344" y="526"/>
                          <a:pt x="2500" y="456"/>
                        </a:cubicBezTo>
                        <a:cubicBezTo>
                          <a:pt x="2656" y="386"/>
                          <a:pt x="2701" y="132"/>
                          <a:pt x="2602" y="66"/>
                        </a:cubicBezTo>
                        <a:cubicBezTo>
                          <a:pt x="2503" y="0"/>
                          <a:pt x="2184" y="55"/>
                          <a:pt x="1908" y="57"/>
                        </a:cubicBezTo>
                        <a:cubicBezTo>
                          <a:pt x="1632" y="59"/>
                          <a:pt x="1238" y="70"/>
                          <a:pt x="943" y="76"/>
                        </a:cubicBezTo>
                        <a:cubicBezTo>
                          <a:pt x="648" y="82"/>
                          <a:pt x="270" y="41"/>
                          <a:pt x="135" y="10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0" name="Freeform 91"/>
                  <p:cNvSpPr>
                    <a:spLocks/>
                  </p:cNvSpPr>
                  <p:nvPr/>
                </p:nvSpPr>
                <p:spPr bwMode="auto">
                  <a:xfrm>
                    <a:off x="2564" y="9288"/>
                    <a:ext cx="306" cy="352"/>
                  </a:xfrm>
                  <a:custGeom>
                    <a:avLst/>
                    <a:gdLst/>
                    <a:ahLst/>
                    <a:cxnLst>
                      <a:cxn ang="0">
                        <a:pos x="38" y="44"/>
                      </a:cxn>
                      <a:cxn ang="0">
                        <a:pos x="38" y="309"/>
                      </a:cxn>
                      <a:cxn ang="0">
                        <a:pos x="268" y="300"/>
                      </a:cxn>
                      <a:cxn ang="0">
                        <a:pos x="268" y="44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06" h="352">
                        <a:moveTo>
                          <a:pt x="38" y="44"/>
                        </a:moveTo>
                        <a:cubicBezTo>
                          <a:pt x="0" y="88"/>
                          <a:pt x="0" y="266"/>
                          <a:pt x="38" y="309"/>
                        </a:cubicBezTo>
                        <a:cubicBezTo>
                          <a:pt x="76" y="352"/>
                          <a:pt x="230" y="344"/>
                          <a:pt x="268" y="300"/>
                        </a:cubicBezTo>
                        <a:cubicBezTo>
                          <a:pt x="306" y="256"/>
                          <a:pt x="306" y="87"/>
                          <a:pt x="268" y="44"/>
                        </a:cubicBezTo>
                        <a:cubicBezTo>
                          <a:pt x="230" y="1"/>
                          <a:pt x="76" y="0"/>
                          <a:pt x="38" y="44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1" name="Freeform 92"/>
                  <p:cNvSpPr>
                    <a:spLocks/>
                  </p:cNvSpPr>
                  <p:nvPr/>
                </p:nvSpPr>
                <p:spPr bwMode="auto">
                  <a:xfrm>
                    <a:off x="4335" y="9229"/>
                    <a:ext cx="333" cy="459"/>
                  </a:xfrm>
                  <a:custGeom>
                    <a:avLst/>
                    <a:gdLst/>
                    <a:ahLst/>
                    <a:cxnLst>
                      <a:cxn ang="0">
                        <a:pos x="43" y="103"/>
                      </a:cxn>
                      <a:cxn ang="0">
                        <a:pos x="43" y="349"/>
                      </a:cxn>
                      <a:cxn ang="0">
                        <a:pos x="236" y="411"/>
                      </a:cxn>
                      <a:cxn ang="0">
                        <a:pos x="301" y="59"/>
                      </a:cxn>
                      <a:cxn ang="0">
                        <a:pos x="43" y="103"/>
                      </a:cxn>
                    </a:cxnLst>
                    <a:rect l="0" t="0" r="r" b="b"/>
                    <a:pathLst>
                      <a:path w="333" h="459">
                        <a:moveTo>
                          <a:pt x="43" y="103"/>
                        </a:moveTo>
                        <a:cubicBezTo>
                          <a:pt x="0" y="151"/>
                          <a:pt x="11" y="298"/>
                          <a:pt x="43" y="349"/>
                        </a:cubicBezTo>
                        <a:cubicBezTo>
                          <a:pt x="75" y="400"/>
                          <a:pt x="193" y="459"/>
                          <a:pt x="236" y="411"/>
                        </a:cubicBezTo>
                        <a:cubicBezTo>
                          <a:pt x="279" y="363"/>
                          <a:pt x="333" y="118"/>
                          <a:pt x="301" y="59"/>
                        </a:cubicBezTo>
                        <a:cubicBezTo>
                          <a:pt x="269" y="0"/>
                          <a:pt x="86" y="55"/>
                          <a:pt x="43" y="103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2" name="Freeform 93"/>
                  <p:cNvSpPr>
                    <a:spLocks/>
                  </p:cNvSpPr>
                  <p:nvPr/>
                </p:nvSpPr>
                <p:spPr bwMode="auto">
                  <a:xfrm>
                    <a:off x="1922" y="9851"/>
                    <a:ext cx="2533" cy="235"/>
                  </a:xfrm>
                  <a:custGeom>
                    <a:avLst/>
                    <a:gdLst/>
                    <a:ahLst/>
                    <a:cxnLst>
                      <a:cxn ang="0">
                        <a:pos x="216" y="25"/>
                      </a:cxn>
                      <a:cxn ang="0">
                        <a:pos x="1120" y="43"/>
                      </a:cxn>
                      <a:cxn ang="0">
                        <a:pos x="1928" y="43"/>
                      </a:cxn>
                      <a:cxn ang="0">
                        <a:pos x="2413" y="43"/>
                      </a:cxn>
                      <a:cxn ang="0">
                        <a:pos x="2510" y="43"/>
                      </a:cxn>
                      <a:cxn ang="0">
                        <a:pos x="2277" y="192"/>
                      </a:cxn>
                      <a:cxn ang="0">
                        <a:pos x="1753" y="220"/>
                      </a:cxn>
                      <a:cxn ang="0">
                        <a:pos x="910" y="229"/>
                      </a:cxn>
                      <a:cxn ang="0">
                        <a:pos x="159" y="183"/>
                      </a:cxn>
                      <a:cxn ang="0">
                        <a:pos x="9" y="192"/>
                      </a:cxn>
                      <a:cxn ang="0">
                        <a:pos x="216" y="25"/>
                      </a:cxn>
                    </a:cxnLst>
                    <a:rect l="0" t="0" r="r" b="b"/>
                    <a:pathLst>
                      <a:path w="2533" h="235">
                        <a:moveTo>
                          <a:pt x="216" y="25"/>
                        </a:moveTo>
                        <a:cubicBezTo>
                          <a:pt x="401" y="0"/>
                          <a:pt x="835" y="40"/>
                          <a:pt x="1120" y="43"/>
                        </a:cubicBezTo>
                        <a:cubicBezTo>
                          <a:pt x="1405" y="46"/>
                          <a:pt x="1713" y="43"/>
                          <a:pt x="1928" y="43"/>
                        </a:cubicBezTo>
                        <a:cubicBezTo>
                          <a:pt x="2143" y="43"/>
                          <a:pt x="2316" y="43"/>
                          <a:pt x="2413" y="43"/>
                        </a:cubicBezTo>
                        <a:cubicBezTo>
                          <a:pt x="2510" y="43"/>
                          <a:pt x="2533" y="18"/>
                          <a:pt x="2510" y="43"/>
                        </a:cubicBezTo>
                        <a:cubicBezTo>
                          <a:pt x="2487" y="68"/>
                          <a:pt x="2403" y="163"/>
                          <a:pt x="2277" y="192"/>
                        </a:cubicBezTo>
                        <a:cubicBezTo>
                          <a:pt x="2151" y="221"/>
                          <a:pt x="1981" y="214"/>
                          <a:pt x="1753" y="220"/>
                        </a:cubicBezTo>
                        <a:cubicBezTo>
                          <a:pt x="1525" y="226"/>
                          <a:pt x="1176" y="235"/>
                          <a:pt x="910" y="229"/>
                        </a:cubicBezTo>
                        <a:cubicBezTo>
                          <a:pt x="644" y="223"/>
                          <a:pt x="309" y="189"/>
                          <a:pt x="159" y="183"/>
                        </a:cubicBezTo>
                        <a:cubicBezTo>
                          <a:pt x="9" y="177"/>
                          <a:pt x="0" y="218"/>
                          <a:pt x="9" y="192"/>
                        </a:cubicBezTo>
                        <a:cubicBezTo>
                          <a:pt x="18" y="166"/>
                          <a:pt x="31" y="50"/>
                          <a:pt x="216" y="25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3" name="Freeform 94"/>
                  <p:cNvSpPr>
                    <a:spLocks/>
                  </p:cNvSpPr>
                  <p:nvPr/>
                </p:nvSpPr>
                <p:spPr bwMode="auto">
                  <a:xfrm>
                    <a:off x="2107" y="10008"/>
                    <a:ext cx="308" cy="610"/>
                  </a:xfrm>
                  <a:custGeom>
                    <a:avLst/>
                    <a:gdLst/>
                    <a:ahLst/>
                    <a:cxnLst>
                      <a:cxn ang="0">
                        <a:pos x="31" y="78"/>
                      </a:cxn>
                      <a:cxn ang="0">
                        <a:pos x="86" y="546"/>
                      </a:cxn>
                      <a:cxn ang="0">
                        <a:pos x="253" y="462"/>
                      </a:cxn>
                      <a:cxn ang="0">
                        <a:pos x="271" y="78"/>
                      </a:cxn>
                      <a:cxn ang="0">
                        <a:pos x="31" y="78"/>
                      </a:cxn>
                    </a:cxnLst>
                    <a:rect l="0" t="0" r="r" b="b"/>
                    <a:pathLst>
                      <a:path w="308" h="610">
                        <a:moveTo>
                          <a:pt x="31" y="78"/>
                        </a:moveTo>
                        <a:cubicBezTo>
                          <a:pt x="0" y="156"/>
                          <a:pt x="49" y="482"/>
                          <a:pt x="86" y="546"/>
                        </a:cubicBezTo>
                        <a:cubicBezTo>
                          <a:pt x="123" y="610"/>
                          <a:pt x="222" y="540"/>
                          <a:pt x="253" y="462"/>
                        </a:cubicBezTo>
                        <a:cubicBezTo>
                          <a:pt x="284" y="384"/>
                          <a:pt x="308" y="142"/>
                          <a:pt x="271" y="78"/>
                        </a:cubicBezTo>
                        <a:cubicBezTo>
                          <a:pt x="234" y="14"/>
                          <a:pt x="62" y="0"/>
                          <a:pt x="31" y="78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4" name="Freeform 95"/>
                  <p:cNvSpPr>
                    <a:spLocks/>
                  </p:cNvSpPr>
                  <p:nvPr/>
                </p:nvSpPr>
                <p:spPr bwMode="auto">
                  <a:xfrm>
                    <a:off x="3823" y="10009"/>
                    <a:ext cx="274" cy="605"/>
                  </a:xfrm>
                  <a:custGeom>
                    <a:avLst/>
                    <a:gdLst/>
                    <a:ahLst/>
                    <a:cxnLst>
                      <a:cxn ang="0">
                        <a:pos x="27" y="77"/>
                      </a:cxn>
                      <a:cxn ang="0">
                        <a:pos x="79" y="536"/>
                      </a:cxn>
                      <a:cxn ang="0">
                        <a:pos x="239" y="489"/>
                      </a:cxn>
                      <a:cxn ang="0">
                        <a:pos x="239" y="77"/>
                      </a:cxn>
                      <a:cxn ang="0">
                        <a:pos x="27" y="77"/>
                      </a:cxn>
                    </a:cxnLst>
                    <a:rect l="0" t="0" r="r" b="b"/>
                    <a:pathLst>
                      <a:path w="274" h="605">
                        <a:moveTo>
                          <a:pt x="27" y="77"/>
                        </a:moveTo>
                        <a:cubicBezTo>
                          <a:pt x="0" y="154"/>
                          <a:pt x="44" y="467"/>
                          <a:pt x="79" y="536"/>
                        </a:cubicBezTo>
                        <a:cubicBezTo>
                          <a:pt x="114" y="605"/>
                          <a:pt x="212" y="566"/>
                          <a:pt x="239" y="489"/>
                        </a:cubicBezTo>
                        <a:cubicBezTo>
                          <a:pt x="266" y="412"/>
                          <a:pt x="274" y="146"/>
                          <a:pt x="239" y="77"/>
                        </a:cubicBezTo>
                        <a:cubicBezTo>
                          <a:pt x="204" y="8"/>
                          <a:pt x="54" y="0"/>
                          <a:pt x="27" y="77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5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2654" y="9021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6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4554" y="8959"/>
                    <a:ext cx="82" cy="143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7" name="Oval 98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509" y="9640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8" name="Oval 99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354" y="962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79" name="Oval 100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2288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80" name="Oval 101"/>
                  <p:cNvSpPr>
                    <a:spLocks noChangeArrowheads="1"/>
                  </p:cNvSpPr>
                  <p:nvPr/>
                </p:nvSpPr>
                <p:spPr bwMode="auto">
                  <a:xfrm rot="2125380">
                    <a:off x="4052" y="9884"/>
                    <a:ext cx="82" cy="134"/>
                  </a:xfrm>
                  <a:prstGeom prst="ellipse">
                    <a:avLst/>
                  </a:pr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65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6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8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8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0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6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977711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13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786314" y="3071810"/>
            <a:ext cx="3939821" cy="113877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>
                <a:solidFill>
                  <a:srgbClr val="FF0000"/>
                </a:solidFill>
                <a:latin typeface="Comic Sans MS" pitchFamily="66" charset="0"/>
              </a:rPr>
              <a:t>¿QUÉ DEPORTE ME ENSEÑA A BAÑARME CON SEGURIDAD?</a:t>
            </a: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roup 34"/>
          <p:cNvGrpSpPr>
            <a:grpSpLocks/>
          </p:cNvGrpSpPr>
          <p:nvPr/>
        </p:nvGrpSpPr>
        <p:grpSpPr bwMode="auto">
          <a:xfrm>
            <a:off x="0" y="4540366"/>
            <a:ext cx="9568237" cy="1373380"/>
            <a:chOff x="3359" y="8696"/>
            <a:chExt cx="6597" cy="1364"/>
          </a:xfrm>
        </p:grpSpPr>
        <p:sp>
          <p:nvSpPr>
            <p:cNvPr id="135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445224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0" name="Group 145"/>
          <p:cNvGrpSpPr>
            <a:grpSpLocks/>
          </p:cNvGrpSpPr>
          <p:nvPr/>
        </p:nvGrpSpPr>
        <p:grpSpPr bwMode="auto">
          <a:xfrm>
            <a:off x="5214942" y="1283988"/>
            <a:ext cx="1527179" cy="704852"/>
            <a:chOff x="3752" y="2465"/>
            <a:chExt cx="1794" cy="1056"/>
          </a:xfrm>
        </p:grpSpPr>
        <p:sp>
          <p:nvSpPr>
            <p:cNvPr id="157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Group 145"/>
          <p:cNvGrpSpPr>
            <a:grpSpLocks/>
          </p:cNvGrpSpPr>
          <p:nvPr/>
        </p:nvGrpSpPr>
        <p:grpSpPr bwMode="auto">
          <a:xfrm>
            <a:off x="785786" y="1497732"/>
            <a:ext cx="785818" cy="419100"/>
            <a:chOff x="3752" y="2465"/>
            <a:chExt cx="1794" cy="1056"/>
          </a:xfrm>
        </p:grpSpPr>
        <p:sp>
          <p:nvSpPr>
            <p:cNvPr id="160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68" name="Freeform 44"/>
          <p:cNvSpPr>
            <a:spLocks/>
          </p:cNvSpPr>
          <p:nvPr/>
        </p:nvSpPr>
        <p:spPr bwMode="auto">
          <a:xfrm>
            <a:off x="1214414" y="3143248"/>
            <a:ext cx="331794" cy="274638"/>
          </a:xfrm>
          <a:custGeom>
            <a:avLst/>
            <a:gdLst/>
            <a:ahLst/>
            <a:cxnLst>
              <a:cxn ang="0">
                <a:pos x="243" y="92"/>
              </a:cxn>
              <a:cxn ang="0">
                <a:pos x="66" y="6"/>
              </a:cxn>
              <a:cxn ang="0">
                <a:pos x="29" y="55"/>
              </a:cxn>
              <a:cxn ang="0">
                <a:pos x="243" y="92"/>
              </a:cxn>
            </a:cxnLst>
            <a:rect l="0" t="0" r="r" b="b"/>
            <a:pathLst>
              <a:path w="249" h="100">
                <a:moveTo>
                  <a:pt x="243" y="92"/>
                </a:moveTo>
                <a:cubicBezTo>
                  <a:pt x="249" y="84"/>
                  <a:pt x="102" y="12"/>
                  <a:pt x="66" y="6"/>
                </a:cubicBezTo>
                <a:cubicBezTo>
                  <a:pt x="30" y="0"/>
                  <a:pt x="0" y="41"/>
                  <a:pt x="29" y="55"/>
                </a:cubicBezTo>
                <a:cubicBezTo>
                  <a:pt x="58" y="69"/>
                  <a:pt x="237" y="100"/>
                  <a:pt x="243" y="9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9" name="Freeform 45"/>
          <p:cNvSpPr>
            <a:spLocks/>
          </p:cNvSpPr>
          <p:nvPr/>
        </p:nvSpPr>
        <p:spPr bwMode="auto">
          <a:xfrm>
            <a:off x="3071803" y="3313110"/>
            <a:ext cx="357190" cy="115889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190" y="7"/>
              </a:cxn>
              <a:cxn ang="0">
                <a:pos x="190" y="72"/>
              </a:cxn>
              <a:cxn ang="0">
                <a:pos x="0" y="115"/>
              </a:cxn>
            </a:cxnLst>
            <a:rect l="0" t="0" r="r" b="b"/>
            <a:pathLst>
              <a:path w="222" h="126">
                <a:moveTo>
                  <a:pt x="0" y="115"/>
                </a:moveTo>
                <a:cubicBezTo>
                  <a:pt x="0" y="104"/>
                  <a:pt x="158" y="14"/>
                  <a:pt x="190" y="7"/>
                </a:cubicBezTo>
                <a:cubicBezTo>
                  <a:pt x="222" y="0"/>
                  <a:pt x="222" y="48"/>
                  <a:pt x="190" y="72"/>
                </a:cubicBezTo>
                <a:cubicBezTo>
                  <a:pt x="158" y="96"/>
                  <a:pt x="0" y="126"/>
                  <a:pt x="0" y="11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0" name="Freeform 46"/>
          <p:cNvSpPr>
            <a:spLocks/>
          </p:cNvSpPr>
          <p:nvPr/>
        </p:nvSpPr>
        <p:spPr bwMode="auto">
          <a:xfrm rot="1288840">
            <a:off x="5681942" y="3225649"/>
            <a:ext cx="280448" cy="262763"/>
          </a:xfrm>
          <a:custGeom>
            <a:avLst/>
            <a:gdLst/>
            <a:ahLst/>
            <a:cxnLst>
              <a:cxn ang="0">
                <a:pos x="30" y="233"/>
              </a:cxn>
              <a:cxn ang="0">
                <a:pos x="249" y="68"/>
              </a:cxn>
              <a:cxn ang="0">
                <a:pos x="68" y="27"/>
              </a:cxn>
              <a:cxn ang="0">
                <a:pos x="30" y="233"/>
              </a:cxn>
            </a:cxnLst>
            <a:rect l="0" t="0" r="r" b="b"/>
            <a:pathLst>
              <a:path w="255" h="240">
                <a:moveTo>
                  <a:pt x="30" y="233"/>
                </a:moveTo>
                <a:cubicBezTo>
                  <a:pt x="60" y="240"/>
                  <a:pt x="243" y="102"/>
                  <a:pt x="249" y="68"/>
                </a:cubicBezTo>
                <a:cubicBezTo>
                  <a:pt x="255" y="34"/>
                  <a:pt x="103" y="0"/>
                  <a:pt x="68" y="27"/>
                </a:cubicBezTo>
                <a:cubicBezTo>
                  <a:pt x="33" y="54"/>
                  <a:pt x="0" y="226"/>
                  <a:pt x="30" y="23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1" name="Freeform 47"/>
          <p:cNvSpPr>
            <a:spLocks/>
          </p:cNvSpPr>
          <p:nvPr/>
        </p:nvSpPr>
        <p:spPr bwMode="auto">
          <a:xfrm flipH="1">
            <a:off x="1142976" y="2786058"/>
            <a:ext cx="119060" cy="355602"/>
          </a:xfrm>
          <a:custGeom>
            <a:avLst/>
            <a:gdLst/>
            <a:ahLst/>
            <a:cxnLst>
              <a:cxn ang="0">
                <a:pos x="103" y="179"/>
              </a:cxn>
              <a:cxn ang="0">
                <a:pos x="103" y="43"/>
              </a:cxn>
              <a:cxn ang="0">
                <a:pos x="0" y="31"/>
              </a:cxn>
              <a:cxn ang="0">
                <a:pos x="103" y="179"/>
              </a:cxn>
            </a:cxnLst>
            <a:rect l="0" t="0" r="r" b="b"/>
            <a:pathLst>
              <a:path w="120" h="181">
                <a:moveTo>
                  <a:pt x="103" y="179"/>
                </a:moveTo>
                <a:cubicBezTo>
                  <a:pt x="120" y="181"/>
                  <a:pt x="120" y="68"/>
                  <a:pt x="103" y="43"/>
                </a:cubicBezTo>
                <a:cubicBezTo>
                  <a:pt x="86" y="18"/>
                  <a:pt x="0" y="0"/>
                  <a:pt x="0" y="31"/>
                </a:cubicBezTo>
                <a:cubicBezTo>
                  <a:pt x="0" y="62"/>
                  <a:pt x="86" y="177"/>
                  <a:pt x="103" y="17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2" name="Freeform 48"/>
          <p:cNvSpPr>
            <a:spLocks/>
          </p:cNvSpPr>
          <p:nvPr/>
        </p:nvSpPr>
        <p:spPr bwMode="auto">
          <a:xfrm>
            <a:off x="4929190" y="3429000"/>
            <a:ext cx="285752" cy="141288"/>
          </a:xfrm>
          <a:custGeom>
            <a:avLst/>
            <a:gdLst/>
            <a:ahLst/>
            <a:cxnLst>
              <a:cxn ang="0">
                <a:pos x="200" y="16"/>
              </a:cxn>
              <a:cxn ang="0">
                <a:pos x="5" y="16"/>
              </a:cxn>
              <a:cxn ang="0">
                <a:pos x="228" y="111"/>
              </a:cxn>
              <a:cxn ang="0">
                <a:pos x="200" y="16"/>
              </a:cxn>
            </a:cxnLst>
            <a:rect l="0" t="0" r="r" b="b"/>
            <a:pathLst>
              <a:path w="259" h="111">
                <a:moveTo>
                  <a:pt x="200" y="16"/>
                </a:moveTo>
                <a:cubicBezTo>
                  <a:pt x="163" y="0"/>
                  <a:pt x="0" y="0"/>
                  <a:pt x="5" y="16"/>
                </a:cubicBezTo>
                <a:cubicBezTo>
                  <a:pt x="10" y="32"/>
                  <a:pt x="197" y="111"/>
                  <a:pt x="228" y="111"/>
                </a:cubicBezTo>
                <a:cubicBezTo>
                  <a:pt x="259" y="111"/>
                  <a:pt x="237" y="32"/>
                  <a:pt x="200" y="16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3" name="Freeform 49"/>
          <p:cNvSpPr>
            <a:spLocks/>
          </p:cNvSpPr>
          <p:nvPr/>
        </p:nvSpPr>
        <p:spPr bwMode="auto">
          <a:xfrm rot="-1402482">
            <a:off x="5384783" y="3460749"/>
            <a:ext cx="177800" cy="73025"/>
          </a:xfrm>
          <a:custGeom>
            <a:avLst/>
            <a:gdLst/>
            <a:ahLst/>
            <a:cxnLst>
              <a:cxn ang="0">
                <a:pos x="19" y="50"/>
              </a:cxn>
              <a:cxn ang="0">
                <a:pos x="242" y="0"/>
              </a:cxn>
              <a:cxn ang="0">
                <a:pos x="251" y="52"/>
              </a:cxn>
              <a:cxn ang="0">
                <a:pos x="130" y="110"/>
              </a:cxn>
              <a:cxn ang="0">
                <a:pos x="19" y="50"/>
              </a:cxn>
            </a:cxnLst>
            <a:rect l="0" t="0" r="r" b="b"/>
            <a:pathLst>
              <a:path w="281" h="116">
                <a:moveTo>
                  <a:pt x="19" y="50"/>
                </a:moveTo>
                <a:cubicBezTo>
                  <a:pt x="38" y="32"/>
                  <a:pt x="203" y="0"/>
                  <a:pt x="242" y="0"/>
                </a:cubicBezTo>
                <a:cubicBezTo>
                  <a:pt x="281" y="0"/>
                  <a:pt x="270" y="34"/>
                  <a:pt x="251" y="52"/>
                </a:cubicBezTo>
                <a:cubicBezTo>
                  <a:pt x="232" y="70"/>
                  <a:pt x="170" y="116"/>
                  <a:pt x="130" y="110"/>
                </a:cubicBezTo>
                <a:cubicBezTo>
                  <a:pt x="90" y="104"/>
                  <a:pt x="0" y="68"/>
                  <a:pt x="19" y="50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4" name="Freeform 50"/>
          <p:cNvSpPr>
            <a:spLocks/>
          </p:cNvSpPr>
          <p:nvPr/>
        </p:nvSpPr>
        <p:spPr bwMode="auto">
          <a:xfrm>
            <a:off x="4714876" y="3071810"/>
            <a:ext cx="207964" cy="204788"/>
          </a:xfrm>
          <a:custGeom>
            <a:avLst/>
            <a:gdLst/>
            <a:ahLst/>
            <a:cxnLst>
              <a:cxn ang="0">
                <a:pos x="87" y="202"/>
              </a:cxn>
              <a:cxn ang="0">
                <a:pos x="87" y="23"/>
              </a:cxn>
              <a:cxn ang="0">
                <a:pos x="0" y="66"/>
              </a:cxn>
              <a:cxn ang="0">
                <a:pos x="87" y="202"/>
              </a:cxn>
            </a:cxnLst>
            <a:rect l="0" t="0" r="r" b="b"/>
            <a:pathLst>
              <a:path w="102" h="209">
                <a:moveTo>
                  <a:pt x="87" y="202"/>
                </a:moveTo>
                <a:cubicBezTo>
                  <a:pt x="101" y="195"/>
                  <a:pt x="102" y="46"/>
                  <a:pt x="87" y="23"/>
                </a:cubicBezTo>
                <a:cubicBezTo>
                  <a:pt x="72" y="0"/>
                  <a:pt x="0" y="36"/>
                  <a:pt x="0" y="66"/>
                </a:cubicBezTo>
                <a:cubicBezTo>
                  <a:pt x="0" y="96"/>
                  <a:pt x="73" y="209"/>
                  <a:pt x="87" y="20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5" name="Freeform 51"/>
          <p:cNvSpPr>
            <a:spLocks/>
          </p:cNvSpPr>
          <p:nvPr/>
        </p:nvSpPr>
        <p:spPr bwMode="auto">
          <a:xfrm>
            <a:off x="3643306" y="2928934"/>
            <a:ext cx="214314" cy="252414"/>
          </a:xfrm>
          <a:custGeom>
            <a:avLst/>
            <a:gdLst/>
            <a:ahLst/>
            <a:cxnLst>
              <a:cxn ang="0">
                <a:pos x="13" y="173"/>
              </a:cxn>
              <a:cxn ang="0">
                <a:pos x="89" y="25"/>
              </a:cxn>
              <a:cxn ang="0">
                <a:pos x="13" y="25"/>
              </a:cxn>
              <a:cxn ang="0">
                <a:pos x="13" y="173"/>
              </a:cxn>
            </a:cxnLst>
            <a:rect l="0" t="0" r="r" b="b"/>
            <a:pathLst>
              <a:path w="89" h="173">
                <a:moveTo>
                  <a:pt x="13" y="173"/>
                </a:moveTo>
                <a:cubicBezTo>
                  <a:pt x="26" y="173"/>
                  <a:pt x="89" y="50"/>
                  <a:pt x="89" y="25"/>
                </a:cubicBezTo>
                <a:cubicBezTo>
                  <a:pt x="89" y="0"/>
                  <a:pt x="26" y="0"/>
                  <a:pt x="13" y="25"/>
                </a:cubicBezTo>
                <a:cubicBezTo>
                  <a:pt x="0" y="50"/>
                  <a:pt x="0" y="173"/>
                  <a:pt x="13" y="17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1" name="Freeform 27"/>
          <p:cNvSpPr>
            <a:spLocks/>
          </p:cNvSpPr>
          <p:nvPr/>
        </p:nvSpPr>
        <p:spPr bwMode="auto">
          <a:xfrm>
            <a:off x="2571737" y="3214686"/>
            <a:ext cx="1143007" cy="64294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90"/>
              </a:cxn>
              <a:cxn ang="0">
                <a:pos x="874" y="580"/>
              </a:cxn>
              <a:cxn ang="0">
                <a:pos x="1554" y="718"/>
              </a:cxn>
            </a:cxnLst>
            <a:rect l="0" t="0" r="r" b="b"/>
            <a:pathLst>
              <a:path w="1554" h="718">
                <a:moveTo>
                  <a:pt x="0" y="0"/>
                </a:moveTo>
                <a:cubicBezTo>
                  <a:pt x="137" y="96"/>
                  <a:pt x="275" y="193"/>
                  <a:pt x="421" y="290"/>
                </a:cubicBezTo>
                <a:cubicBezTo>
                  <a:pt x="567" y="387"/>
                  <a:pt x="685" y="509"/>
                  <a:pt x="874" y="580"/>
                </a:cubicBezTo>
                <a:cubicBezTo>
                  <a:pt x="1063" y="651"/>
                  <a:pt x="1308" y="684"/>
                  <a:pt x="1554" y="718"/>
                </a:cubicBezTo>
              </a:path>
            </a:pathLst>
          </a:custGeom>
          <a:noFill/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50" name="Group 148"/>
          <p:cNvGrpSpPr>
            <a:grpSpLocks/>
          </p:cNvGrpSpPr>
          <p:nvPr/>
        </p:nvGrpSpPr>
        <p:grpSpPr bwMode="auto">
          <a:xfrm>
            <a:off x="7179140" y="1138424"/>
            <a:ext cx="1857356" cy="1714512"/>
            <a:chOff x="2502" y="8107"/>
            <a:chExt cx="2808" cy="2523"/>
          </a:xfrm>
        </p:grpSpPr>
        <p:sp>
          <p:nvSpPr>
            <p:cNvPr id="251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3" name="Group 31"/>
          <p:cNvGrpSpPr>
            <a:grpSpLocks/>
          </p:cNvGrpSpPr>
          <p:nvPr/>
        </p:nvGrpSpPr>
        <p:grpSpPr bwMode="auto">
          <a:xfrm>
            <a:off x="0" y="2304088"/>
            <a:ext cx="9352885" cy="3483102"/>
            <a:chOff x="3277" y="3193"/>
            <a:chExt cx="8011" cy="2075"/>
          </a:xfrm>
        </p:grpSpPr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3282" y="3193"/>
              <a:ext cx="7582" cy="1653"/>
            </a:xfrm>
            <a:custGeom>
              <a:avLst/>
              <a:gdLst/>
              <a:ahLst/>
              <a:cxnLst>
                <a:cxn ang="0">
                  <a:pos x="7049" y="1015"/>
                </a:cxn>
                <a:cxn ang="0">
                  <a:pos x="5739" y="262"/>
                </a:cxn>
                <a:cxn ang="0">
                  <a:pos x="5314" y="39"/>
                </a:cxn>
                <a:cxn ang="0">
                  <a:pos x="3935" y="30"/>
                </a:cxn>
                <a:cxn ang="0">
                  <a:pos x="1678" y="111"/>
                </a:cxn>
                <a:cxn ang="0">
                  <a:pos x="153" y="178"/>
                </a:cxn>
                <a:cxn ang="0">
                  <a:pos x="758" y="699"/>
                </a:cxn>
                <a:cxn ang="0">
                  <a:pos x="1761" y="1173"/>
                </a:cxn>
                <a:cxn ang="0">
                  <a:pos x="3325" y="1228"/>
                </a:cxn>
                <a:cxn ang="0">
                  <a:pos x="6027" y="1219"/>
                </a:cxn>
                <a:cxn ang="0">
                  <a:pos x="7012" y="1070"/>
                </a:cxn>
              </a:cxnLst>
              <a:rect l="0" t="0" r="r" b="b"/>
              <a:pathLst>
                <a:path w="7049" h="1261">
                  <a:moveTo>
                    <a:pt x="7049" y="1015"/>
                  </a:moveTo>
                  <a:cubicBezTo>
                    <a:pt x="6538" y="720"/>
                    <a:pt x="6028" y="425"/>
                    <a:pt x="5739" y="262"/>
                  </a:cubicBezTo>
                  <a:cubicBezTo>
                    <a:pt x="5450" y="99"/>
                    <a:pt x="5615" y="78"/>
                    <a:pt x="5314" y="39"/>
                  </a:cubicBezTo>
                  <a:cubicBezTo>
                    <a:pt x="5013" y="0"/>
                    <a:pt x="4541" y="18"/>
                    <a:pt x="3935" y="30"/>
                  </a:cubicBezTo>
                  <a:cubicBezTo>
                    <a:pt x="3329" y="42"/>
                    <a:pt x="2308" y="86"/>
                    <a:pt x="1678" y="111"/>
                  </a:cubicBezTo>
                  <a:cubicBezTo>
                    <a:pt x="1048" y="136"/>
                    <a:pt x="306" y="80"/>
                    <a:pt x="153" y="178"/>
                  </a:cubicBezTo>
                  <a:cubicBezTo>
                    <a:pt x="0" y="276"/>
                    <a:pt x="490" y="533"/>
                    <a:pt x="758" y="699"/>
                  </a:cubicBezTo>
                  <a:cubicBezTo>
                    <a:pt x="1026" y="865"/>
                    <a:pt x="1333" y="1085"/>
                    <a:pt x="1761" y="1173"/>
                  </a:cubicBezTo>
                  <a:cubicBezTo>
                    <a:pt x="2189" y="1261"/>
                    <a:pt x="2614" y="1220"/>
                    <a:pt x="3325" y="1228"/>
                  </a:cubicBezTo>
                  <a:cubicBezTo>
                    <a:pt x="4036" y="1236"/>
                    <a:pt x="5413" y="1245"/>
                    <a:pt x="6027" y="1219"/>
                  </a:cubicBezTo>
                  <a:cubicBezTo>
                    <a:pt x="6641" y="1193"/>
                    <a:pt x="6826" y="1131"/>
                    <a:pt x="7012" y="1070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Freeform 33"/>
            <p:cNvSpPr>
              <a:spLocks/>
            </p:cNvSpPr>
            <p:nvPr/>
          </p:nvSpPr>
          <p:spPr bwMode="auto">
            <a:xfrm>
              <a:off x="3277" y="3385"/>
              <a:ext cx="2397" cy="1791"/>
            </a:xfrm>
            <a:custGeom>
              <a:avLst/>
              <a:gdLst/>
              <a:ahLst/>
              <a:cxnLst>
                <a:cxn ang="0">
                  <a:pos x="2390" y="1070"/>
                </a:cxn>
                <a:cxn ang="0">
                  <a:pos x="1323" y="531"/>
                </a:cxn>
                <a:cxn ang="0">
                  <a:pos x="538" y="67"/>
                </a:cxn>
                <a:cxn ang="0">
                  <a:pos x="13" y="132"/>
                </a:cxn>
                <a:cxn ang="0">
                  <a:pos x="618" y="727"/>
                </a:cxn>
                <a:cxn ang="0">
                  <a:pos x="2064" y="1423"/>
                </a:cxn>
                <a:cxn ang="0">
                  <a:pos x="2353" y="1498"/>
                </a:cxn>
                <a:cxn ang="0">
                  <a:pos x="2325" y="1070"/>
                </a:cxn>
              </a:cxnLst>
              <a:rect l="0" t="0" r="r" b="b"/>
              <a:pathLst>
                <a:path w="2397" h="1557">
                  <a:moveTo>
                    <a:pt x="2390" y="1070"/>
                  </a:moveTo>
                  <a:cubicBezTo>
                    <a:pt x="2011" y="884"/>
                    <a:pt x="1632" y="698"/>
                    <a:pt x="1323" y="531"/>
                  </a:cubicBezTo>
                  <a:cubicBezTo>
                    <a:pt x="1014" y="364"/>
                    <a:pt x="756" y="134"/>
                    <a:pt x="538" y="67"/>
                  </a:cubicBezTo>
                  <a:cubicBezTo>
                    <a:pt x="320" y="0"/>
                    <a:pt x="0" y="22"/>
                    <a:pt x="13" y="132"/>
                  </a:cubicBezTo>
                  <a:cubicBezTo>
                    <a:pt x="26" y="242"/>
                    <a:pt x="276" y="512"/>
                    <a:pt x="618" y="727"/>
                  </a:cubicBezTo>
                  <a:cubicBezTo>
                    <a:pt x="960" y="942"/>
                    <a:pt x="1775" y="1295"/>
                    <a:pt x="2064" y="1423"/>
                  </a:cubicBezTo>
                  <a:cubicBezTo>
                    <a:pt x="2353" y="1551"/>
                    <a:pt x="2309" y="1557"/>
                    <a:pt x="2353" y="1498"/>
                  </a:cubicBezTo>
                  <a:cubicBezTo>
                    <a:pt x="2397" y="1439"/>
                    <a:pt x="2361" y="1254"/>
                    <a:pt x="2325" y="1070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34"/>
            <p:cNvSpPr>
              <a:spLocks/>
            </p:cNvSpPr>
            <p:nvPr/>
          </p:nvSpPr>
          <p:spPr bwMode="auto">
            <a:xfrm>
              <a:off x="5284" y="4495"/>
              <a:ext cx="6004" cy="773"/>
            </a:xfrm>
            <a:custGeom>
              <a:avLst/>
              <a:gdLst/>
              <a:ahLst/>
              <a:cxnLst>
                <a:cxn ang="0">
                  <a:pos x="915" y="161"/>
                </a:cxn>
                <a:cxn ang="0">
                  <a:pos x="1030" y="142"/>
                </a:cxn>
                <a:cxn ang="0">
                  <a:pos x="2782" y="95"/>
                </a:cxn>
                <a:cxn ang="0">
                  <a:pos x="4698" y="114"/>
                </a:cxn>
                <a:cxn ang="0">
                  <a:pos x="5485" y="77"/>
                </a:cxn>
                <a:cxn ang="0">
                  <a:pos x="5645" y="579"/>
                </a:cxn>
                <a:cxn ang="0">
                  <a:pos x="3330" y="709"/>
                </a:cxn>
                <a:cxn ang="0">
                  <a:pos x="538" y="727"/>
                </a:cxn>
                <a:cxn ang="0">
                  <a:pos x="103" y="291"/>
                </a:cxn>
                <a:cxn ang="0">
                  <a:pos x="915" y="161"/>
                </a:cxn>
              </a:cxnLst>
              <a:rect l="0" t="0" r="r" b="b"/>
              <a:pathLst>
                <a:path w="6004" h="797">
                  <a:moveTo>
                    <a:pt x="915" y="161"/>
                  </a:moveTo>
                  <a:cubicBezTo>
                    <a:pt x="1069" y="136"/>
                    <a:pt x="719" y="153"/>
                    <a:pt x="1030" y="142"/>
                  </a:cubicBezTo>
                  <a:cubicBezTo>
                    <a:pt x="1341" y="131"/>
                    <a:pt x="2171" y="100"/>
                    <a:pt x="2782" y="95"/>
                  </a:cubicBezTo>
                  <a:cubicBezTo>
                    <a:pt x="3393" y="90"/>
                    <a:pt x="4248" y="117"/>
                    <a:pt x="4698" y="114"/>
                  </a:cubicBezTo>
                  <a:cubicBezTo>
                    <a:pt x="5148" y="111"/>
                    <a:pt x="5327" y="0"/>
                    <a:pt x="5485" y="77"/>
                  </a:cubicBezTo>
                  <a:cubicBezTo>
                    <a:pt x="5643" y="154"/>
                    <a:pt x="6004" y="474"/>
                    <a:pt x="5645" y="579"/>
                  </a:cubicBezTo>
                  <a:cubicBezTo>
                    <a:pt x="5286" y="684"/>
                    <a:pt x="4181" y="684"/>
                    <a:pt x="3330" y="709"/>
                  </a:cubicBezTo>
                  <a:cubicBezTo>
                    <a:pt x="2479" y="734"/>
                    <a:pt x="1076" y="797"/>
                    <a:pt x="538" y="727"/>
                  </a:cubicBezTo>
                  <a:cubicBezTo>
                    <a:pt x="0" y="657"/>
                    <a:pt x="49" y="385"/>
                    <a:pt x="103" y="291"/>
                  </a:cubicBezTo>
                  <a:cubicBezTo>
                    <a:pt x="157" y="197"/>
                    <a:pt x="761" y="186"/>
                    <a:pt x="915" y="16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Freeform 35"/>
            <p:cNvSpPr>
              <a:spLocks/>
            </p:cNvSpPr>
            <p:nvPr/>
          </p:nvSpPr>
          <p:spPr bwMode="auto">
            <a:xfrm>
              <a:off x="5341" y="3763"/>
              <a:ext cx="1503" cy="12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280" y="9"/>
                </a:cxn>
                <a:cxn ang="0">
                  <a:pos x="571" y="120"/>
                </a:cxn>
                <a:cxn ang="0">
                  <a:pos x="858" y="46"/>
                </a:cxn>
                <a:cxn ang="0">
                  <a:pos x="1103" y="111"/>
                </a:cxn>
                <a:cxn ang="0">
                  <a:pos x="1361" y="27"/>
                </a:cxn>
                <a:cxn ang="0">
                  <a:pos x="1503" y="37"/>
                </a:cxn>
              </a:cxnLst>
              <a:rect l="0" t="0" r="r" b="b"/>
              <a:pathLst>
                <a:path w="1503" h="126">
                  <a:moveTo>
                    <a:pt x="0" y="65"/>
                  </a:moveTo>
                  <a:cubicBezTo>
                    <a:pt x="92" y="32"/>
                    <a:pt x="185" y="0"/>
                    <a:pt x="280" y="9"/>
                  </a:cubicBezTo>
                  <a:cubicBezTo>
                    <a:pt x="375" y="18"/>
                    <a:pt x="475" y="114"/>
                    <a:pt x="571" y="120"/>
                  </a:cubicBezTo>
                  <a:cubicBezTo>
                    <a:pt x="667" y="126"/>
                    <a:pt x="769" y="47"/>
                    <a:pt x="858" y="46"/>
                  </a:cubicBezTo>
                  <a:cubicBezTo>
                    <a:pt x="947" y="45"/>
                    <a:pt x="1019" y="114"/>
                    <a:pt x="1103" y="111"/>
                  </a:cubicBezTo>
                  <a:cubicBezTo>
                    <a:pt x="1187" y="108"/>
                    <a:pt x="1294" y="39"/>
                    <a:pt x="1361" y="27"/>
                  </a:cubicBezTo>
                  <a:cubicBezTo>
                    <a:pt x="1428" y="15"/>
                    <a:pt x="1472" y="35"/>
                    <a:pt x="1503" y="3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36"/>
            <p:cNvSpPr>
              <a:spLocks/>
            </p:cNvSpPr>
            <p:nvPr/>
          </p:nvSpPr>
          <p:spPr bwMode="auto">
            <a:xfrm>
              <a:off x="6582" y="4096"/>
              <a:ext cx="1767" cy="240"/>
            </a:xfrm>
            <a:custGeom>
              <a:avLst/>
              <a:gdLst/>
              <a:ahLst/>
              <a:cxnLst>
                <a:cxn ang="0">
                  <a:pos x="0" y="240"/>
                </a:cxn>
                <a:cxn ang="0">
                  <a:pos x="452" y="47"/>
                </a:cxn>
                <a:cxn ang="0">
                  <a:pos x="636" y="131"/>
                </a:cxn>
                <a:cxn ang="0">
                  <a:pos x="1008" y="1"/>
                </a:cxn>
                <a:cxn ang="0">
                  <a:pos x="1175" y="122"/>
                </a:cxn>
                <a:cxn ang="0">
                  <a:pos x="1670" y="85"/>
                </a:cxn>
                <a:cxn ang="0">
                  <a:pos x="1760" y="57"/>
                </a:cxn>
              </a:cxnLst>
              <a:rect l="0" t="0" r="r" b="b"/>
              <a:pathLst>
                <a:path w="1767" h="240">
                  <a:moveTo>
                    <a:pt x="0" y="240"/>
                  </a:moveTo>
                  <a:cubicBezTo>
                    <a:pt x="173" y="152"/>
                    <a:pt x="346" y="65"/>
                    <a:pt x="452" y="47"/>
                  </a:cubicBezTo>
                  <a:cubicBezTo>
                    <a:pt x="558" y="29"/>
                    <a:pt x="543" y="139"/>
                    <a:pt x="636" y="131"/>
                  </a:cubicBezTo>
                  <a:cubicBezTo>
                    <a:pt x="729" y="123"/>
                    <a:pt x="918" y="2"/>
                    <a:pt x="1008" y="1"/>
                  </a:cubicBezTo>
                  <a:cubicBezTo>
                    <a:pt x="1098" y="0"/>
                    <a:pt x="1065" y="108"/>
                    <a:pt x="1175" y="122"/>
                  </a:cubicBezTo>
                  <a:cubicBezTo>
                    <a:pt x="1285" y="136"/>
                    <a:pt x="1573" y="96"/>
                    <a:pt x="1670" y="85"/>
                  </a:cubicBezTo>
                  <a:cubicBezTo>
                    <a:pt x="1767" y="74"/>
                    <a:pt x="1763" y="65"/>
                    <a:pt x="1760" y="5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37"/>
            <p:cNvSpPr>
              <a:spLocks/>
            </p:cNvSpPr>
            <p:nvPr/>
          </p:nvSpPr>
          <p:spPr bwMode="auto">
            <a:xfrm>
              <a:off x="7172" y="3576"/>
              <a:ext cx="1331" cy="11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72" y="1"/>
                </a:cxn>
                <a:cxn ang="0">
                  <a:pos x="585" y="75"/>
                </a:cxn>
                <a:cxn ang="0">
                  <a:pos x="930" y="19"/>
                </a:cxn>
                <a:cxn ang="0">
                  <a:pos x="1163" y="112"/>
                </a:cxn>
                <a:cxn ang="0">
                  <a:pos x="1331" y="29"/>
                </a:cxn>
              </a:cxnLst>
              <a:rect l="0" t="0" r="r" b="b"/>
              <a:pathLst>
                <a:path w="1331" h="114">
                  <a:moveTo>
                    <a:pt x="0" y="84"/>
                  </a:moveTo>
                  <a:cubicBezTo>
                    <a:pt x="187" y="43"/>
                    <a:pt x="375" y="2"/>
                    <a:pt x="472" y="1"/>
                  </a:cubicBezTo>
                  <a:cubicBezTo>
                    <a:pt x="569" y="0"/>
                    <a:pt x="509" y="72"/>
                    <a:pt x="585" y="75"/>
                  </a:cubicBezTo>
                  <a:cubicBezTo>
                    <a:pt x="661" y="78"/>
                    <a:pt x="834" y="13"/>
                    <a:pt x="930" y="19"/>
                  </a:cubicBezTo>
                  <a:cubicBezTo>
                    <a:pt x="1026" y="25"/>
                    <a:pt x="1096" y="110"/>
                    <a:pt x="1163" y="112"/>
                  </a:cubicBezTo>
                  <a:cubicBezTo>
                    <a:pt x="1230" y="114"/>
                    <a:pt x="1280" y="71"/>
                    <a:pt x="1331" y="29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0" name="239 Grupo"/>
          <p:cNvGrpSpPr/>
          <p:nvPr/>
        </p:nvGrpSpPr>
        <p:grpSpPr>
          <a:xfrm>
            <a:off x="6200199" y="2492896"/>
            <a:ext cx="2350093" cy="2128851"/>
            <a:chOff x="4787883" y="3086099"/>
            <a:chExt cx="1717675" cy="1338262"/>
          </a:xfrm>
        </p:grpSpPr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5800708" y="4049711"/>
              <a:ext cx="625475" cy="298450"/>
            </a:xfrm>
            <a:custGeom>
              <a:avLst/>
              <a:gdLst/>
              <a:ahLst/>
              <a:cxnLst>
                <a:cxn ang="0">
                  <a:pos x="247" y="18"/>
                </a:cxn>
                <a:cxn ang="0">
                  <a:pos x="544" y="105"/>
                </a:cxn>
                <a:cxn ang="0">
                  <a:pos x="944" y="204"/>
                </a:cxn>
                <a:cxn ang="0">
                  <a:pos x="795" y="446"/>
                </a:cxn>
                <a:cxn ang="0">
                  <a:pos x="321" y="362"/>
                </a:cxn>
                <a:cxn ang="0">
                  <a:pos x="14" y="213"/>
                </a:cxn>
                <a:cxn ang="0">
                  <a:pos x="247" y="18"/>
                </a:cxn>
              </a:cxnLst>
              <a:rect l="0" t="0" r="r" b="b"/>
              <a:pathLst>
                <a:path w="986" h="472">
                  <a:moveTo>
                    <a:pt x="247" y="18"/>
                  </a:moveTo>
                  <a:cubicBezTo>
                    <a:pt x="335" y="0"/>
                    <a:pt x="428" y="74"/>
                    <a:pt x="544" y="105"/>
                  </a:cubicBezTo>
                  <a:cubicBezTo>
                    <a:pt x="660" y="136"/>
                    <a:pt x="902" y="147"/>
                    <a:pt x="944" y="204"/>
                  </a:cubicBezTo>
                  <a:cubicBezTo>
                    <a:pt x="986" y="261"/>
                    <a:pt x="899" y="420"/>
                    <a:pt x="795" y="446"/>
                  </a:cubicBezTo>
                  <a:cubicBezTo>
                    <a:pt x="691" y="472"/>
                    <a:pt x="451" y="401"/>
                    <a:pt x="321" y="362"/>
                  </a:cubicBezTo>
                  <a:cubicBezTo>
                    <a:pt x="191" y="323"/>
                    <a:pt x="28" y="269"/>
                    <a:pt x="14" y="213"/>
                  </a:cubicBezTo>
                  <a:cubicBezTo>
                    <a:pt x="0" y="157"/>
                    <a:pt x="159" y="36"/>
                    <a:pt x="247" y="18"/>
                  </a:cubicBezTo>
                  <a:close/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4994258" y="3654424"/>
              <a:ext cx="708025" cy="461962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772" y="220"/>
                </a:cxn>
                <a:cxn ang="0">
                  <a:pos x="1087" y="322"/>
                </a:cxn>
                <a:cxn ang="0">
                  <a:pos x="929" y="602"/>
                </a:cxn>
                <a:cxn ang="0">
                  <a:pos x="716" y="723"/>
                </a:cxn>
                <a:cxn ang="0">
                  <a:pos x="394" y="583"/>
                </a:cxn>
                <a:cxn ang="0">
                  <a:pos x="43" y="268"/>
                </a:cxn>
                <a:cxn ang="0">
                  <a:pos x="136" y="138"/>
                </a:cxn>
                <a:cxn ang="0">
                  <a:pos x="326" y="0"/>
                </a:cxn>
              </a:cxnLst>
              <a:rect l="0" t="0" r="r" b="b"/>
              <a:pathLst>
                <a:path w="1113" h="726">
                  <a:moveTo>
                    <a:pt x="394" y="0"/>
                  </a:moveTo>
                  <a:cubicBezTo>
                    <a:pt x="525" y="83"/>
                    <a:pt x="657" y="166"/>
                    <a:pt x="772" y="220"/>
                  </a:cubicBezTo>
                  <a:cubicBezTo>
                    <a:pt x="887" y="274"/>
                    <a:pt x="1061" y="258"/>
                    <a:pt x="1087" y="322"/>
                  </a:cubicBezTo>
                  <a:cubicBezTo>
                    <a:pt x="1113" y="386"/>
                    <a:pt x="991" y="535"/>
                    <a:pt x="929" y="602"/>
                  </a:cubicBezTo>
                  <a:cubicBezTo>
                    <a:pt x="867" y="669"/>
                    <a:pt x="805" y="726"/>
                    <a:pt x="716" y="723"/>
                  </a:cubicBezTo>
                  <a:cubicBezTo>
                    <a:pt x="627" y="720"/>
                    <a:pt x="506" y="659"/>
                    <a:pt x="394" y="583"/>
                  </a:cubicBezTo>
                  <a:cubicBezTo>
                    <a:pt x="282" y="507"/>
                    <a:pt x="86" y="342"/>
                    <a:pt x="43" y="268"/>
                  </a:cubicBezTo>
                  <a:cubicBezTo>
                    <a:pt x="0" y="194"/>
                    <a:pt x="89" y="183"/>
                    <a:pt x="136" y="138"/>
                  </a:cubicBezTo>
                  <a:cubicBezTo>
                    <a:pt x="183" y="93"/>
                    <a:pt x="254" y="46"/>
                    <a:pt x="326" y="0"/>
                  </a:cubicBezTo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53" name="Group 29"/>
            <p:cNvGrpSpPr>
              <a:grpSpLocks/>
            </p:cNvGrpSpPr>
            <p:nvPr/>
          </p:nvGrpSpPr>
          <p:grpSpPr bwMode="auto">
            <a:xfrm>
              <a:off x="4787883" y="3086099"/>
              <a:ext cx="549275" cy="568325"/>
              <a:chOff x="2149" y="2861"/>
              <a:chExt cx="3054" cy="2392"/>
            </a:xfrm>
          </p:grpSpPr>
          <p:sp>
            <p:nvSpPr>
              <p:cNvPr id="1054" name="Freeform 30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55" name="Group 31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Freeform 33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Freeform 34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Oval 37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Oval 38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5448283" y="3852861"/>
              <a:ext cx="555625" cy="371475"/>
            </a:xfrm>
            <a:custGeom>
              <a:avLst/>
              <a:gdLst/>
              <a:ahLst/>
              <a:cxnLst>
                <a:cxn ang="0">
                  <a:pos x="398" y="11"/>
                </a:cxn>
                <a:cxn ang="0">
                  <a:pos x="670" y="158"/>
                </a:cxn>
                <a:cxn ang="0">
                  <a:pos x="846" y="282"/>
                </a:cxn>
                <a:cxn ang="0">
                  <a:pos x="502" y="542"/>
                </a:cxn>
                <a:cxn ang="0">
                  <a:pos x="140" y="551"/>
                </a:cxn>
                <a:cxn ang="0">
                  <a:pos x="19" y="415"/>
                </a:cxn>
                <a:cxn ang="0">
                  <a:pos x="252" y="226"/>
                </a:cxn>
                <a:cxn ang="0">
                  <a:pos x="398" y="11"/>
                </a:cxn>
              </a:cxnLst>
              <a:rect l="0" t="0" r="r" b="b"/>
              <a:pathLst>
                <a:path w="874" h="587">
                  <a:moveTo>
                    <a:pt x="398" y="11"/>
                  </a:moveTo>
                  <a:cubicBezTo>
                    <a:pt x="468" y="0"/>
                    <a:pt x="595" y="113"/>
                    <a:pt x="670" y="158"/>
                  </a:cubicBezTo>
                  <a:cubicBezTo>
                    <a:pt x="745" y="203"/>
                    <a:pt x="874" y="218"/>
                    <a:pt x="846" y="282"/>
                  </a:cubicBezTo>
                  <a:cubicBezTo>
                    <a:pt x="818" y="346"/>
                    <a:pt x="620" y="497"/>
                    <a:pt x="502" y="542"/>
                  </a:cubicBezTo>
                  <a:cubicBezTo>
                    <a:pt x="384" y="587"/>
                    <a:pt x="220" y="572"/>
                    <a:pt x="140" y="551"/>
                  </a:cubicBezTo>
                  <a:cubicBezTo>
                    <a:pt x="60" y="530"/>
                    <a:pt x="0" y="469"/>
                    <a:pt x="19" y="415"/>
                  </a:cubicBezTo>
                  <a:cubicBezTo>
                    <a:pt x="38" y="361"/>
                    <a:pt x="189" y="293"/>
                    <a:pt x="252" y="226"/>
                  </a:cubicBezTo>
                  <a:cubicBezTo>
                    <a:pt x="315" y="159"/>
                    <a:pt x="328" y="22"/>
                    <a:pt x="398" y="1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6297596" y="4167186"/>
              <a:ext cx="207962" cy="257175"/>
            </a:xfrm>
            <a:custGeom>
              <a:avLst/>
              <a:gdLst/>
              <a:ahLst/>
              <a:cxnLst>
                <a:cxn ang="0">
                  <a:pos x="203" y="9"/>
                </a:cxn>
                <a:cxn ang="0">
                  <a:pos x="328" y="91"/>
                </a:cxn>
                <a:cxn ang="0">
                  <a:pos x="203" y="362"/>
                </a:cxn>
                <a:cxn ang="0">
                  <a:pos x="30" y="343"/>
                </a:cxn>
                <a:cxn ang="0">
                  <a:pos x="21" y="204"/>
                </a:cxn>
                <a:cxn ang="0">
                  <a:pos x="105" y="37"/>
                </a:cxn>
                <a:cxn ang="0">
                  <a:pos x="203" y="9"/>
                </a:cxn>
              </a:cxnLst>
              <a:rect l="0" t="0" r="r" b="b"/>
              <a:pathLst>
                <a:path w="328" h="404">
                  <a:moveTo>
                    <a:pt x="203" y="9"/>
                  </a:moveTo>
                  <a:cubicBezTo>
                    <a:pt x="240" y="18"/>
                    <a:pt x="328" y="32"/>
                    <a:pt x="328" y="91"/>
                  </a:cubicBezTo>
                  <a:cubicBezTo>
                    <a:pt x="328" y="150"/>
                    <a:pt x="253" y="320"/>
                    <a:pt x="203" y="362"/>
                  </a:cubicBezTo>
                  <a:cubicBezTo>
                    <a:pt x="153" y="404"/>
                    <a:pt x="60" y="369"/>
                    <a:pt x="30" y="343"/>
                  </a:cubicBezTo>
                  <a:cubicBezTo>
                    <a:pt x="0" y="317"/>
                    <a:pt x="9" y="255"/>
                    <a:pt x="21" y="204"/>
                  </a:cubicBezTo>
                  <a:cubicBezTo>
                    <a:pt x="33" y="153"/>
                    <a:pt x="75" y="68"/>
                    <a:pt x="105" y="37"/>
                  </a:cubicBezTo>
                  <a:cubicBezTo>
                    <a:pt x="135" y="6"/>
                    <a:pt x="166" y="0"/>
                    <a:pt x="203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1357290" y="1700808"/>
            <a:ext cx="3071834" cy="1857388"/>
            <a:chOff x="5853" y="6496"/>
            <a:chExt cx="2940" cy="1488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5853" y="6845"/>
              <a:ext cx="2940" cy="1139"/>
            </a:xfrm>
            <a:custGeom>
              <a:avLst/>
              <a:gdLst/>
              <a:ahLst/>
              <a:cxnLst>
                <a:cxn ang="0">
                  <a:pos x="1215" y="609"/>
                </a:cxn>
                <a:cxn ang="0">
                  <a:pos x="947" y="425"/>
                </a:cxn>
                <a:cxn ang="0">
                  <a:pos x="473" y="33"/>
                </a:cxn>
                <a:cxn ang="0">
                  <a:pos x="135" y="226"/>
                </a:cxn>
                <a:cxn ang="0">
                  <a:pos x="0" y="417"/>
                </a:cxn>
                <a:cxn ang="0">
                  <a:pos x="135" y="609"/>
                </a:cxn>
                <a:cxn ang="0">
                  <a:pos x="426" y="417"/>
                </a:cxn>
                <a:cxn ang="0">
                  <a:pos x="659" y="609"/>
                </a:cxn>
                <a:cxn ang="0">
                  <a:pos x="853" y="734"/>
                </a:cxn>
                <a:cxn ang="0">
                  <a:pos x="985" y="877"/>
                </a:cxn>
                <a:cxn ang="0">
                  <a:pos x="1163" y="909"/>
                </a:cxn>
                <a:cxn ang="0">
                  <a:pos x="1437" y="909"/>
                </a:cxn>
                <a:cxn ang="0">
                  <a:pos x="1951" y="1024"/>
                </a:cxn>
                <a:cxn ang="0">
                  <a:pos x="2499" y="1098"/>
                </a:cxn>
                <a:cxn ang="0">
                  <a:pos x="2815" y="1108"/>
                </a:cxn>
                <a:cxn ang="0">
                  <a:pos x="2861" y="909"/>
                </a:cxn>
                <a:cxn ang="0">
                  <a:pos x="2341" y="734"/>
                </a:cxn>
                <a:cxn ang="0">
                  <a:pos x="1997" y="680"/>
                </a:cxn>
                <a:cxn ang="0">
                  <a:pos x="1740" y="633"/>
                </a:cxn>
                <a:cxn ang="0">
                  <a:pos x="1437" y="633"/>
                </a:cxn>
                <a:cxn ang="0">
                  <a:pos x="1215" y="609"/>
                </a:cxn>
              </a:cxnLst>
              <a:rect l="0" t="0" r="r" b="b"/>
              <a:pathLst>
                <a:path w="2940" h="1139">
                  <a:moveTo>
                    <a:pt x="1215" y="609"/>
                  </a:moveTo>
                  <a:cubicBezTo>
                    <a:pt x="1133" y="574"/>
                    <a:pt x="1071" y="521"/>
                    <a:pt x="947" y="425"/>
                  </a:cubicBezTo>
                  <a:cubicBezTo>
                    <a:pt x="823" y="329"/>
                    <a:pt x="608" y="66"/>
                    <a:pt x="473" y="33"/>
                  </a:cubicBezTo>
                  <a:cubicBezTo>
                    <a:pt x="338" y="0"/>
                    <a:pt x="214" y="162"/>
                    <a:pt x="135" y="226"/>
                  </a:cubicBezTo>
                  <a:cubicBezTo>
                    <a:pt x="56" y="290"/>
                    <a:pt x="0" y="353"/>
                    <a:pt x="0" y="417"/>
                  </a:cubicBezTo>
                  <a:cubicBezTo>
                    <a:pt x="0" y="481"/>
                    <a:pt x="64" y="609"/>
                    <a:pt x="135" y="609"/>
                  </a:cubicBezTo>
                  <a:cubicBezTo>
                    <a:pt x="206" y="609"/>
                    <a:pt x="339" y="417"/>
                    <a:pt x="426" y="417"/>
                  </a:cubicBezTo>
                  <a:cubicBezTo>
                    <a:pt x="513" y="417"/>
                    <a:pt x="588" y="556"/>
                    <a:pt x="659" y="609"/>
                  </a:cubicBezTo>
                  <a:cubicBezTo>
                    <a:pt x="730" y="662"/>
                    <a:pt x="799" y="689"/>
                    <a:pt x="853" y="734"/>
                  </a:cubicBezTo>
                  <a:cubicBezTo>
                    <a:pt x="907" y="779"/>
                    <a:pt x="933" y="848"/>
                    <a:pt x="985" y="877"/>
                  </a:cubicBezTo>
                  <a:cubicBezTo>
                    <a:pt x="1037" y="906"/>
                    <a:pt x="1088" y="904"/>
                    <a:pt x="1163" y="909"/>
                  </a:cubicBezTo>
                  <a:cubicBezTo>
                    <a:pt x="1238" y="914"/>
                    <a:pt x="1306" y="890"/>
                    <a:pt x="1437" y="909"/>
                  </a:cubicBezTo>
                  <a:cubicBezTo>
                    <a:pt x="1568" y="928"/>
                    <a:pt x="1774" y="993"/>
                    <a:pt x="1951" y="1024"/>
                  </a:cubicBezTo>
                  <a:cubicBezTo>
                    <a:pt x="2128" y="1055"/>
                    <a:pt x="2355" y="1084"/>
                    <a:pt x="2499" y="1098"/>
                  </a:cubicBezTo>
                  <a:cubicBezTo>
                    <a:pt x="2643" y="1112"/>
                    <a:pt x="2755" y="1139"/>
                    <a:pt x="2815" y="1108"/>
                  </a:cubicBezTo>
                  <a:cubicBezTo>
                    <a:pt x="2875" y="1077"/>
                    <a:pt x="2940" y="971"/>
                    <a:pt x="2861" y="909"/>
                  </a:cubicBezTo>
                  <a:cubicBezTo>
                    <a:pt x="2782" y="847"/>
                    <a:pt x="2485" y="772"/>
                    <a:pt x="2341" y="734"/>
                  </a:cubicBezTo>
                  <a:cubicBezTo>
                    <a:pt x="2197" y="696"/>
                    <a:pt x="2097" y="697"/>
                    <a:pt x="1997" y="680"/>
                  </a:cubicBezTo>
                  <a:cubicBezTo>
                    <a:pt x="1897" y="663"/>
                    <a:pt x="1833" y="641"/>
                    <a:pt x="1740" y="633"/>
                  </a:cubicBezTo>
                  <a:cubicBezTo>
                    <a:pt x="1647" y="625"/>
                    <a:pt x="1528" y="633"/>
                    <a:pt x="1437" y="633"/>
                  </a:cubicBezTo>
                  <a:cubicBezTo>
                    <a:pt x="1346" y="633"/>
                    <a:pt x="1297" y="644"/>
                    <a:pt x="1215" y="6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8" name="Group 4"/>
            <p:cNvGrpSpPr>
              <a:grpSpLocks/>
            </p:cNvGrpSpPr>
            <p:nvPr/>
          </p:nvGrpSpPr>
          <p:grpSpPr bwMode="auto">
            <a:xfrm>
              <a:off x="6565" y="6496"/>
              <a:ext cx="1398" cy="958"/>
              <a:chOff x="7062" y="5424"/>
              <a:chExt cx="2041" cy="1336"/>
            </a:xfrm>
          </p:grpSpPr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30" name="Group 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1031" name="Freeform 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32" name="Group 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1033" name="Freeform 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34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103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1" name="Oval 1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3" name="Oval 1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6770" y="7375"/>
              <a:ext cx="855" cy="453"/>
            </a:xfrm>
            <a:custGeom>
              <a:avLst/>
              <a:gdLst/>
              <a:ahLst/>
              <a:cxnLst>
                <a:cxn ang="0">
                  <a:pos x="292" y="79"/>
                </a:cxn>
                <a:cxn ang="0">
                  <a:pos x="419" y="204"/>
                </a:cxn>
                <a:cxn ang="0">
                  <a:pos x="657" y="29"/>
                </a:cxn>
                <a:cxn ang="0">
                  <a:pos x="823" y="29"/>
                </a:cxn>
                <a:cxn ang="0">
                  <a:pos x="924" y="103"/>
                </a:cxn>
                <a:cxn ang="0">
                  <a:pos x="924" y="347"/>
                </a:cxn>
                <a:cxn ang="0">
                  <a:pos x="823" y="347"/>
                </a:cxn>
                <a:cxn ang="0">
                  <a:pos x="645" y="347"/>
                </a:cxn>
                <a:cxn ang="0">
                  <a:pos x="520" y="279"/>
                </a:cxn>
                <a:cxn ang="0">
                  <a:pos x="419" y="266"/>
                </a:cxn>
                <a:cxn ang="0">
                  <a:pos x="246" y="266"/>
                </a:cxn>
                <a:cxn ang="0">
                  <a:pos x="120" y="347"/>
                </a:cxn>
                <a:cxn ang="0">
                  <a:pos x="67" y="379"/>
                </a:cxn>
                <a:cxn ang="0">
                  <a:pos x="30" y="204"/>
                </a:cxn>
                <a:cxn ang="0">
                  <a:pos x="246" y="29"/>
                </a:cxn>
              </a:cxnLst>
              <a:rect l="0" t="0" r="r" b="b"/>
              <a:pathLst>
                <a:path w="941" h="403">
                  <a:moveTo>
                    <a:pt x="292" y="79"/>
                  </a:moveTo>
                  <a:cubicBezTo>
                    <a:pt x="325" y="145"/>
                    <a:pt x="358" y="212"/>
                    <a:pt x="419" y="204"/>
                  </a:cubicBezTo>
                  <a:cubicBezTo>
                    <a:pt x="480" y="196"/>
                    <a:pt x="590" y="58"/>
                    <a:pt x="657" y="29"/>
                  </a:cubicBezTo>
                  <a:cubicBezTo>
                    <a:pt x="724" y="0"/>
                    <a:pt x="779" y="17"/>
                    <a:pt x="823" y="29"/>
                  </a:cubicBezTo>
                  <a:cubicBezTo>
                    <a:pt x="867" y="41"/>
                    <a:pt x="907" y="50"/>
                    <a:pt x="924" y="103"/>
                  </a:cubicBezTo>
                  <a:cubicBezTo>
                    <a:pt x="941" y="156"/>
                    <a:pt x="941" y="306"/>
                    <a:pt x="924" y="347"/>
                  </a:cubicBezTo>
                  <a:cubicBezTo>
                    <a:pt x="907" y="388"/>
                    <a:pt x="869" y="347"/>
                    <a:pt x="823" y="347"/>
                  </a:cubicBezTo>
                  <a:cubicBezTo>
                    <a:pt x="777" y="347"/>
                    <a:pt x="695" y="358"/>
                    <a:pt x="645" y="347"/>
                  </a:cubicBezTo>
                  <a:cubicBezTo>
                    <a:pt x="595" y="336"/>
                    <a:pt x="558" y="292"/>
                    <a:pt x="520" y="279"/>
                  </a:cubicBezTo>
                  <a:cubicBezTo>
                    <a:pt x="482" y="266"/>
                    <a:pt x="465" y="268"/>
                    <a:pt x="419" y="266"/>
                  </a:cubicBezTo>
                  <a:cubicBezTo>
                    <a:pt x="373" y="264"/>
                    <a:pt x="296" y="253"/>
                    <a:pt x="246" y="266"/>
                  </a:cubicBezTo>
                  <a:cubicBezTo>
                    <a:pt x="196" y="279"/>
                    <a:pt x="150" y="328"/>
                    <a:pt x="120" y="347"/>
                  </a:cubicBezTo>
                  <a:cubicBezTo>
                    <a:pt x="90" y="366"/>
                    <a:pt x="82" y="403"/>
                    <a:pt x="67" y="379"/>
                  </a:cubicBezTo>
                  <a:cubicBezTo>
                    <a:pt x="52" y="355"/>
                    <a:pt x="0" y="262"/>
                    <a:pt x="30" y="204"/>
                  </a:cubicBezTo>
                  <a:cubicBezTo>
                    <a:pt x="60" y="146"/>
                    <a:pt x="153" y="87"/>
                    <a:pt x="246" y="29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50" name="Freeform 26"/>
          <p:cNvSpPr>
            <a:spLocks/>
          </p:cNvSpPr>
          <p:nvPr/>
        </p:nvSpPr>
        <p:spPr bwMode="auto">
          <a:xfrm>
            <a:off x="3347864" y="3343882"/>
            <a:ext cx="3206760" cy="571504"/>
          </a:xfrm>
          <a:custGeom>
            <a:avLst/>
            <a:gdLst/>
            <a:ahLst/>
            <a:cxnLst>
              <a:cxn ang="0">
                <a:pos x="190" y="192"/>
              </a:cxn>
              <a:cxn ang="0">
                <a:pos x="246" y="27"/>
              </a:cxn>
              <a:cxn ang="0">
                <a:pos x="684" y="27"/>
              </a:cxn>
              <a:cxn ang="0">
                <a:pos x="1564" y="109"/>
              </a:cxn>
              <a:cxn ang="0">
                <a:pos x="2360" y="118"/>
              </a:cxn>
              <a:cxn ang="0">
                <a:pos x="2557" y="146"/>
              </a:cxn>
              <a:cxn ang="0">
                <a:pos x="2523" y="443"/>
              </a:cxn>
              <a:cxn ang="0">
                <a:pos x="1564" y="462"/>
              </a:cxn>
              <a:cxn ang="0">
                <a:pos x="227" y="378"/>
              </a:cxn>
              <a:cxn ang="0">
                <a:pos x="199" y="127"/>
              </a:cxn>
            </a:cxnLst>
            <a:rect l="0" t="0" r="r" b="b"/>
            <a:pathLst>
              <a:path w="2689" h="496">
                <a:moveTo>
                  <a:pt x="190" y="192"/>
                </a:moveTo>
                <a:cubicBezTo>
                  <a:pt x="177" y="123"/>
                  <a:pt x="164" y="54"/>
                  <a:pt x="246" y="27"/>
                </a:cubicBezTo>
                <a:cubicBezTo>
                  <a:pt x="328" y="0"/>
                  <a:pt x="464" y="13"/>
                  <a:pt x="684" y="27"/>
                </a:cubicBezTo>
                <a:cubicBezTo>
                  <a:pt x="904" y="41"/>
                  <a:pt x="1285" y="94"/>
                  <a:pt x="1564" y="109"/>
                </a:cubicBezTo>
                <a:cubicBezTo>
                  <a:pt x="1843" y="124"/>
                  <a:pt x="2195" y="112"/>
                  <a:pt x="2360" y="118"/>
                </a:cubicBezTo>
                <a:cubicBezTo>
                  <a:pt x="2525" y="124"/>
                  <a:pt x="2530" y="92"/>
                  <a:pt x="2557" y="146"/>
                </a:cubicBezTo>
                <a:cubicBezTo>
                  <a:pt x="2584" y="200"/>
                  <a:pt x="2689" y="390"/>
                  <a:pt x="2523" y="443"/>
                </a:cubicBezTo>
                <a:cubicBezTo>
                  <a:pt x="2357" y="496"/>
                  <a:pt x="1947" y="473"/>
                  <a:pt x="1564" y="462"/>
                </a:cubicBezTo>
                <a:cubicBezTo>
                  <a:pt x="1181" y="451"/>
                  <a:pt x="454" y="434"/>
                  <a:pt x="227" y="378"/>
                </a:cubicBezTo>
                <a:cubicBezTo>
                  <a:pt x="0" y="322"/>
                  <a:pt x="99" y="224"/>
                  <a:pt x="199" y="127"/>
                </a:cubicBezTo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2" name="WordArt 28"/>
          <p:cNvSpPr>
            <a:spLocks noChangeArrowheads="1" noChangeShapeType="1" noTextEdit="1"/>
          </p:cNvSpPr>
          <p:nvPr/>
        </p:nvSpPr>
        <p:spPr bwMode="auto">
          <a:xfrm rot="257491">
            <a:off x="4161313" y="3505037"/>
            <a:ext cx="1408837" cy="3190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36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rPr>
              <a:t>RFESS</a:t>
            </a:r>
            <a:endParaRPr lang="es-ES" sz="36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0000"/>
              </a:solidFill>
              <a:effectLst/>
              <a:latin typeface="Arial Black"/>
            </a:endParaRPr>
          </a:p>
        </p:txBody>
      </p:sp>
      <p:sp>
        <p:nvSpPr>
          <p:cNvPr id="143" name="142 CuadroTexto"/>
          <p:cNvSpPr txBox="1"/>
          <p:nvPr/>
        </p:nvSpPr>
        <p:spPr>
          <a:xfrm>
            <a:off x="2101217" y="350051"/>
            <a:ext cx="5225705" cy="83099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DEPORTE ME ENSEÑA A BAÑARME CON SEGURIDAD?</a:t>
            </a:r>
          </a:p>
        </p:txBody>
      </p:sp>
      <p:sp>
        <p:nvSpPr>
          <p:cNvPr id="144" name="Freeform 41"/>
          <p:cNvSpPr>
            <a:spLocks/>
          </p:cNvSpPr>
          <p:nvPr/>
        </p:nvSpPr>
        <p:spPr bwMode="auto">
          <a:xfrm>
            <a:off x="5589872" y="3331305"/>
            <a:ext cx="1235862" cy="287887"/>
          </a:xfrm>
          <a:custGeom>
            <a:avLst/>
            <a:gdLst/>
            <a:ahLst/>
            <a:cxnLst>
              <a:cxn ang="0">
                <a:pos x="1040" y="66"/>
              </a:cxn>
              <a:cxn ang="0">
                <a:pos x="565" y="21"/>
              </a:cxn>
              <a:cxn ang="0">
                <a:pos x="221" y="21"/>
              </a:cxn>
              <a:cxn ang="0">
                <a:pos x="45" y="148"/>
              </a:cxn>
              <a:cxn ang="0">
                <a:pos x="491" y="148"/>
              </a:cxn>
              <a:cxn ang="0">
                <a:pos x="556" y="204"/>
              </a:cxn>
              <a:cxn ang="0">
                <a:pos x="962" y="250"/>
              </a:cxn>
              <a:cxn ang="0">
                <a:pos x="1228" y="278"/>
              </a:cxn>
              <a:cxn ang="0">
                <a:pos x="1373" y="204"/>
              </a:cxn>
              <a:cxn ang="0">
                <a:pos x="1373" y="39"/>
              </a:cxn>
              <a:cxn ang="0">
                <a:pos x="1040" y="66"/>
              </a:cxn>
            </a:cxnLst>
            <a:rect l="0" t="0" r="r" b="b"/>
            <a:pathLst>
              <a:path w="1423" h="286">
                <a:moveTo>
                  <a:pt x="1040" y="66"/>
                </a:moveTo>
                <a:cubicBezTo>
                  <a:pt x="905" y="63"/>
                  <a:pt x="701" y="28"/>
                  <a:pt x="565" y="21"/>
                </a:cubicBezTo>
                <a:cubicBezTo>
                  <a:pt x="429" y="14"/>
                  <a:pt x="308" y="0"/>
                  <a:pt x="221" y="21"/>
                </a:cubicBezTo>
                <a:cubicBezTo>
                  <a:pt x="134" y="42"/>
                  <a:pt x="0" y="127"/>
                  <a:pt x="45" y="148"/>
                </a:cubicBezTo>
                <a:cubicBezTo>
                  <a:pt x="90" y="169"/>
                  <a:pt x="406" y="139"/>
                  <a:pt x="491" y="148"/>
                </a:cubicBezTo>
                <a:cubicBezTo>
                  <a:pt x="576" y="157"/>
                  <a:pt x="478" y="187"/>
                  <a:pt x="556" y="204"/>
                </a:cubicBezTo>
                <a:cubicBezTo>
                  <a:pt x="634" y="221"/>
                  <a:pt x="850" y="238"/>
                  <a:pt x="962" y="250"/>
                </a:cubicBezTo>
                <a:cubicBezTo>
                  <a:pt x="1074" y="262"/>
                  <a:pt x="1160" y="286"/>
                  <a:pt x="1228" y="278"/>
                </a:cubicBezTo>
                <a:cubicBezTo>
                  <a:pt x="1296" y="270"/>
                  <a:pt x="1349" y="244"/>
                  <a:pt x="1373" y="204"/>
                </a:cubicBezTo>
                <a:cubicBezTo>
                  <a:pt x="1397" y="164"/>
                  <a:pt x="1423" y="62"/>
                  <a:pt x="1373" y="39"/>
                </a:cubicBezTo>
                <a:cubicBezTo>
                  <a:pt x="1323" y="16"/>
                  <a:pt x="1175" y="69"/>
                  <a:pt x="1040" y="66"/>
                </a:cubicBezTo>
                <a:close/>
              </a:path>
            </a:pathLst>
          </a:custGeom>
          <a:solidFill>
            <a:srgbClr val="F79443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45" name="Group 141"/>
          <p:cNvGrpSpPr>
            <a:grpSpLocks/>
          </p:cNvGrpSpPr>
          <p:nvPr/>
        </p:nvGrpSpPr>
        <p:grpSpPr bwMode="auto">
          <a:xfrm>
            <a:off x="69785" y="121234"/>
            <a:ext cx="785818" cy="714380"/>
            <a:chOff x="2904" y="8552"/>
            <a:chExt cx="1493" cy="1547"/>
          </a:xfrm>
        </p:grpSpPr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3" name="Group 141"/>
          <p:cNvGrpSpPr>
            <a:grpSpLocks/>
          </p:cNvGrpSpPr>
          <p:nvPr/>
        </p:nvGrpSpPr>
        <p:grpSpPr bwMode="auto">
          <a:xfrm>
            <a:off x="1037459" y="199473"/>
            <a:ext cx="785818" cy="714380"/>
            <a:chOff x="2904" y="8552"/>
            <a:chExt cx="1493" cy="1547"/>
          </a:xfrm>
        </p:grpSpPr>
        <p:sp>
          <p:nvSpPr>
            <p:cNvPr id="15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5" name="Group 141"/>
          <p:cNvGrpSpPr>
            <a:grpSpLocks/>
          </p:cNvGrpSpPr>
          <p:nvPr/>
        </p:nvGrpSpPr>
        <p:grpSpPr bwMode="auto">
          <a:xfrm>
            <a:off x="467544" y="807431"/>
            <a:ext cx="785818" cy="714380"/>
            <a:chOff x="2904" y="8552"/>
            <a:chExt cx="1493" cy="1547"/>
          </a:xfrm>
        </p:grpSpPr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32" name="131 Forma libre"/>
          <p:cNvSpPr/>
          <p:nvPr/>
        </p:nvSpPr>
        <p:spPr>
          <a:xfrm>
            <a:off x="1571604" y="3714752"/>
            <a:ext cx="1428760" cy="748475"/>
          </a:xfrm>
          <a:custGeom>
            <a:avLst/>
            <a:gdLst>
              <a:gd name="connsiteX0" fmla="*/ 0 w 737809"/>
              <a:gd name="connsiteY0" fmla="*/ 338667 h 674914"/>
              <a:gd name="connsiteX1" fmla="*/ 261257 w 737809"/>
              <a:gd name="connsiteY1" fmla="*/ 19352 h 674914"/>
              <a:gd name="connsiteX2" fmla="*/ 653143 w 737809"/>
              <a:gd name="connsiteY2" fmla="*/ 454781 h 674914"/>
              <a:gd name="connsiteX3" fmla="*/ 711200 w 737809"/>
              <a:gd name="connsiteY3" fmla="*/ 614438 h 674914"/>
              <a:gd name="connsiteX4" fmla="*/ 493486 w 737809"/>
              <a:gd name="connsiteY4" fmla="*/ 628952 h 674914"/>
              <a:gd name="connsiteX5" fmla="*/ 246743 w 737809"/>
              <a:gd name="connsiteY5" fmla="*/ 338667 h 674914"/>
              <a:gd name="connsiteX6" fmla="*/ 232229 w 737809"/>
              <a:gd name="connsiteY6" fmla="*/ 512838 h 674914"/>
              <a:gd name="connsiteX7" fmla="*/ 43543 w 737809"/>
              <a:gd name="connsiteY7" fmla="*/ 382210 h 67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7809" h="674914">
                <a:moveTo>
                  <a:pt x="0" y="338667"/>
                </a:moveTo>
                <a:cubicBezTo>
                  <a:pt x="76200" y="169333"/>
                  <a:pt x="152400" y="0"/>
                  <a:pt x="261257" y="19352"/>
                </a:cubicBezTo>
                <a:cubicBezTo>
                  <a:pt x="370114" y="38704"/>
                  <a:pt x="578153" y="355600"/>
                  <a:pt x="653143" y="454781"/>
                </a:cubicBezTo>
                <a:cubicBezTo>
                  <a:pt x="728133" y="553962"/>
                  <a:pt x="737809" y="585410"/>
                  <a:pt x="711200" y="614438"/>
                </a:cubicBezTo>
                <a:cubicBezTo>
                  <a:pt x="684591" y="643466"/>
                  <a:pt x="570895" y="674914"/>
                  <a:pt x="493486" y="628952"/>
                </a:cubicBezTo>
                <a:cubicBezTo>
                  <a:pt x="416077" y="582990"/>
                  <a:pt x="290286" y="358019"/>
                  <a:pt x="246743" y="338667"/>
                </a:cubicBezTo>
                <a:cubicBezTo>
                  <a:pt x="203200" y="319315"/>
                  <a:pt x="266096" y="505581"/>
                  <a:pt x="232229" y="512838"/>
                </a:cubicBezTo>
                <a:cubicBezTo>
                  <a:pt x="198362" y="520095"/>
                  <a:pt x="120952" y="451152"/>
                  <a:pt x="43543" y="382210"/>
                </a:cubicBezTo>
              </a:path>
            </a:pathLst>
          </a:custGeom>
          <a:solidFill>
            <a:schemeClr val="tx1">
              <a:lumMod val="50000"/>
            </a:schemeClr>
          </a:solidFill>
          <a:ln>
            <a:solidFill>
              <a:schemeClr val="bg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3" name="132 Forma libre"/>
          <p:cNvSpPr/>
          <p:nvPr/>
        </p:nvSpPr>
        <p:spPr>
          <a:xfrm>
            <a:off x="2063448" y="4267200"/>
            <a:ext cx="1222668" cy="590560"/>
          </a:xfrm>
          <a:custGeom>
            <a:avLst/>
            <a:gdLst>
              <a:gd name="connsiteX0" fmla="*/ 12095 w 1061962"/>
              <a:gd name="connsiteY0" fmla="*/ 420914 h 498323"/>
              <a:gd name="connsiteX1" fmla="*/ 171752 w 1061962"/>
              <a:gd name="connsiteY1" fmla="*/ 14514 h 498323"/>
              <a:gd name="connsiteX2" fmla="*/ 970038 w 1061962"/>
              <a:gd name="connsiteY2" fmla="*/ 333829 h 498323"/>
              <a:gd name="connsiteX3" fmla="*/ 723295 w 1061962"/>
              <a:gd name="connsiteY3" fmla="*/ 435429 h 498323"/>
              <a:gd name="connsiteX4" fmla="*/ 476552 w 1061962"/>
              <a:gd name="connsiteY4" fmla="*/ 435429 h 498323"/>
              <a:gd name="connsiteX5" fmla="*/ 302381 w 1061962"/>
              <a:gd name="connsiteY5" fmla="*/ 304800 h 498323"/>
              <a:gd name="connsiteX6" fmla="*/ 244323 w 1061962"/>
              <a:gd name="connsiteY6" fmla="*/ 478971 h 498323"/>
              <a:gd name="connsiteX7" fmla="*/ 12095 w 1061962"/>
              <a:gd name="connsiteY7" fmla="*/ 420914 h 49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1962" h="498323">
                <a:moveTo>
                  <a:pt x="12095" y="420914"/>
                </a:moveTo>
                <a:cubicBezTo>
                  <a:pt x="0" y="343505"/>
                  <a:pt x="12095" y="29028"/>
                  <a:pt x="171752" y="14514"/>
                </a:cubicBezTo>
                <a:cubicBezTo>
                  <a:pt x="331409" y="0"/>
                  <a:pt x="878114" y="263676"/>
                  <a:pt x="970038" y="333829"/>
                </a:cubicBezTo>
                <a:cubicBezTo>
                  <a:pt x="1061962" y="403982"/>
                  <a:pt x="805543" y="418496"/>
                  <a:pt x="723295" y="435429"/>
                </a:cubicBezTo>
                <a:cubicBezTo>
                  <a:pt x="641047" y="452362"/>
                  <a:pt x="546704" y="457201"/>
                  <a:pt x="476552" y="435429"/>
                </a:cubicBezTo>
                <a:cubicBezTo>
                  <a:pt x="406400" y="413658"/>
                  <a:pt x="341086" y="297543"/>
                  <a:pt x="302381" y="304800"/>
                </a:cubicBezTo>
                <a:cubicBezTo>
                  <a:pt x="263676" y="312057"/>
                  <a:pt x="295123" y="462038"/>
                  <a:pt x="244323" y="478971"/>
                </a:cubicBezTo>
                <a:cubicBezTo>
                  <a:pt x="193523" y="495904"/>
                  <a:pt x="24190" y="498323"/>
                  <a:pt x="12095" y="420914"/>
                </a:cubicBezTo>
                <a:close/>
              </a:path>
            </a:pathLst>
          </a:custGeom>
          <a:solidFill>
            <a:schemeClr val="tx1">
              <a:lumMod val="50000"/>
            </a:schemeClr>
          </a:solidFill>
          <a:ln w="19050">
            <a:solidFill>
              <a:schemeClr val="bg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38" name="122 Grupo"/>
          <p:cNvGrpSpPr/>
          <p:nvPr/>
        </p:nvGrpSpPr>
        <p:grpSpPr>
          <a:xfrm>
            <a:off x="0" y="2928930"/>
            <a:ext cx="1465240" cy="2373412"/>
            <a:chOff x="2786050" y="2357428"/>
            <a:chExt cx="1281112" cy="1500197"/>
          </a:xfrm>
        </p:grpSpPr>
        <p:grpSp>
          <p:nvGrpSpPr>
            <p:cNvPr id="173" name="Group 102"/>
            <p:cNvGrpSpPr>
              <a:grpSpLocks/>
            </p:cNvGrpSpPr>
            <p:nvPr/>
          </p:nvGrpSpPr>
          <p:grpSpPr bwMode="auto">
            <a:xfrm>
              <a:off x="2786050" y="2357428"/>
              <a:ext cx="1281112" cy="1500197"/>
              <a:chOff x="4622" y="7327"/>
              <a:chExt cx="3136" cy="3385"/>
            </a:xfrm>
          </p:grpSpPr>
          <p:sp>
            <p:nvSpPr>
              <p:cNvPr id="175" name="Freeform 103"/>
              <p:cNvSpPr>
                <a:spLocks/>
              </p:cNvSpPr>
              <p:nvPr/>
            </p:nvSpPr>
            <p:spPr bwMode="auto">
              <a:xfrm>
                <a:off x="4622" y="9541"/>
                <a:ext cx="3136" cy="1171"/>
              </a:xfrm>
              <a:custGeom>
                <a:avLst/>
                <a:gdLst/>
                <a:ahLst/>
                <a:cxnLst>
                  <a:cxn ang="0">
                    <a:pos x="1249" y="158"/>
                  </a:cxn>
                  <a:cxn ang="0">
                    <a:pos x="2099" y="56"/>
                  </a:cxn>
                  <a:cxn ang="0">
                    <a:pos x="2940" y="493"/>
                  </a:cxn>
                  <a:cxn ang="0">
                    <a:pos x="2857" y="994"/>
                  </a:cxn>
                  <a:cxn ang="0">
                    <a:pos x="1268" y="1149"/>
                  </a:cxn>
                  <a:cxn ang="0">
                    <a:pos x="97" y="864"/>
                  </a:cxn>
                  <a:cxn ang="0">
                    <a:pos x="683" y="214"/>
                  </a:cxn>
                  <a:cxn ang="0">
                    <a:pos x="1315" y="158"/>
                  </a:cxn>
                </a:cxnLst>
                <a:rect l="0" t="0" r="r" b="b"/>
                <a:pathLst>
                  <a:path w="3136" h="1171">
                    <a:moveTo>
                      <a:pt x="1249" y="158"/>
                    </a:moveTo>
                    <a:cubicBezTo>
                      <a:pt x="1533" y="79"/>
                      <a:pt x="1817" y="0"/>
                      <a:pt x="2099" y="56"/>
                    </a:cubicBezTo>
                    <a:cubicBezTo>
                      <a:pt x="2381" y="112"/>
                      <a:pt x="2814" y="337"/>
                      <a:pt x="2940" y="493"/>
                    </a:cubicBezTo>
                    <a:cubicBezTo>
                      <a:pt x="3066" y="649"/>
                      <a:pt x="3136" y="885"/>
                      <a:pt x="2857" y="994"/>
                    </a:cubicBezTo>
                    <a:cubicBezTo>
                      <a:pt x="2578" y="1103"/>
                      <a:pt x="1728" y="1171"/>
                      <a:pt x="1268" y="1149"/>
                    </a:cubicBezTo>
                    <a:cubicBezTo>
                      <a:pt x="808" y="1127"/>
                      <a:pt x="194" y="1020"/>
                      <a:pt x="97" y="864"/>
                    </a:cubicBezTo>
                    <a:cubicBezTo>
                      <a:pt x="0" y="708"/>
                      <a:pt x="480" y="332"/>
                      <a:pt x="683" y="214"/>
                    </a:cubicBezTo>
                    <a:cubicBezTo>
                      <a:pt x="886" y="96"/>
                      <a:pt x="1100" y="127"/>
                      <a:pt x="1315" y="158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6" name="Freeform 104"/>
              <p:cNvSpPr>
                <a:spLocks/>
              </p:cNvSpPr>
              <p:nvPr/>
            </p:nvSpPr>
            <p:spPr bwMode="auto">
              <a:xfrm>
                <a:off x="5295" y="7327"/>
                <a:ext cx="1523" cy="2498"/>
              </a:xfrm>
              <a:custGeom>
                <a:avLst/>
                <a:gdLst/>
                <a:ahLst/>
                <a:cxnLst>
                  <a:cxn ang="0">
                    <a:pos x="0" y="2409"/>
                  </a:cxn>
                  <a:cxn ang="0">
                    <a:pos x="177" y="2084"/>
                  </a:cxn>
                  <a:cxn ang="0">
                    <a:pos x="268" y="505"/>
                  </a:cxn>
                  <a:cxn ang="0">
                    <a:pos x="642" y="59"/>
                  </a:cxn>
                  <a:cxn ang="0">
                    <a:pos x="1129" y="152"/>
                  </a:cxn>
                  <a:cxn ang="0">
                    <a:pos x="1191" y="361"/>
                  </a:cxn>
                  <a:cxn ang="0">
                    <a:pos x="1453" y="626"/>
                  </a:cxn>
                  <a:cxn ang="0">
                    <a:pos x="772" y="663"/>
                  </a:cxn>
                  <a:cxn ang="0">
                    <a:pos x="960" y="449"/>
                  </a:cxn>
                  <a:cxn ang="0">
                    <a:pos x="892" y="219"/>
                  </a:cxn>
                  <a:cxn ang="0">
                    <a:pos x="703" y="219"/>
                  </a:cxn>
                  <a:cxn ang="0">
                    <a:pos x="406" y="551"/>
                  </a:cxn>
                  <a:cxn ang="0">
                    <a:pos x="406" y="1341"/>
                  </a:cxn>
                  <a:cxn ang="0">
                    <a:pos x="474" y="2140"/>
                  </a:cxn>
                  <a:cxn ang="0">
                    <a:pos x="642" y="2456"/>
                  </a:cxn>
                  <a:cxn ang="0">
                    <a:pos x="84" y="2391"/>
                  </a:cxn>
                </a:cxnLst>
                <a:rect l="0" t="0" r="r" b="b"/>
                <a:pathLst>
                  <a:path w="1523" h="2498">
                    <a:moveTo>
                      <a:pt x="0" y="2409"/>
                    </a:moveTo>
                    <a:cubicBezTo>
                      <a:pt x="66" y="2405"/>
                      <a:pt x="132" y="2401"/>
                      <a:pt x="177" y="2084"/>
                    </a:cubicBezTo>
                    <a:cubicBezTo>
                      <a:pt x="222" y="1767"/>
                      <a:pt x="191" y="842"/>
                      <a:pt x="268" y="505"/>
                    </a:cubicBezTo>
                    <a:cubicBezTo>
                      <a:pt x="345" y="168"/>
                      <a:pt x="499" y="118"/>
                      <a:pt x="642" y="59"/>
                    </a:cubicBezTo>
                    <a:cubicBezTo>
                      <a:pt x="785" y="0"/>
                      <a:pt x="1038" y="102"/>
                      <a:pt x="1129" y="152"/>
                    </a:cubicBezTo>
                    <a:cubicBezTo>
                      <a:pt x="1220" y="202"/>
                      <a:pt x="1137" y="282"/>
                      <a:pt x="1191" y="361"/>
                    </a:cubicBezTo>
                    <a:cubicBezTo>
                      <a:pt x="1245" y="440"/>
                      <a:pt x="1523" y="576"/>
                      <a:pt x="1453" y="626"/>
                    </a:cubicBezTo>
                    <a:cubicBezTo>
                      <a:pt x="1383" y="676"/>
                      <a:pt x="854" y="693"/>
                      <a:pt x="772" y="663"/>
                    </a:cubicBezTo>
                    <a:cubicBezTo>
                      <a:pt x="690" y="633"/>
                      <a:pt x="940" y="523"/>
                      <a:pt x="960" y="449"/>
                    </a:cubicBezTo>
                    <a:cubicBezTo>
                      <a:pt x="980" y="375"/>
                      <a:pt x="935" y="257"/>
                      <a:pt x="892" y="219"/>
                    </a:cubicBezTo>
                    <a:cubicBezTo>
                      <a:pt x="849" y="181"/>
                      <a:pt x="784" y="164"/>
                      <a:pt x="703" y="219"/>
                    </a:cubicBezTo>
                    <a:cubicBezTo>
                      <a:pt x="622" y="274"/>
                      <a:pt x="455" y="364"/>
                      <a:pt x="406" y="551"/>
                    </a:cubicBezTo>
                    <a:cubicBezTo>
                      <a:pt x="357" y="738"/>
                      <a:pt x="395" y="1076"/>
                      <a:pt x="406" y="1341"/>
                    </a:cubicBezTo>
                    <a:cubicBezTo>
                      <a:pt x="417" y="1606"/>
                      <a:pt x="435" y="1954"/>
                      <a:pt x="474" y="2140"/>
                    </a:cubicBezTo>
                    <a:cubicBezTo>
                      <a:pt x="513" y="2326"/>
                      <a:pt x="707" y="2414"/>
                      <a:pt x="642" y="2456"/>
                    </a:cubicBezTo>
                    <a:cubicBezTo>
                      <a:pt x="577" y="2498"/>
                      <a:pt x="330" y="2444"/>
                      <a:pt x="84" y="2391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105"/>
              <p:cNvSpPr>
                <a:spLocks/>
              </p:cNvSpPr>
              <p:nvPr/>
            </p:nvSpPr>
            <p:spPr bwMode="auto">
              <a:xfrm>
                <a:off x="5679" y="8465"/>
                <a:ext cx="211" cy="399"/>
              </a:xfrm>
              <a:custGeom>
                <a:avLst/>
                <a:gdLst/>
                <a:ahLst/>
                <a:cxnLst>
                  <a:cxn ang="0">
                    <a:pos x="22" y="101"/>
                  </a:cxn>
                  <a:cxn ang="0">
                    <a:pos x="100" y="8"/>
                  </a:cxn>
                  <a:cxn ang="0">
                    <a:pos x="202" y="147"/>
                  </a:cxn>
                  <a:cxn ang="0">
                    <a:pos x="155" y="324"/>
                  </a:cxn>
                  <a:cxn ang="0">
                    <a:pos x="22" y="370"/>
                  </a:cxn>
                  <a:cxn ang="0">
                    <a:pos x="22" y="101"/>
                  </a:cxn>
                </a:cxnLst>
                <a:rect l="0" t="0" r="r" b="b"/>
                <a:pathLst>
                  <a:path w="211" h="399">
                    <a:moveTo>
                      <a:pt x="22" y="101"/>
                    </a:moveTo>
                    <a:cubicBezTo>
                      <a:pt x="35" y="41"/>
                      <a:pt x="70" y="0"/>
                      <a:pt x="100" y="8"/>
                    </a:cubicBezTo>
                    <a:cubicBezTo>
                      <a:pt x="130" y="16"/>
                      <a:pt x="193" y="94"/>
                      <a:pt x="202" y="147"/>
                    </a:cubicBezTo>
                    <a:cubicBezTo>
                      <a:pt x="211" y="200"/>
                      <a:pt x="185" y="287"/>
                      <a:pt x="155" y="324"/>
                    </a:cubicBezTo>
                    <a:cubicBezTo>
                      <a:pt x="125" y="361"/>
                      <a:pt x="44" y="399"/>
                      <a:pt x="22" y="370"/>
                    </a:cubicBezTo>
                    <a:cubicBezTo>
                      <a:pt x="0" y="341"/>
                      <a:pt x="9" y="161"/>
                      <a:pt x="22" y="101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74" name="173 Elipse"/>
            <p:cNvSpPr/>
            <p:nvPr/>
          </p:nvSpPr>
          <p:spPr>
            <a:xfrm>
              <a:off x="3214678" y="3500438"/>
              <a:ext cx="285752" cy="71438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178" name="177 Forma libre"/>
          <p:cNvSpPr/>
          <p:nvPr/>
        </p:nvSpPr>
        <p:spPr>
          <a:xfrm>
            <a:off x="1944914" y="2857496"/>
            <a:ext cx="1555516" cy="857256"/>
          </a:xfrm>
          <a:custGeom>
            <a:avLst/>
            <a:gdLst>
              <a:gd name="connsiteX0" fmla="*/ 0 w 1678819"/>
              <a:gd name="connsiteY0" fmla="*/ 159657 h 341086"/>
              <a:gd name="connsiteX1" fmla="*/ 348343 w 1678819"/>
              <a:gd name="connsiteY1" fmla="*/ 14514 h 341086"/>
              <a:gd name="connsiteX2" fmla="*/ 580572 w 1678819"/>
              <a:gd name="connsiteY2" fmla="*/ 72571 h 341086"/>
              <a:gd name="connsiteX3" fmla="*/ 624115 w 1678819"/>
              <a:gd name="connsiteY3" fmla="*/ 116114 h 341086"/>
              <a:gd name="connsiteX4" fmla="*/ 798286 w 1678819"/>
              <a:gd name="connsiteY4" fmla="*/ 72571 h 341086"/>
              <a:gd name="connsiteX5" fmla="*/ 899886 w 1678819"/>
              <a:gd name="connsiteY5" fmla="*/ 145143 h 341086"/>
              <a:gd name="connsiteX6" fmla="*/ 1059543 w 1678819"/>
              <a:gd name="connsiteY6" fmla="*/ 101600 h 341086"/>
              <a:gd name="connsiteX7" fmla="*/ 1262743 w 1678819"/>
              <a:gd name="connsiteY7" fmla="*/ 159657 h 341086"/>
              <a:gd name="connsiteX8" fmla="*/ 1669143 w 1678819"/>
              <a:gd name="connsiteY8" fmla="*/ 319314 h 341086"/>
              <a:gd name="connsiteX9" fmla="*/ 1204686 w 1678819"/>
              <a:gd name="connsiteY9" fmla="*/ 290286 h 34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8819" h="341086">
                <a:moveTo>
                  <a:pt x="0" y="159657"/>
                </a:moveTo>
                <a:cubicBezTo>
                  <a:pt x="125790" y="94342"/>
                  <a:pt x="251581" y="29028"/>
                  <a:pt x="348343" y="14514"/>
                </a:cubicBezTo>
                <a:cubicBezTo>
                  <a:pt x="445105" y="0"/>
                  <a:pt x="534610" y="55638"/>
                  <a:pt x="580572" y="72571"/>
                </a:cubicBezTo>
                <a:cubicBezTo>
                  <a:pt x="626534" y="89504"/>
                  <a:pt x="587829" y="116114"/>
                  <a:pt x="624115" y="116114"/>
                </a:cubicBezTo>
                <a:cubicBezTo>
                  <a:pt x="660401" y="116114"/>
                  <a:pt x="752324" y="67733"/>
                  <a:pt x="798286" y="72571"/>
                </a:cubicBezTo>
                <a:cubicBezTo>
                  <a:pt x="844248" y="77409"/>
                  <a:pt x="856343" y="140305"/>
                  <a:pt x="899886" y="145143"/>
                </a:cubicBezTo>
                <a:cubicBezTo>
                  <a:pt x="943429" y="149981"/>
                  <a:pt x="999067" y="99181"/>
                  <a:pt x="1059543" y="101600"/>
                </a:cubicBezTo>
                <a:cubicBezTo>
                  <a:pt x="1120019" y="104019"/>
                  <a:pt x="1161143" y="123371"/>
                  <a:pt x="1262743" y="159657"/>
                </a:cubicBezTo>
                <a:cubicBezTo>
                  <a:pt x="1364343" y="195943"/>
                  <a:pt x="1678819" y="297543"/>
                  <a:pt x="1669143" y="319314"/>
                </a:cubicBezTo>
                <a:cubicBezTo>
                  <a:pt x="1659467" y="341086"/>
                  <a:pt x="1432076" y="315686"/>
                  <a:pt x="1204686" y="290286"/>
                </a:cubicBezTo>
              </a:path>
            </a:pathLst>
          </a:custGeom>
          <a:solidFill>
            <a:schemeClr val="accent1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0" name="Freeform 27"/>
          <p:cNvSpPr>
            <a:spLocks/>
          </p:cNvSpPr>
          <p:nvPr/>
        </p:nvSpPr>
        <p:spPr bwMode="auto">
          <a:xfrm>
            <a:off x="2454760" y="2846666"/>
            <a:ext cx="1143007" cy="64294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90"/>
              </a:cxn>
              <a:cxn ang="0">
                <a:pos x="874" y="580"/>
              </a:cxn>
              <a:cxn ang="0">
                <a:pos x="1554" y="718"/>
              </a:cxn>
            </a:cxnLst>
            <a:rect l="0" t="0" r="r" b="b"/>
            <a:pathLst>
              <a:path w="1554" h="718">
                <a:moveTo>
                  <a:pt x="0" y="0"/>
                </a:moveTo>
                <a:cubicBezTo>
                  <a:pt x="137" y="96"/>
                  <a:pt x="275" y="193"/>
                  <a:pt x="421" y="290"/>
                </a:cubicBezTo>
                <a:cubicBezTo>
                  <a:pt x="567" y="387"/>
                  <a:pt x="685" y="509"/>
                  <a:pt x="874" y="580"/>
                </a:cubicBezTo>
                <a:cubicBezTo>
                  <a:pt x="1063" y="651"/>
                  <a:pt x="1308" y="684"/>
                  <a:pt x="1554" y="718"/>
                </a:cubicBezTo>
              </a:path>
            </a:pathLst>
          </a:custGeom>
          <a:noFill/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37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3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307636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roup 34"/>
          <p:cNvGrpSpPr>
            <a:grpSpLocks/>
          </p:cNvGrpSpPr>
          <p:nvPr/>
        </p:nvGrpSpPr>
        <p:grpSpPr bwMode="auto">
          <a:xfrm>
            <a:off x="0" y="4540366"/>
            <a:ext cx="9568237" cy="1373380"/>
            <a:chOff x="3359" y="8696"/>
            <a:chExt cx="6597" cy="1364"/>
          </a:xfrm>
        </p:grpSpPr>
        <p:sp>
          <p:nvSpPr>
            <p:cNvPr id="135" name="Freeform 35"/>
            <p:cNvSpPr>
              <a:spLocks/>
            </p:cNvSpPr>
            <p:nvPr/>
          </p:nvSpPr>
          <p:spPr bwMode="auto">
            <a:xfrm>
              <a:off x="3369" y="8696"/>
              <a:ext cx="6348" cy="1335"/>
            </a:xfrm>
            <a:custGeom>
              <a:avLst/>
              <a:gdLst/>
              <a:ahLst/>
              <a:cxnLst>
                <a:cxn ang="0">
                  <a:pos x="356" y="1152"/>
                </a:cxn>
                <a:cxn ang="0">
                  <a:pos x="306" y="204"/>
                </a:cxn>
                <a:cxn ang="0">
                  <a:pos x="2194" y="130"/>
                </a:cxn>
                <a:cxn ang="0">
                  <a:pos x="4734" y="111"/>
                </a:cxn>
                <a:cxn ang="0">
                  <a:pos x="5863" y="167"/>
                </a:cxn>
                <a:cxn ang="0">
                  <a:pos x="6150" y="1115"/>
                </a:cxn>
                <a:cxn ang="0">
                  <a:pos x="4676" y="1282"/>
                </a:cxn>
                <a:cxn ang="0">
                  <a:pos x="1425" y="1300"/>
                </a:cxn>
                <a:cxn ang="0">
                  <a:pos x="356" y="1152"/>
                </a:cxn>
              </a:cxnLst>
              <a:rect l="0" t="0" r="r" b="b"/>
              <a:pathLst>
                <a:path w="6348" h="1335">
                  <a:moveTo>
                    <a:pt x="356" y="1152"/>
                  </a:moveTo>
                  <a:cubicBezTo>
                    <a:pt x="169" y="969"/>
                    <a:pt x="0" y="374"/>
                    <a:pt x="306" y="204"/>
                  </a:cubicBezTo>
                  <a:cubicBezTo>
                    <a:pt x="612" y="34"/>
                    <a:pt x="1456" y="145"/>
                    <a:pt x="2194" y="130"/>
                  </a:cubicBezTo>
                  <a:cubicBezTo>
                    <a:pt x="2932" y="115"/>
                    <a:pt x="4123" y="105"/>
                    <a:pt x="4734" y="111"/>
                  </a:cubicBezTo>
                  <a:cubicBezTo>
                    <a:pt x="5345" y="117"/>
                    <a:pt x="5627" y="0"/>
                    <a:pt x="5863" y="167"/>
                  </a:cubicBezTo>
                  <a:cubicBezTo>
                    <a:pt x="6099" y="334"/>
                    <a:pt x="6348" y="929"/>
                    <a:pt x="6150" y="1115"/>
                  </a:cubicBezTo>
                  <a:cubicBezTo>
                    <a:pt x="5952" y="1301"/>
                    <a:pt x="5463" y="1251"/>
                    <a:pt x="4676" y="1282"/>
                  </a:cubicBezTo>
                  <a:cubicBezTo>
                    <a:pt x="3889" y="1313"/>
                    <a:pt x="2153" y="1322"/>
                    <a:pt x="1425" y="1300"/>
                  </a:cubicBezTo>
                  <a:cubicBezTo>
                    <a:pt x="697" y="1278"/>
                    <a:pt x="543" y="1335"/>
                    <a:pt x="356" y="1152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36"/>
            <p:cNvSpPr>
              <a:spLocks/>
            </p:cNvSpPr>
            <p:nvPr/>
          </p:nvSpPr>
          <p:spPr bwMode="auto">
            <a:xfrm>
              <a:off x="3359" y="8767"/>
              <a:ext cx="6597" cy="1293"/>
            </a:xfrm>
            <a:custGeom>
              <a:avLst/>
              <a:gdLst/>
              <a:ahLst/>
              <a:cxnLst>
                <a:cxn ang="0">
                  <a:pos x="418" y="1118"/>
                </a:cxn>
                <a:cxn ang="0">
                  <a:pos x="22" y="468"/>
                </a:cxn>
                <a:cxn ang="0">
                  <a:pos x="550" y="709"/>
                </a:cxn>
                <a:cxn ang="0">
                  <a:pos x="659" y="338"/>
                </a:cxn>
                <a:cxn ang="0">
                  <a:pos x="966" y="644"/>
                </a:cxn>
                <a:cxn ang="0">
                  <a:pos x="1365" y="403"/>
                </a:cxn>
                <a:cxn ang="0">
                  <a:pos x="1873" y="653"/>
                </a:cxn>
                <a:cxn ang="0">
                  <a:pos x="1873" y="115"/>
                </a:cxn>
                <a:cxn ang="0">
                  <a:pos x="2109" y="68"/>
                </a:cxn>
                <a:cxn ang="0">
                  <a:pos x="2552" y="523"/>
                </a:cxn>
                <a:cxn ang="0">
                  <a:pos x="2596" y="87"/>
                </a:cxn>
                <a:cxn ang="0">
                  <a:pos x="3131" y="542"/>
                </a:cxn>
                <a:cxn ang="0">
                  <a:pos x="3521" y="904"/>
                </a:cxn>
                <a:cxn ang="0">
                  <a:pos x="3819" y="115"/>
                </a:cxn>
                <a:cxn ang="0">
                  <a:pos x="4214" y="514"/>
                </a:cxn>
                <a:cxn ang="0">
                  <a:pos x="4494" y="124"/>
                </a:cxn>
                <a:cxn ang="0">
                  <a:pos x="4909" y="560"/>
                </a:cxn>
                <a:cxn ang="0">
                  <a:pos x="5463" y="495"/>
                </a:cxn>
                <a:cxn ang="0">
                  <a:pos x="5528" y="161"/>
                </a:cxn>
                <a:cxn ang="0">
                  <a:pos x="5797" y="1118"/>
                </a:cxn>
                <a:cxn ang="0">
                  <a:pos x="3543" y="1211"/>
                </a:cxn>
                <a:cxn ang="0">
                  <a:pos x="550" y="1164"/>
                </a:cxn>
                <a:cxn ang="0">
                  <a:pos x="455" y="1174"/>
                </a:cxn>
              </a:cxnLst>
              <a:rect l="0" t="0" r="r" b="b"/>
              <a:pathLst>
                <a:path w="6128" h="1293">
                  <a:moveTo>
                    <a:pt x="418" y="1118"/>
                  </a:moveTo>
                  <a:cubicBezTo>
                    <a:pt x="209" y="827"/>
                    <a:pt x="0" y="536"/>
                    <a:pt x="22" y="468"/>
                  </a:cubicBezTo>
                  <a:cubicBezTo>
                    <a:pt x="44" y="400"/>
                    <a:pt x="444" y="731"/>
                    <a:pt x="550" y="709"/>
                  </a:cubicBezTo>
                  <a:cubicBezTo>
                    <a:pt x="656" y="687"/>
                    <a:pt x="590" y="349"/>
                    <a:pt x="659" y="338"/>
                  </a:cubicBezTo>
                  <a:cubicBezTo>
                    <a:pt x="728" y="327"/>
                    <a:pt x="848" y="633"/>
                    <a:pt x="966" y="644"/>
                  </a:cubicBezTo>
                  <a:cubicBezTo>
                    <a:pt x="1084" y="655"/>
                    <a:pt x="1214" y="402"/>
                    <a:pt x="1365" y="403"/>
                  </a:cubicBezTo>
                  <a:cubicBezTo>
                    <a:pt x="1516" y="404"/>
                    <a:pt x="1788" y="701"/>
                    <a:pt x="1873" y="653"/>
                  </a:cubicBezTo>
                  <a:cubicBezTo>
                    <a:pt x="1958" y="605"/>
                    <a:pt x="1834" y="212"/>
                    <a:pt x="1873" y="115"/>
                  </a:cubicBezTo>
                  <a:cubicBezTo>
                    <a:pt x="1912" y="18"/>
                    <a:pt x="1996" y="0"/>
                    <a:pt x="2109" y="68"/>
                  </a:cubicBezTo>
                  <a:cubicBezTo>
                    <a:pt x="2222" y="136"/>
                    <a:pt x="2471" y="520"/>
                    <a:pt x="2552" y="523"/>
                  </a:cubicBezTo>
                  <a:cubicBezTo>
                    <a:pt x="2633" y="526"/>
                    <a:pt x="2500" y="84"/>
                    <a:pt x="2596" y="87"/>
                  </a:cubicBezTo>
                  <a:cubicBezTo>
                    <a:pt x="2692" y="90"/>
                    <a:pt x="2977" y="406"/>
                    <a:pt x="3131" y="542"/>
                  </a:cubicBezTo>
                  <a:cubicBezTo>
                    <a:pt x="3285" y="678"/>
                    <a:pt x="3406" y="975"/>
                    <a:pt x="3521" y="904"/>
                  </a:cubicBezTo>
                  <a:cubicBezTo>
                    <a:pt x="3636" y="833"/>
                    <a:pt x="3703" y="180"/>
                    <a:pt x="3819" y="115"/>
                  </a:cubicBezTo>
                  <a:cubicBezTo>
                    <a:pt x="3935" y="50"/>
                    <a:pt x="4102" y="513"/>
                    <a:pt x="4214" y="514"/>
                  </a:cubicBezTo>
                  <a:cubicBezTo>
                    <a:pt x="4326" y="515"/>
                    <a:pt x="4378" y="116"/>
                    <a:pt x="4494" y="124"/>
                  </a:cubicBezTo>
                  <a:cubicBezTo>
                    <a:pt x="4610" y="132"/>
                    <a:pt x="4748" y="498"/>
                    <a:pt x="4909" y="560"/>
                  </a:cubicBezTo>
                  <a:cubicBezTo>
                    <a:pt x="5070" y="622"/>
                    <a:pt x="5360" y="561"/>
                    <a:pt x="5463" y="495"/>
                  </a:cubicBezTo>
                  <a:cubicBezTo>
                    <a:pt x="5566" y="429"/>
                    <a:pt x="5472" y="57"/>
                    <a:pt x="5528" y="161"/>
                  </a:cubicBezTo>
                  <a:cubicBezTo>
                    <a:pt x="5584" y="265"/>
                    <a:pt x="6128" y="943"/>
                    <a:pt x="5797" y="1118"/>
                  </a:cubicBezTo>
                  <a:cubicBezTo>
                    <a:pt x="5466" y="1293"/>
                    <a:pt x="4417" y="1203"/>
                    <a:pt x="3543" y="1211"/>
                  </a:cubicBezTo>
                  <a:cubicBezTo>
                    <a:pt x="2669" y="1219"/>
                    <a:pt x="1065" y="1170"/>
                    <a:pt x="550" y="1164"/>
                  </a:cubicBezTo>
                  <a:cubicBezTo>
                    <a:pt x="35" y="1158"/>
                    <a:pt x="245" y="1166"/>
                    <a:pt x="455" y="1174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445224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0" name="Group 145"/>
          <p:cNvGrpSpPr>
            <a:grpSpLocks/>
          </p:cNvGrpSpPr>
          <p:nvPr/>
        </p:nvGrpSpPr>
        <p:grpSpPr bwMode="auto">
          <a:xfrm>
            <a:off x="5214942" y="1283988"/>
            <a:ext cx="1527179" cy="704852"/>
            <a:chOff x="3752" y="2465"/>
            <a:chExt cx="1794" cy="1056"/>
          </a:xfrm>
        </p:grpSpPr>
        <p:sp>
          <p:nvSpPr>
            <p:cNvPr id="157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Group 145"/>
          <p:cNvGrpSpPr>
            <a:grpSpLocks/>
          </p:cNvGrpSpPr>
          <p:nvPr/>
        </p:nvGrpSpPr>
        <p:grpSpPr bwMode="auto">
          <a:xfrm>
            <a:off x="4071934" y="1142984"/>
            <a:ext cx="785818" cy="419100"/>
            <a:chOff x="3752" y="2465"/>
            <a:chExt cx="1794" cy="1056"/>
          </a:xfrm>
        </p:grpSpPr>
        <p:sp>
          <p:nvSpPr>
            <p:cNvPr id="160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68" name="Freeform 44"/>
          <p:cNvSpPr>
            <a:spLocks/>
          </p:cNvSpPr>
          <p:nvPr/>
        </p:nvSpPr>
        <p:spPr bwMode="auto">
          <a:xfrm>
            <a:off x="1214414" y="3143248"/>
            <a:ext cx="331794" cy="274638"/>
          </a:xfrm>
          <a:custGeom>
            <a:avLst/>
            <a:gdLst/>
            <a:ahLst/>
            <a:cxnLst>
              <a:cxn ang="0">
                <a:pos x="243" y="92"/>
              </a:cxn>
              <a:cxn ang="0">
                <a:pos x="66" y="6"/>
              </a:cxn>
              <a:cxn ang="0">
                <a:pos x="29" y="55"/>
              </a:cxn>
              <a:cxn ang="0">
                <a:pos x="243" y="92"/>
              </a:cxn>
            </a:cxnLst>
            <a:rect l="0" t="0" r="r" b="b"/>
            <a:pathLst>
              <a:path w="249" h="100">
                <a:moveTo>
                  <a:pt x="243" y="92"/>
                </a:moveTo>
                <a:cubicBezTo>
                  <a:pt x="249" y="84"/>
                  <a:pt x="102" y="12"/>
                  <a:pt x="66" y="6"/>
                </a:cubicBezTo>
                <a:cubicBezTo>
                  <a:pt x="30" y="0"/>
                  <a:pt x="0" y="41"/>
                  <a:pt x="29" y="55"/>
                </a:cubicBezTo>
                <a:cubicBezTo>
                  <a:pt x="58" y="69"/>
                  <a:pt x="237" y="100"/>
                  <a:pt x="243" y="9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9" name="Freeform 45"/>
          <p:cNvSpPr>
            <a:spLocks/>
          </p:cNvSpPr>
          <p:nvPr/>
        </p:nvSpPr>
        <p:spPr bwMode="auto">
          <a:xfrm>
            <a:off x="3071803" y="3313110"/>
            <a:ext cx="357190" cy="115889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190" y="7"/>
              </a:cxn>
              <a:cxn ang="0">
                <a:pos x="190" y="72"/>
              </a:cxn>
              <a:cxn ang="0">
                <a:pos x="0" y="115"/>
              </a:cxn>
            </a:cxnLst>
            <a:rect l="0" t="0" r="r" b="b"/>
            <a:pathLst>
              <a:path w="222" h="126">
                <a:moveTo>
                  <a:pt x="0" y="115"/>
                </a:moveTo>
                <a:cubicBezTo>
                  <a:pt x="0" y="104"/>
                  <a:pt x="158" y="14"/>
                  <a:pt x="190" y="7"/>
                </a:cubicBezTo>
                <a:cubicBezTo>
                  <a:pt x="222" y="0"/>
                  <a:pt x="222" y="48"/>
                  <a:pt x="190" y="72"/>
                </a:cubicBezTo>
                <a:cubicBezTo>
                  <a:pt x="158" y="96"/>
                  <a:pt x="0" y="126"/>
                  <a:pt x="0" y="11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0" name="Freeform 46"/>
          <p:cNvSpPr>
            <a:spLocks/>
          </p:cNvSpPr>
          <p:nvPr/>
        </p:nvSpPr>
        <p:spPr bwMode="auto">
          <a:xfrm rot="1288840">
            <a:off x="5681942" y="3225649"/>
            <a:ext cx="280448" cy="262763"/>
          </a:xfrm>
          <a:custGeom>
            <a:avLst/>
            <a:gdLst/>
            <a:ahLst/>
            <a:cxnLst>
              <a:cxn ang="0">
                <a:pos x="30" y="233"/>
              </a:cxn>
              <a:cxn ang="0">
                <a:pos x="249" y="68"/>
              </a:cxn>
              <a:cxn ang="0">
                <a:pos x="68" y="27"/>
              </a:cxn>
              <a:cxn ang="0">
                <a:pos x="30" y="233"/>
              </a:cxn>
            </a:cxnLst>
            <a:rect l="0" t="0" r="r" b="b"/>
            <a:pathLst>
              <a:path w="255" h="240">
                <a:moveTo>
                  <a:pt x="30" y="233"/>
                </a:moveTo>
                <a:cubicBezTo>
                  <a:pt x="60" y="240"/>
                  <a:pt x="243" y="102"/>
                  <a:pt x="249" y="68"/>
                </a:cubicBezTo>
                <a:cubicBezTo>
                  <a:pt x="255" y="34"/>
                  <a:pt x="103" y="0"/>
                  <a:pt x="68" y="27"/>
                </a:cubicBezTo>
                <a:cubicBezTo>
                  <a:pt x="33" y="54"/>
                  <a:pt x="0" y="226"/>
                  <a:pt x="30" y="23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1" name="Freeform 47"/>
          <p:cNvSpPr>
            <a:spLocks/>
          </p:cNvSpPr>
          <p:nvPr/>
        </p:nvSpPr>
        <p:spPr bwMode="auto">
          <a:xfrm flipH="1">
            <a:off x="1142976" y="2786058"/>
            <a:ext cx="119060" cy="355602"/>
          </a:xfrm>
          <a:custGeom>
            <a:avLst/>
            <a:gdLst/>
            <a:ahLst/>
            <a:cxnLst>
              <a:cxn ang="0">
                <a:pos x="103" y="179"/>
              </a:cxn>
              <a:cxn ang="0">
                <a:pos x="103" y="43"/>
              </a:cxn>
              <a:cxn ang="0">
                <a:pos x="0" y="31"/>
              </a:cxn>
              <a:cxn ang="0">
                <a:pos x="103" y="179"/>
              </a:cxn>
            </a:cxnLst>
            <a:rect l="0" t="0" r="r" b="b"/>
            <a:pathLst>
              <a:path w="120" h="181">
                <a:moveTo>
                  <a:pt x="103" y="179"/>
                </a:moveTo>
                <a:cubicBezTo>
                  <a:pt x="120" y="181"/>
                  <a:pt x="120" y="68"/>
                  <a:pt x="103" y="43"/>
                </a:cubicBezTo>
                <a:cubicBezTo>
                  <a:pt x="86" y="18"/>
                  <a:pt x="0" y="0"/>
                  <a:pt x="0" y="31"/>
                </a:cubicBezTo>
                <a:cubicBezTo>
                  <a:pt x="0" y="62"/>
                  <a:pt x="86" y="177"/>
                  <a:pt x="103" y="17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2" name="Freeform 48"/>
          <p:cNvSpPr>
            <a:spLocks/>
          </p:cNvSpPr>
          <p:nvPr/>
        </p:nvSpPr>
        <p:spPr bwMode="auto">
          <a:xfrm>
            <a:off x="4929190" y="3429000"/>
            <a:ext cx="285752" cy="141288"/>
          </a:xfrm>
          <a:custGeom>
            <a:avLst/>
            <a:gdLst/>
            <a:ahLst/>
            <a:cxnLst>
              <a:cxn ang="0">
                <a:pos x="200" y="16"/>
              </a:cxn>
              <a:cxn ang="0">
                <a:pos x="5" y="16"/>
              </a:cxn>
              <a:cxn ang="0">
                <a:pos x="228" y="111"/>
              </a:cxn>
              <a:cxn ang="0">
                <a:pos x="200" y="16"/>
              </a:cxn>
            </a:cxnLst>
            <a:rect l="0" t="0" r="r" b="b"/>
            <a:pathLst>
              <a:path w="259" h="111">
                <a:moveTo>
                  <a:pt x="200" y="16"/>
                </a:moveTo>
                <a:cubicBezTo>
                  <a:pt x="163" y="0"/>
                  <a:pt x="0" y="0"/>
                  <a:pt x="5" y="16"/>
                </a:cubicBezTo>
                <a:cubicBezTo>
                  <a:pt x="10" y="32"/>
                  <a:pt x="197" y="111"/>
                  <a:pt x="228" y="111"/>
                </a:cubicBezTo>
                <a:cubicBezTo>
                  <a:pt x="259" y="111"/>
                  <a:pt x="237" y="32"/>
                  <a:pt x="200" y="16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3" name="Freeform 49"/>
          <p:cNvSpPr>
            <a:spLocks/>
          </p:cNvSpPr>
          <p:nvPr/>
        </p:nvSpPr>
        <p:spPr bwMode="auto">
          <a:xfrm rot="-1402482">
            <a:off x="5384783" y="3460749"/>
            <a:ext cx="177800" cy="73025"/>
          </a:xfrm>
          <a:custGeom>
            <a:avLst/>
            <a:gdLst/>
            <a:ahLst/>
            <a:cxnLst>
              <a:cxn ang="0">
                <a:pos x="19" y="50"/>
              </a:cxn>
              <a:cxn ang="0">
                <a:pos x="242" y="0"/>
              </a:cxn>
              <a:cxn ang="0">
                <a:pos x="251" y="52"/>
              </a:cxn>
              <a:cxn ang="0">
                <a:pos x="130" y="110"/>
              </a:cxn>
              <a:cxn ang="0">
                <a:pos x="19" y="50"/>
              </a:cxn>
            </a:cxnLst>
            <a:rect l="0" t="0" r="r" b="b"/>
            <a:pathLst>
              <a:path w="281" h="116">
                <a:moveTo>
                  <a:pt x="19" y="50"/>
                </a:moveTo>
                <a:cubicBezTo>
                  <a:pt x="38" y="32"/>
                  <a:pt x="203" y="0"/>
                  <a:pt x="242" y="0"/>
                </a:cubicBezTo>
                <a:cubicBezTo>
                  <a:pt x="281" y="0"/>
                  <a:pt x="270" y="34"/>
                  <a:pt x="251" y="52"/>
                </a:cubicBezTo>
                <a:cubicBezTo>
                  <a:pt x="232" y="70"/>
                  <a:pt x="170" y="116"/>
                  <a:pt x="130" y="110"/>
                </a:cubicBezTo>
                <a:cubicBezTo>
                  <a:pt x="90" y="104"/>
                  <a:pt x="0" y="68"/>
                  <a:pt x="19" y="50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4" name="Freeform 50"/>
          <p:cNvSpPr>
            <a:spLocks/>
          </p:cNvSpPr>
          <p:nvPr/>
        </p:nvSpPr>
        <p:spPr bwMode="auto">
          <a:xfrm>
            <a:off x="4714876" y="3071810"/>
            <a:ext cx="207964" cy="204788"/>
          </a:xfrm>
          <a:custGeom>
            <a:avLst/>
            <a:gdLst/>
            <a:ahLst/>
            <a:cxnLst>
              <a:cxn ang="0">
                <a:pos x="87" y="202"/>
              </a:cxn>
              <a:cxn ang="0">
                <a:pos x="87" y="23"/>
              </a:cxn>
              <a:cxn ang="0">
                <a:pos x="0" y="66"/>
              </a:cxn>
              <a:cxn ang="0">
                <a:pos x="87" y="202"/>
              </a:cxn>
            </a:cxnLst>
            <a:rect l="0" t="0" r="r" b="b"/>
            <a:pathLst>
              <a:path w="102" h="209">
                <a:moveTo>
                  <a:pt x="87" y="202"/>
                </a:moveTo>
                <a:cubicBezTo>
                  <a:pt x="101" y="195"/>
                  <a:pt x="102" y="46"/>
                  <a:pt x="87" y="23"/>
                </a:cubicBezTo>
                <a:cubicBezTo>
                  <a:pt x="72" y="0"/>
                  <a:pt x="0" y="36"/>
                  <a:pt x="0" y="66"/>
                </a:cubicBezTo>
                <a:cubicBezTo>
                  <a:pt x="0" y="96"/>
                  <a:pt x="73" y="209"/>
                  <a:pt x="87" y="20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5" name="Freeform 51"/>
          <p:cNvSpPr>
            <a:spLocks/>
          </p:cNvSpPr>
          <p:nvPr/>
        </p:nvSpPr>
        <p:spPr bwMode="auto">
          <a:xfrm>
            <a:off x="3643306" y="2928934"/>
            <a:ext cx="214314" cy="252414"/>
          </a:xfrm>
          <a:custGeom>
            <a:avLst/>
            <a:gdLst/>
            <a:ahLst/>
            <a:cxnLst>
              <a:cxn ang="0">
                <a:pos x="13" y="173"/>
              </a:cxn>
              <a:cxn ang="0">
                <a:pos x="89" y="25"/>
              </a:cxn>
              <a:cxn ang="0">
                <a:pos x="13" y="25"/>
              </a:cxn>
              <a:cxn ang="0">
                <a:pos x="13" y="173"/>
              </a:cxn>
            </a:cxnLst>
            <a:rect l="0" t="0" r="r" b="b"/>
            <a:pathLst>
              <a:path w="89" h="173">
                <a:moveTo>
                  <a:pt x="13" y="173"/>
                </a:moveTo>
                <a:cubicBezTo>
                  <a:pt x="26" y="173"/>
                  <a:pt x="89" y="50"/>
                  <a:pt x="89" y="25"/>
                </a:cubicBezTo>
                <a:cubicBezTo>
                  <a:pt x="89" y="0"/>
                  <a:pt x="26" y="0"/>
                  <a:pt x="13" y="25"/>
                </a:cubicBezTo>
                <a:cubicBezTo>
                  <a:pt x="0" y="50"/>
                  <a:pt x="0" y="173"/>
                  <a:pt x="13" y="17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1" name="Freeform 27"/>
          <p:cNvSpPr>
            <a:spLocks/>
          </p:cNvSpPr>
          <p:nvPr/>
        </p:nvSpPr>
        <p:spPr bwMode="auto">
          <a:xfrm>
            <a:off x="2571737" y="3214686"/>
            <a:ext cx="1143007" cy="64294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90"/>
              </a:cxn>
              <a:cxn ang="0">
                <a:pos x="874" y="580"/>
              </a:cxn>
              <a:cxn ang="0">
                <a:pos x="1554" y="718"/>
              </a:cxn>
            </a:cxnLst>
            <a:rect l="0" t="0" r="r" b="b"/>
            <a:pathLst>
              <a:path w="1554" h="718">
                <a:moveTo>
                  <a:pt x="0" y="0"/>
                </a:moveTo>
                <a:cubicBezTo>
                  <a:pt x="137" y="96"/>
                  <a:pt x="275" y="193"/>
                  <a:pt x="421" y="290"/>
                </a:cubicBezTo>
                <a:cubicBezTo>
                  <a:pt x="567" y="387"/>
                  <a:pt x="685" y="509"/>
                  <a:pt x="874" y="580"/>
                </a:cubicBezTo>
                <a:cubicBezTo>
                  <a:pt x="1063" y="651"/>
                  <a:pt x="1308" y="684"/>
                  <a:pt x="1554" y="718"/>
                </a:cubicBezTo>
              </a:path>
            </a:pathLst>
          </a:custGeom>
          <a:noFill/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50" name="Group 148"/>
          <p:cNvGrpSpPr>
            <a:grpSpLocks/>
          </p:cNvGrpSpPr>
          <p:nvPr/>
        </p:nvGrpSpPr>
        <p:grpSpPr bwMode="auto">
          <a:xfrm>
            <a:off x="7179140" y="1138424"/>
            <a:ext cx="1857356" cy="1714512"/>
            <a:chOff x="2502" y="8107"/>
            <a:chExt cx="2808" cy="2523"/>
          </a:xfrm>
        </p:grpSpPr>
        <p:sp>
          <p:nvSpPr>
            <p:cNvPr id="251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3" name="Group 31"/>
          <p:cNvGrpSpPr>
            <a:grpSpLocks/>
          </p:cNvGrpSpPr>
          <p:nvPr/>
        </p:nvGrpSpPr>
        <p:grpSpPr bwMode="auto">
          <a:xfrm>
            <a:off x="0" y="2304088"/>
            <a:ext cx="9352885" cy="3483102"/>
            <a:chOff x="3277" y="3193"/>
            <a:chExt cx="8011" cy="2075"/>
          </a:xfrm>
        </p:grpSpPr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3282" y="3193"/>
              <a:ext cx="7582" cy="1653"/>
            </a:xfrm>
            <a:custGeom>
              <a:avLst/>
              <a:gdLst/>
              <a:ahLst/>
              <a:cxnLst>
                <a:cxn ang="0">
                  <a:pos x="7049" y="1015"/>
                </a:cxn>
                <a:cxn ang="0">
                  <a:pos x="5739" y="262"/>
                </a:cxn>
                <a:cxn ang="0">
                  <a:pos x="5314" y="39"/>
                </a:cxn>
                <a:cxn ang="0">
                  <a:pos x="3935" y="30"/>
                </a:cxn>
                <a:cxn ang="0">
                  <a:pos x="1678" y="111"/>
                </a:cxn>
                <a:cxn ang="0">
                  <a:pos x="153" y="178"/>
                </a:cxn>
                <a:cxn ang="0">
                  <a:pos x="758" y="699"/>
                </a:cxn>
                <a:cxn ang="0">
                  <a:pos x="1761" y="1173"/>
                </a:cxn>
                <a:cxn ang="0">
                  <a:pos x="3325" y="1228"/>
                </a:cxn>
                <a:cxn ang="0">
                  <a:pos x="6027" y="1219"/>
                </a:cxn>
                <a:cxn ang="0">
                  <a:pos x="7012" y="1070"/>
                </a:cxn>
              </a:cxnLst>
              <a:rect l="0" t="0" r="r" b="b"/>
              <a:pathLst>
                <a:path w="7049" h="1261">
                  <a:moveTo>
                    <a:pt x="7049" y="1015"/>
                  </a:moveTo>
                  <a:cubicBezTo>
                    <a:pt x="6538" y="720"/>
                    <a:pt x="6028" y="425"/>
                    <a:pt x="5739" y="262"/>
                  </a:cubicBezTo>
                  <a:cubicBezTo>
                    <a:pt x="5450" y="99"/>
                    <a:pt x="5615" y="78"/>
                    <a:pt x="5314" y="39"/>
                  </a:cubicBezTo>
                  <a:cubicBezTo>
                    <a:pt x="5013" y="0"/>
                    <a:pt x="4541" y="18"/>
                    <a:pt x="3935" y="30"/>
                  </a:cubicBezTo>
                  <a:cubicBezTo>
                    <a:pt x="3329" y="42"/>
                    <a:pt x="2308" y="86"/>
                    <a:pt x="1678" y="111"/>
                  </a:cubicBezTo>
                  <a:cubicBezTo>
                    <a:pt x="1048" y="136"/>
                    <a:pt x="306" y="80"/>
                    <a:pt x="153" y="178"/>
                  </a:cubicBezTo>
                  <a:cubicBezTo>
                    <a:pt x="0" y="276"/>
                    <a:pt x="490" y="533"/>
                    <a:pt x="758" y="699"/>
                  </a:cubicBezTo>
                  <a:cubicBezTo>
                    <a:pt x="1026" y="865"/>
                    <a:pt x="1333" y="1085"/>
                    <a:pt x="1761" y="1173"/>
                  </a:cubicBezTo>
                  <a:cubicBezTo>
                    <a:pt x="2189" y="1261"/>
                    <a:pt x="2614" y="1220"/>
                    <a:pt x="3325" y="1228"/>
                  </a:cubicBezTo>
                  <a:cubicBezTo>
                    <a:pt x="4036" y="1236"/>
                    <a:pt x="5413" y="1245"/>
                    <a:pt x="6027" y="1219"/>
                  </a:cubicBezTo>
                  <a:cubicBezTo>
                    <a:pt x="6641" y="1193"/>
                    <a:pt x="6826" y="1131"/>
                    <a:pt x="7012" y="1070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Freeform 33"/>
            <p:cNvSpPr>
              <a:spLocks/>
            </p:cNvSpPr>
            <p:nvPr/>
          </p:nvSpPr>
          <p:spPr bwMode="auto">
            <a:xfrm>
              <a:off x="3277" y="3385"/>
              <a:ext cx="2397" cy="1791"/>
            </a:xfrm>
            <a:custGeom>
              <a:avLst/>
              <a:gdLst/>
              <a:ahLst/>
              <a:cxnLst>
                <a:cxn ang="0">
                  <a:pos x="2390" y="1070"/>
                </a:cxn>
                <a:cxn ang="0">
                  <a:pos x="1323" y="531"/>
                </a:cxn>
                <a:cxn ang="0">
                  <a:pos x="538" y="67"/>
                </a:cxn>
                <a:cxn ang="0">
                  <a:pos x="13" y="132"/>
                </a:cxn>
                <a:cxn ang="0">
                  <a:pos x="618" y="727"/>
                </a:cxn>
                <a:cxn ang="0">
                  <a:pos x="2064" y="1423"/>
                </a:cxn>
                <a:cxn ang="0">
                  <a:pos x="2353" y="1498"/>
                </a:cxn>
                <a:cxn ang="0">
                  <a:pos x="2325" y="1070"/>
                </a:cxn>
              </a:cxnLst>
              <a:rect l="0" t="0" r="r" b="b"/>
              <a:pathLst>
                <a:path w="2397" h="1557">
                  <a:moveTo>
                    <a:pt x="2390" y="1070"/>
                  </a:moveTo>
                  <a:cubicBezTo>
                    <a:pt x="2011" y="884"/>
                    <a:pt x="1632" y="698"/>
                    <a:pt x="1323" y="531"/>
                  </a:cubicBezTo>
                  <a:cubicBezTo>
                    <a:pt x="1014" y="364"/>
                    <a:pt x="756" y="134"/>
                    <a:pt x="538" y="67"/>
                  </a:cubicBezTo>
                  <a:cubicBezTo>
                    <a:pt x="320" y="0"/>
                    <a:pt x="0" y="22"/>
                    <a:pt x="13" y="132"/>
                  </a:cubicBezTo>
                  <a:cubicBezTo>
                    <a:pt x="26" y="242"/>
                    <a:pt x="276" y="512"/>
                    <a:pt x="618" y="727"/>
                  </a:cubicBezTo>
                  <a:cubicBezTo>
                    <a:pt x="960" y="942"/>
                    <a:pt x="1775" y="1295"/>
                    <a:pt x="2064" y="1423"/>
                  </a:cubicBezTo>
                  <a:cubicBezTo>
                    <a:pt x="2353" y="1551"/>
                    <a:pt x="2309" y="1557"/>
                    <a:pt x="2353" y="1498"/>
                  </a:cubicBezTo>
                  <a:cubicBezTo>
                    <a:pt x="2397" y="1439"/>
                    <a:pt x="2361" y="1254"/>
                    <a:pt x="2325" y="1070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34"/>
            <p:cNvSpPr>
              <a:spLocks/>
            </p:cNvSpPr>
            <p:nvPr/>
          </p:nvSpPr>
          <p:spPr bwMode="auto">
            <a:xfrm>
              <a:off x="5284" y="4495"/>
              <a:ext cx="6004" cy="773"/>
            </a:xfrm>
            <a:custGeom>
              <a:avLst/>
              <a:gdLst/>
              <a:ahLst/>
              <a:cxnLst>
                <a:cxn ang="0">
                  <a:pos x="915" y="161"/>
                </a:cxn>
                <a:cxn ang="0">
                  <a:pos x="1030" y="142"/>
                </a:cxn>
                <a:cxn ang="0">
                  <a:pos x="2782" y="95"/>
                </a:cxn>
                <a:cxn ang="0">
                  <a:pos x="4698" y="114"/>
                </a:cxn>
                <a:cxn ang="0">
                  <a:pos x="5485" y="77"/>
                </a:cxn>
                <a:cxn ang="0">
                  <a:pos x="5645" y="579"/>
                </a:cxn>
                <a:cxn ang="0">
                  <a:pos x="3330" y="709"/>
                </a:cxn>
                <a:cxn ang="0">
                  <a:pos x="538" y="727"/>
                </a:cxn>
                <a:cxn ang="0">
                  <a:pos x="103" y="291"/>
                </a:cxn>
                <a:cxn ang="0">
                  <a:pos x="915" y="161"/>
                </a:cxn>
              </a:cxnLst>
              <a:rect l="0" t="0" r="r" b="b"/>
              <a:pathLst>
                <a:path w="6004" h="797">
                  <a:moveTo>
                    <a:pt x="915" y="161"/>
                  </a:moveTo>
                  <a:cubicBezTo>
                    <a:pt x="1069" y="136"/>
                    <a:pt x="719" y="153"/>
                    <a:pt x="1030" y="142"/>
                  </a:cubicBezTo>
                  <a:cubicBezTo>
                    <a:pt x="1341" y="131"/>
                    <a:pt x="2171" y="100"/>
                    <a:pt x="2782" y="95"/>
                  </a:cubicBezTo>
                  <a:cubicBezTo>
                    <a:pt x="3393" y="90"/>
                    <a:pt x="4248" y="117"/>
                    <a:pt x="4698" y="114"/>
                  </a:cubicBezTo>
                  <a:cubicBezTo>
                    <a:pt x="5148" y="111"/>
                    <a:pt x="5327" y="0"/>
                    <a:pt x="5485" y="77"/>
                  </a:cubicBezTo>
                  <a:cubicBezTo>
                    <a:pt x="5643" y="154"/>
                    <a:pt x="6004" y="474"/>
                    <a:pt x="5645" y="579"/>
                  </a:cubicBezTo>
                  <a:cubicBezTo>
                    <a:pt x="5286" y="684"/>
                    <a:pt x="4181" y="684"/>
                    <a:pt x="3330" y="709"/>
                  </a:cubicBezTo>
                  <a:cubicBezTo>
                    <a:pt x="2479" y="734"/>
                    <a:pt x="1076" y="797"/>
                    <a:pt x="538" y="727"/>
                  </a:cubicBezTo>
                  <a:cubicBezTo>
                    <a:pt x="0" y="657"/>
                    <a:pt x="49" y="385"/>
                    <a:pt x="103" y="291"/>
                  </a:cubicBezTo>
                  <a:cubicBezTo>
                    <a:pt x="157" y="197"/>
                    <a:pt x="761" y="186"/>
                    <a:pt x="915" y="16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36"/>
            <p:cNvSpPr>
              <a:spLocks/>
            </p:cNvSpPr>
            <p:nvPr/>
          </p:nvSpPr>
          <p:spPr bwMode="auto">
            <a:xfrm>
              <a:off x="6582" y="4096"/>
              <a:ext cx="1767" cy="240"/>
            </a:xfrm>
            <a:custGeom>
              <a:avLst/>
              <a:gdLst/>
              <a:ahLst/>
              <a:cxnLst>
                <a:cxn ang="0">
                  <a:pos x="0" y="240"/>
                </a:cxn>
                <a:cxn ang="0">
                  <a:pos x="452" y="47"/>
                </a:cxn>
                <a:cxn ang="0">
                  <a:pos x="636" y="131"/>
                </a:cxn>
                <a:cxn ang="0">
                  <a:pos x="1008" y="1"/>
                </a:cxn>
                <a:cxn ang="0">
                  <a:pos x="1175" y="122"/>
                </a:cxn>
                <a:cxn ang="0">
                  <a:pos x="1670" y="85"/>
                </a:cxn>
                <a:cxn ang="0">
                  <a:pos x="1760" y="57"/>
                </a:cxn>
              </a:cxnLst>
              <a:rect l="0" t="0" r="r" b="b"/>
              <a:pathLst>
                <a:path w="1767" h="240">
                  <a:moveTo>
                    <a:pt x="0" y="240"/>
                  </a:moveTo>
                  <a:cubicBezTo>
                    <a:pt x="173" y="152"/>
                    <a:pt x="346" y="65"/>
                    <a:pt x="452" y="47"/>
                  </a:cubicBezTo>
                  <a:cubicBezTo>
                    <a:pt x="558" y="29"/>
                    <a:pt x="543" y="139"/>
                    <a:pt x="636" y="131"/>
                  </a:cubicBezTo>
                  <a:cubicBezTo>
                    <a:pt x="729" y="123"/>
                    <a:pt x="918" y="2"/>
                    <a:pt x="1008" y="1"/>
                  </a:cubicBezTo>
                  <a:cubicBezTo>
                    <a:pt x="1098" y="0"/>
                    <a:pt x="1065" y="108"/>
                    <a:pt x="1175" y="122"/>
                  </a:cubicBezTo>
                  <a:cubicBezTo>
                    <a:pt x="1285" y="136"/>
                    <a:pt x="1573" y="96"/>
                    <a:pt x="1670" y="85"/>
                  </a:cubicBezTo>
                  <a:cubicBezTo>
                    <a:pt x="1767" y="74"/>
                    <a:pt x="1763" y="65"/>
                    <a:pt x="1760" y="57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37"/>
            <p:cNvSpPr>
              <a:spLocks/>
            </p:cNvSpPr>
            <p:nvPr/>
          </p:nvSpPr>
          <p:spPr bwMode="auto">
            <a:xfrm>
              <a:off x="7132" y="3438"/>
              <a:ext cx="1331" cy="11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72" y="1"/>
                </a:cxn>
                <a:cxn ang="0">
                  <a:pos x="585" y="75"/>
                </a:cxn>
                <a:cxn ang="0">
                  <a:pos x="930" y="19"/>
                </a:cxn>
                <a:cxn ang="0">
                  <a:pos x="1163" y="112"/>
                </a:cxn>
                <a:cxn ang="0">
                  <a:pos x="1331" y="29"/>
                </a:cxn>
              </a:cxnLst>
              <a:rect l="0" t="0" r="r" b="b"/>
              <a:pathLst>
                <a:path w="1331" h="114">
                  <a:moveTo>
                    <a:pt x="0" y="84"/>
                  </a:moveTo>
                  <a:cubicBezTo>
                    <a:pt x="187" y="43"/>
                    <a:pt x="375" y="2"/>
                    <a:pt x="472" y="1"/>
                  </a:cubicBezTo>
                  <a:cubicBezTo>
                    <a:pt x="569" y="0"/>
                    <a:pt x="509" y="72"/>
                    <a:pt x="585" y="75"/>
                  </a:cubicBezTo>
                  <a:cubicBezTo>
                    <a:pt x="661" y="78"/>
                    <a:pt x="834" y="13"/>
                    <a:pt x="930" y="19"/>
                  </a:cubicBezTo>
                  <a:cubicBezTo>
                    <a:pt x="1026" y="25"/>
                    <a:pt x="1096" y="110"/>
                    <a:pt x="1163" y="112"/>
                  </a:cubicBezTo>
                  <a:cubicBezTo>
                    <a:pt x="1230" y="114"/>
                    <a:pt x="1280" y="71"/>
                    <a:pt x="1331" y="29"/>
                  </a:cubicBezTo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0" name="239 Grupo"/>
          <p:cNvGrpSpPr/>
          <p:nvPr/>
        </p:nvGrpSpPr>
        <p:grpSpPr>
          <a:xfrm>
            <a:off x="6200199" y="2492896"/>
            <a:ext cx="2350093" cy="2128851"/>
            <a:chOff x="4787883" y="3086099"/>
            <a:chExt cx="1717675" cy="1338262"/>
          </a:xfrm>
        </p:grpSpPr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5800708" y="4049711"/>
              <a:ext cx="625475" cy="298450"/>
            </a:xfrm>
            <a:custGeom>
              <a:avLst/>
              <a:gdLst/>
              <a:ahLst/>
              <a:cxnLst>
                <a:cxn ang="0">
                  <a:pos x="247" y="18"/>
                </a:cxn>
                <a:cxn ang="0">
                  <a:pos x="544" y="105"/>
                </a:cxn>
                <a:cxn ang="0">
                  <a:pos x="944" y="204"/>
                </a:cxn>
                <a:cxn ang="0">
                  <a:pos x="795" y="446"/>
                </a:cxn>
                <a:cxn ang="0">
                  <a:pos x="321" y="362"/>
                </a:cxn>
                <a:cxn ang="0">
                  <a:pos x="14" y="213"/>
                </a:cxn>
                <a:cxn ang="0">
                  <a:pos x="247" y="18"/>
                </a:cxn>
              </a:cxnLst>
              <a:rect l="0" t="0" r="r" b="b"/>
              <a:pathLst>
                <a:path w="986" h="472">
                  <a:moveTo>
                    <a:pt x="247" y="18"/>
                  </a:moveTo>
                  <a:cubicBezTo>
                    <a:pt x="335" y="0"/>
                    <a:pt x="428" y="74"/>
                    <a:pt x="544" y="105"/>
                  </a:cubicBezTo>
                  <a:cubicBezTo>
                    <a:pt x="660" y="136"/>
                    <a:pt x="902" y="147"/>
                    <a:pt x="944" y="204"/>
                  </a:cubicBezTo>
                  <a:cubicBezTo>
                    <a:pt x="986" y="261"/>
                    <a:pt x="899" y="420"/>
                    <a:pt x="795" y="446"/>
                  </a:cubicBezTo>
                  <a:cubicBezTo>
                    <a:pt x="691" y="472"/>
                    <a:pt x="451" y="401"/>
                    <a:pt x="321" y="362"/>
                  </a:cubicBezTo>
                  <a:cubicBezTo>
                    <a:pt x="191" y="323"/>
                    <a:pt x="28" y="269"/>
                    <a:pt x="14" y="213"/>
                  </a:cubicBezTo>
                  <a:cubicBezTo>
                    <a:pt x="0" y="157"/>
                    <a:pt x="159" y="36"/>
                    <a:pt x="247" y="18"/>
                  </a:cubicBezTo>
                  <a:close/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4994258" y="3654424"/>
              <a:ext cx="708025" cy="461962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772" y="220"/>
                </a:cxn>
                <a:cxn ang="0">
                  <a:pos x="1087" y="322"/>
                </a:cxn>
                <a:cxn ang="0">
                  <a:pos x="929" y="602"/>
                </a:cxn>
                <a:cxn ang="0">
                  <a:pos x="716" y="723"/>
                </a:cxn>
                <a:cxn ang="0">
                  <a:pos x="394" y="583"/>
                </a:cxn>
                <a:cxn ang="0">
                  <a:pos x="43" y="268"/>
                </a:cxn>
                <a:cxn ang="0">
                  <a:pos x="136" y="138"/>
                </a:cxn>
                <a:cxn ang="0">
                  <a:pos x="326" y="0"/>
                </a:cxn>
              </a:cxnLst>
              <a:rect l="0" t="0" r="r" b="b"/>
              <a:pathLst>
                <a:path w="1113" h="726">
                  <a:moveTo>
                    <a:pt x="394" y="0"/>
                  </a:moveTo>
                  <a:cubicBezTo>
                    <a:pt x="525" y="83"/>
                    <a:pt x="657" y="166"/>
                    <a:pt x="772" y="220"/>
                  </a:cubicBezTo>
                  <a:cubicBezTo>
                    <a:pt x="887" y="274"/>
                    <a:pt x="1061" y="258"/>
                    <a:pt x="1087" y="322"/>
                  </a:cubicBezTo>
                  <a:cubicBezTo>
                    <a:pt x="1113" y="386"/>
                    <a:pt x="991" y="535"/>
                    <a:pt x="929" y="602"/>
                  </a:cubicBezTo>
                  <a:cubicBezTo>
                    <a:pt x="867" y="669"/>
                    <a:pt x="805" y="726"/>
                    <a:pt x="716" y="723"/>
                  </a:cubicBezTo>
                  <a:cubicBezTo>
                    <a:pt x="627" y="720"/>
                    <a:pt x="506" y="659"/>
                    <a:pt x="394" y="583"/>
                  </a:cubicBezTo>
                  <a:cubicBezTo>
                    <a:pt x="282" y="507"/>
                    <a:pt x="86" y="342"/>
                    <a:pt x="43" y="268"/>
                  </a:cubicBezTo>
                  <a:cubicBezTo>
                    <a:pt x="0" y="194"/>
                    <a:pt x="89" y="183"/>
                    <a:pt x="136" y="138"/>
                  </a:cubicBezTo>
                  <a:cubicBezTo>
                    <a:pt x="183" y="93"/>
                    <a:pt x="254" y="46"/>
                    <a:pt x="326" y="0"/>
                  </a:cubicBezTo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53" name="Group 29"/>
            <p:cNvGrpSpPr>
              <a:grpSpLocks/>
            </p:cNvGrpSpPr>
            <p:nvPr/>
          </p:nvGrpSpPr>
          <p:grpSpPr bwMode="auto">
            <a:xfrm>
              <a:off x="4787883" y="3086099"/>
              <a:ext cx="549275" cy="568325"/>
              <a:chOff x="2149" y="2861"/>
              <a:chExt cx="3054" cy="2392"/>
            </a:xfrm>
          </p:grpSpPr>
          <p:sp>
            <p:nvSpPr>
              <p:cNvPr id="1054" name="Freeform 30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55" name="Group 31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Freeform 33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Freeform 34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Oval 37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Oval 38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5448283" y="3852861"/>
              <a:ext cx="555625" cy="371475"/>
            </a:xfrm>
            <a:custGeom>
              <a:avLst/>
              <a:gdLst/>
              <a:ahLst/>
              <a:cxnLst>
                <a:cxn ang="0">
                  <a:pos x="398" y="11"/>
                </a:cxn>
                <a:cxn ang="0">
                  <a:pos x="670" y="158"/>
                </a:cxn>
                <a:cxn ang="0">
                  <a:pos x="846" y="282"/>
                </a:cxn>
                <a:cxn ang="0">
                  <a:pos x="502" y="542"/>
                </a:cxn>
                <a:cxn ang="0">
                  <a:pos x="140" y="551"/>
                </a:cxn>
                <a:cxn ang="0">
                  <a:pos x="19" y="415"/>
                </a:cxn>
                <a:cxn ang="0">
                  <a:pos x="252" y="226"/>
                </a:cxn>
                <a:cxn ang="0">
                  <a:pos x="398" y="11"/>
                </a:cxn>
              </a:cxnLst>
              <a:rect l="0" t="0" r="r" b="b"/>
              <a:pathLst>
                <a:path w="874" h="587">
                  <a:moveTo>
                    <a:pt x="398" y="11"/>
                  </a:moveTo>
                  <a:cubicBezTo>
                    <a:pt x="468" y="0"/>
                    <a:pt x="595" y="113"/>
                    <a:pt x="670" y="158"/>
                  </a:cubicBezTo>
                  <a:cubicBezTo>
                    <a:pt x="745" y="203"/>
                    <a:pt x="874" y="218"/>
                    <a:pt x="846" y="282"/>
                  </a:cubicBezTo>
                  <a:cubicBezTo>
                    <a:pt x="818" y="346"/>
                    <a:pt x="620" y="497"/>
                    <a:pt x="502" y="542"/>
                  </a:cubicBezTo>
                  <a:cubicBezTo>
                    <a:pt x="384" y="587"/>
                    <a:pt x="220" y="572"/>
                    <a:pt x="140" y="551"/>
                  </a:cubicBezTo>
                  <a:cubicBezTo>
                    <a:pt x="60" y="530"/>
                    <a:pt x="0" y="469"/>
                    <a:pt x="19" y="415"/>
                  </a:cubicBezTo>
                  <a:cubicBezTo>
                    <a:pt x="38" y="361"/>
                    <a:pt x="189" y="293"/>
                    <a:pt x="252" y="226"/>
                  </a:cubicBezTo>
                  <a:cubicBezTo>
                    <a:pt x="315" y="159"/>
                    <a:pt x="328" y="22"/>
                    <a:pt x="398" y="1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6297596" y="4167186"/>
              <a:ext cx="207962" cy="257175"/>
            </a:xfrm>
            <a:custGeom>
              <a:avLst/>
              <a:gdLst/>
              <a:ahLst/>
              <a:cxnLst>
                <a:cxn ang="0">
                  <a:pos x="203" y="9"/>
                </a:cxn>
                <a:cxn ang="0">
                  <a:pos x="328" y="91"/>
                </a:cxn>
                <a:cxn ang="0">
                  <a:pos x="203" y="362"/>
                </a:cxn>
                <a:cxn ang="0">
                  <a:pos x="30" y="343"/>
                </a:cxn>
                <a:cxn ang="0">
                  <a:pos x="21" y="204"/>
                </a:cxn>
                <a:cxn ang="0">
                  <a:pos x="105" y="37"/>
                </a:cxn>
                <a:cxn ang="0">
                  <a:pos x="203" y="9"/>
                </a:cxn>
              </a:cxnLst>
              <a:rect l="0" t="0" r="r" b="b"/>
              <a:pathLst>
                <a:path w="328" h="404">
                  <a:moveTo>
                    <a:pt x="203" y="9"/>
                  </a:moveTo>
                  <a:cubicBezTo>
                    <a:pt x="240" y="18"/>
                    <a:pt x="328" y="32"/>
                    <a:pt x="328" y="91"/>
                  </a:cubicBezTo>
                  <a:cubicBezTo>
                    <a:pt x="328" y="150"/>
                    <a:pt x="253" y="320"/>
                    <a:pt x="203" y="362"/>
                  </a:cubicBezTo>
                  <a:cubicBezTo>
                    <a:pt x="153" y="404"/>
                    <a:pt x="60" y="369"/>
                    <a:pt x="30" y="343"/>
                  </a:cubicBezTo>
                  <a:cubicBezTo>
                    <a:pt x="0" y="317"/>
                    <a:pt x="9" y="255"/>
                    <a:pt x="21" y="204"/>
                  </a:cubicBezTo>
                  <a:cubicBezTo>
                    <a:pt x="33" y="153"/>
                    <a:pt x="75" y="68"/>
                    <a:pt x="105" y="37"/>
                  </a:cubicBezTo>
                  <a:cubicBezTo>
                    <a:pt x="135" y="6"/>
                    <a:pt x="166" y="0"/>
                    <a:pt x="203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1357290" y="1700808"/>
            <a:ext cx="3071834" cy="1857388"/>
            <a:chOff x="5853" y="6496"/>
            <a:chExt cx="2940" cy="1488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5853" y="6845"/>
              <a:ext cx="2940" cy="1139"/>
            </a:xfrm>
            <a:custGeom>
              <a:avLst/>
              <a:gdLst/>
              <a:ahLst/>
              <a:cxnLst>
                <a:cxn ang="0">
                  <a:pos x="1215" y="609"/>
                </a:cxn>
                <a:cxn ang="0">
                  <a:pos x="947" y="425"/>
                </a:cxn>
                <a:cxn ang="0">
                  <a:pos x="473" y="33"/>
                </a:cxn>
                <a:cxn ang="0">
                  <a:pos x="135" y="226"/>
                </a:cxn>
                <a:cxn ang="0">
                  <a:pos x="0" y="417"/>
                </a:cxn>
                <a:cxn ang="0">
                  <a:pos x="135" y="609"/>
                </a:cxn>
                <a:cxn ang="0">
                  <a:pos x="426" y="417"/>
                </a:cxn>
                <a:cxn ang="0">
                  <a:pos x="659" y="609"/>
                </a:cxn>
                <a:cxn ang="0">
                  <a:pos x="853" y="734"/>
                </a:cxn>
                <a:cxn ang="0">
                  <a:pos x="985" y="877"/>
                </a:cxn>
                <a:cxn ang="0">
                  <a:pos x="1163" y="909"/>
                </a:cxn>
                <a:cxn ang="0">
                  <a:pos x="1437" y="909"/>
                </a:cxn>
                <a:cxn ang="0">
                  <a:pos x="1951" y="1024"/>
                </a:cxn>
                <a:cxn ang="0">
                  <a:pos x="2499" y="1098"/>
                </a:cxn>
                <a:cxn ang="0">
                  <a:pos x="2815" y="1108"/>
                </a:cxn>
                <a:cxn ang="0">
                  <a:pos x="2861" y="909"/>
                </a:cxn>
                <a:cxn ang="0">
                  <a:pos x="2341" y="734"/>
                </a:cxn>
                <a:cxn ang="0">
                  <a:pos x="1997" y="680"/>
                </a:cxn>
                <a:cxn ang="0">
                  <a:pos x="1740" y="633"/>
                </a:cxn>
                <a:cxn ang="0">
                  <a:pos x="1437" y="633"/>
                </a:cxn>
                <a:cxn ang="0">
                  <a:pos x="1215" y="609"/>
                </a:cxn>
              </a:cxnLst>
              <a:rect l="0" t="0" r="r" b="b"/>
              <a:pathLst>
                <a:path w="2940" h="1139">
                  <a:moveTo>
                    <a:pt x="1215" y="609"/>
                  </a:moveTo>
                  <a:cubicBezTo>
                    <a:pt x="1133" y="574"/>
                    <a:pt x="1071" y="521"/>
                    <a:pt x="947" y="425"/>
                  </a:cubicBezTo>
                  <a:cubicBezTo>
                    <a:pt x="823" y="329"/>
                    <a:pt x="608" y="66"/>
                    <a:pt x="473" y="33"/>
                  </a:cubicBezTo>
                  <a:cubicBezTo>
                    <a:pt x="338" y="0"/>
                    <a:pt x="214" y="162"/>
                    <a:pt x="135" y="226"/>
                  </a:cubicBezTo>
                  <a:cubicBezTo>
                    <a:pt x="56" y="290"/>
                    <a:pt x="0" y="353"/>
                    <a:pt x="0" y="417"/>
                  </a:cubicBezTo>
                  <a:cubicBezTo>
                    <a:pt x="0" y="481"/>
                    <a:pt x="64" y="609"/>
                    <a:pt x="135" y="609"/>
                  </a:cubicBezTo>
                  <a:cubicBezTo>
                    <a:pt x="206" y="609"/>
                    <a:pt x="339" y="417"/>
                    <a:pt x="426" y="417"/>
                  </a:cubicBezTo>
                  <a:cubicBezTo>
                    <a:pt x="513" y="417"/>
                    <a:pt x="588" y="556"/>
                    <a:pt x="659" y="609"/>
                  </a:cubicBezTo>
                  <a:cubicBezTo>
                    <a:pt x="730" y="662"/>
                    <a:pt x="799" y="689"/>
                    <a:pt x="853" y="734"/>
                  </a:cubicBezTo>
                  <a:cubicBezTo>
                    <a:pt x="907" y="779"/>
                    <a:pt x="933" y="848"/>
                    <a:pt x="985" y="877"/>
                  </a:cubicBezTo>
                  <a:cubicBezTo>
                    <a:pt x="1037" y="906"/>
                    <a:pt x="1088" y="904"/>
                    <a:pt x="1163" y="909"/>
                  </a:cubicBezTo>
                  <a:cubicBezTo>
                    <a:pt x="1238" y="914"/>
                    <a:pt x="1306" y="890"/>
                    <a:pt x="1437" y="909"/>
                  </a:cubicBezTo>
                  <a:cubicBezTo>
                    <a:pt x="1568" y="928"/>
                    <a:pt x="1774" y="993"/>
                    <a:pt x="1951" y="1024"/>
                  </a:cubicBezTo>
                  <a:cubicBezTo>
                    <a:pt x="2128" y="1055"/>
                    <a:pt x="2355" y="1084"/>
                    <a:pt x="2499" y="1098"/>
                  </a:cubicBezTo>
                  <a:cubicBezTo>
                    <a:pt x="2643" y="1112"/>
                    <a:pt x="2755" y="1139"/>
                    <a:pt x="2815" y="1108"/>
                  </a:cubicBezTo>
                  <a:cubicBezTo>
                    <a:pt x="2875" y="1077"/>
                    <a:pt x="2940" y="971"/>
                    <a:pt x="2861" y="909"/>
                  </a:cubicBezTo>
                  <a:cubicBezTo>
                    <a:pt x="2782" y="847"/>
                    <a:pt x="2485" y="772"/>
                    <a:pt x="2341" y="734"/>
                  </a:cubicBezTo>
                  <a:cubicBezTo>
                    <a:pt x="2197" y="696"/>
                    <a:pt x="2097" y="697"/>
                    <a:pt x="1997" y="680"/>
                  </a:cubicBezTo>
                  <a:cubicBezTo>
                    <a:pt x="1897" y="663"/>
                    <a:pt x="1833" y="641"/>
                    <a:pt x="1740" y="633"/>
                  </a:cubicBezTo>
                  <a:cubicBezTo>
                    <a:pt x="1647" y="625"/>
                    <a:pt x="1528" y="633"/>
                    <a:pt x="1437" y="633"/>
                  </a:cubicBezTo>
                  <a:cubicBezTo>
                    <a:pt x="1346" y="633"/>
                    <a:pt x="1297" y="644"/>
                    <a:pt x="1215" y="6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8" name="Group 4"/>
            <p:cNvGrpSpPr>
              <a:grpSpLocks/>
            </p:cNvGrpSpPr>
            <p:nvPr/>
          </p:nvGrpSpPr>
          <p:grpSpPr bwMode="auto">
            <a:xfrm>
              <a:off x="6565" y="6496"/>
              <a:ext cx="1398" cy="958"/>
              <a:chOff x="7062" y="5424"/>
              <a:chExt cx="2041" cy="1336"/>
            </a:xfrm>
          </p:grpSpPr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30" name="Group 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1031" name="Freeform 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32" name="Group 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1033" name="Freeform 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34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103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1" name="Oval 1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3" name="Oval 1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6742" y="7365"/>
              <a:ext cx="957" cy="401"/>
            </a:xfrm>
            <a:custGeom>
              <a:avLst/>
              <a:gdLst/>
              <a:ahLst/>
              <a:cxnLst>
                <a:cxn ang="0">
                  <a:pos x="292" y="79"/>
                </a:cxn>
                <a:cxn ang="0">
                  <a:pos x="419" y="204"/>
                </a:cxn>
                <a:cxn ang="0">
                  <a:pos x="657" y="29"/>
                </a:cxn>
                <a:cxn ang="0">
                  <a:pos x="823" y="29"/>
                </a:cxn>
                <a:cxn ang="0">
                  <a:pos x="924" y="103"/>
                </a:cxn>
                <a:cxn ang="0">
                  <a:pos x="924" y="347"/>
                </a:cxn>
                <a:cxn ang="0">
                  <a:pos x="823" y="347"/>
                </a:cxn>
                <a:cxn ang="0">
                  <a:pos x="645" y="347"/>
                </a:cxn>
                <a:cxn ang="0">
                  <a:pos x="520" y="279"/>
                </a:cxn>
                <a:cxn ang="0">
                  <a:pos x="419" y="266"/>
                </a:cxn>
                <a:cxn ang="0">
                  <a:pos x="246" y="266"/>
                </a:cxn>
                <a:cxn ang="0">
                  <a:pos x="120" y="347"/>
                </a:cxn>
                <a:cxn ang="0">
                  <a:pos x="67" y="379"/>
                </a:cxn>
                <a:cxn ang="0">
                  <a:pos x="30" y="204"/>
                </a:cxn>
                <a:cxn ang="0">
                  <a:pos x="246" y="29"/>
                </a:cxn>
              </a:cxnLst>
              <a:rect l="0" t="0" r="r" b="b"/>
              <a:pathLst>
                <a:path w="941" h="403">
                  <a:moveTo>
                    <a:pt x="292" y="79"/>
                  </a:moveTo>
                  <a:cubicBezTo>
                    <a:pt x="325" y="145"/>
                    <a:pt x="358" y="212"/>
                    <a:pt x="419" y="204"/>
                  </a:cubicBezTo>
                  <a:cubicBezTo>
                    <a:pt x="480" y="196"/>
                    <a:pt x="590" y="58"/>
                    <a:pt x="657" y="29"/>
                  </a:cubicBezTo>
                  <a:cubicBezTo>
                    <a:pt x="724" y="0"/>
                    <a:pt x="779" y="17"/>
                    <a:pt x="823" y="29"/>
                  </a:cubicBezTo>
                  <a:cubicBezTo>
                    <a:pt x="867" y="41"/>
                    <a:pt x="907" y="50"/>
                    <a:pt x="924" y="103"/>
                  </a:cubicBezTo>
                  <a:cubicBezTo>
                    <a:pt x="941" y="156"/>
                    <a:pt x="941" y="306"/>
                    <a:pt x="924" y="347"/>
                  </a:cubicBezTo>
                  <a:cubicBezTo>
                    <a:pt x="907" y="388"/>
                    <a:pt x="869" y="347"/>
                    <a:pt x="823" y="347"/>
                  </a:cubicBezTo>
                  <a:cubicBezTo>
                    <a:pt x="777" y="347"/>
                    <a:pt x="695" y="358"/>
                    <a:pt x="645" y="347"/>
                  </a:cubicBezTo>
                  <a:cubicBezTo>
                    <a:pt x="595" y="336"/>
                    <a:pt x="558" y="292"/>
                    <a:pt x="520" y="279"/>
                  </a:cubicBezTo>
                  <a:cubicBezTo>
                    <a:pt x="482" y="266"/>
                    <a:pt x="465" y="268"/>
                    <a:pt x="419" y="266"/>
                  </a:cubicBezTo>
                  <a:cubicBezTo>
                    <a:pt x="373" y="264"/>
                    <a:pt x="296" y="253"/>
                    <a:pt x="246" y="266"/>
                  </a:cubicBezTo>
                  <a:cubicBezTo>
                    <a:pt x="196" y="279"/>
                    <a:pt x="150" y="328"/>
                    <a:pt x="120" y="347"/>
                  </a:cubicBezTo>
                  <a:cubicBezTo>
                    <a:pt x="90" y="366"/>
                    <a:pt x="82" y="403"/>
                    <a:pt x="67" y="379"/>
                  </a:cubicBezTo>
                  <a:cubicBezTo>
                    <a:pt x="52" y="355"/>
                    <a:pt x="0" y="262"/>
                    <a:pt x="30" y="204"/>
                  </a:cubicBezTo>
                  <a:cubicBezTo>
                    <a:pt x="60" y="146"/>
                    <a:pt x="153" y="87"/>
                    <a:pt x="246" y="29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50" name="Freeform 26"/>
          <p:cNvSpPr>
            <a:spLocks/>
          </p:cNvSpPr>
          <p:nvPr/>
        </p:nvSpPr>
        <p:spPr bwMode="auto">
          <a:xfrm>
            <a:off x="3347864" y="3343882"/>
            <a:ext cx="3206760" cy="571504"/>
          </a:xfrm>
          <a:custGeom>
            <a:avLst/>
            <a:gdLst/>
            <a:ahLst/>
            <a:cxnLst>
              <a:cxn ang="0">
                <a:pos x="190" y="192"/>
              </a:cxn>
              <a:cxn ang="0">
                <a:pos x="246" y="27"/>
              </a:cxn>
              <a:cxn ang="0">
                <a:pos x="684" y="27"/>
              </a:cxn>
              <a:cxn ang="0">
                <a:pos x="1564" y="109"/>
              </a:cxn>
              <a:cxn ang="0">
                <a:pos x="2360" y="118"/>
              </a:cxn>
              <a:cxn ang="0">
                <a:pos x="2557" y="146"/>
              </a:cxn>
              <a:cxn ang="0">
                <a:pos x="2523" y="443"/>
              </a:cxn>
              <a:cxn ang="0">
                <a:pos x="1564" y="462"/>
              </a:cxn>
              <a:cxn ang="0">
                <a:pos x="227" y="378"/>
              </a:cxn>
              <a:cxn ang="0">
                <a:pos x="199" y="127"/>
              </a:cxn>
            </a:cxnLst>
            <a:rect l="0" t="0" r="r" b="b"/>
            <a:pathLst>
              <a:path w="2689" h="496">
                <a:moveTo>
                  <a:pt x="190" y="192"/>
                </a:moveTo>
                <a:cubicBezTo>
                  <a:pt x="177" y="123"/>
                  <a:pt x="164" y="54"/>
                  <a:pt x="246" y="27"/>
                </a:cubicBezTo>
                <a:cubicBezTo>
                  <a:pt x="328" y="0"/>
                  <a:pt x="464" y="13"/>
                  <a:pt x="684" y="27"/>
                </a:cubicBezTo>
                <a:cubicBezTo>
                  <a:pt x="904" y="41"/>
                  <a:pt x="1285" y="94"/>
                  <a:pt x="1564" y="109"/>
                </a:cubicBezTo>
                <a:cubicBezTo>
                  <a:pt x="1843" y="124"/>
                  <a:pt x="2195" y="112"/>
                  <a:pt x="2360" y="118"/>
                </a:cubicBezTo>
                <a:cubicBezTo>
                  <a:pt x="2525" y="124"/>
                  <a:pt x="2530" y="92"/>
                  <a:pt x="2557" y="146"/>
                </a:cubicBezTo>
                <a:cubicBezTo>
                  <a:pt x="2584" y="200"/>
                  <a:pt x="2689" y="390"/>
                  <a:pt x="2523" y="443"/>
                </a:cubicBezTo>
                <a:cubicBezTo>
                  <a:pt x="2357" y="496"/>
                  <a:pt x="1947" y="473"/>
                  <a:pt x="1564" y="462"/>
                </a:cubicBezTo>
                <a:cubicBezTo>
                  <a:pt x="1181" y="451"/>
                  <a:pt x="454" y="434"/>
                  <a:pt x="227" y="378"/>
                </a:cubicBezTo>
                <a:cubicBezTo>
                  <a:pt x="0" y="322"/>
                  <a:pt x="99" y="224"/>
                  <a:pt x="199" y="127"/>
                </a:cubicBezTo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2" name="WordArt 28"/>
          <p:cNvSpPr>
            <a:spLocks noChangeArrowheads="1" noChangeShapeType="1" noTextEdit="1"/>
          </p:cNvSpPr>
          <p:nvPr/>
        </p:nvSpPr>
        <p:spPr bwMode="auto">
          <a:xfrm rot="257491">
            <a:off x="4161313" y="3505037"/>
            <a:ext cx="1408837" cy="3190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36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rPr>
              <a:t>RFESS</a:t>
            </a:r>
            <a:endParaRPr lang="es-ES" sz="36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0000"/>
              </a:solidFill>
              <a:effectLst/>
              <a:latin typeface="Arial Black"/>
            </a:endParaRPr>
          </a:p>
        </p:txBody>
      </p:sp>
      <p:sp>
        <p:nvSpPr>
          <p:cNvPr id="1076" name="WordArt 52"/>
          <p:cNvSpPr>
            <a:spLocks noChangeArrowheads="1" noChangeShapeType="1" noTextEdit="1"/>
          </p:cNvSpPr>
          <p:nvPr/>
        </p:nvSpPr>
        <p:spPr bwMode="auto">
          <a:xfrm>
            <a:off x="2699792" y="4871862"/>
            <a:ext cx="6143668" cy="51593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36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accent5">
                    <a:lumMod val="75000"/>
                  </a:schemeClr>
                </a:solidFill>
                <a:effectLst/>
                <a:latin typeface="Arial Black"/>
              </a:rPr>
              <a:t>"UN DEPORTE QUE SALVA VIDAS"</a:t>
            </a:r>
            <a:endParaRPr lang="es-ES" sz="36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chemeClr val="accent5">
                  <a:lumMod val="75000"/>
                </a:schemeClr>
              </a:solidFill>
              <a:effectLst/>
              <a:latin typeface="Arial Black"/>
            </a:endParaRPr>
          </a:p>
        </p:txBody>
      </p:sp>
      <p:grpSp>
        <p:nvGrpSpPr>
          <p:cNvPr id="121" name="Group 141"/>
          <p:cNvGrpSpPr>
            <a:grpSpLocks/>
          </p:cNvGrpSpPr>
          <p:nvPr/>
        </p:nvGrpSpPr>
        <p:grpSpPr bwMode="auto">
          <a:xfrm>
            <a:off x="362712" y="144129"/>
            <a:ext cx="1472984" cy="1262409"/>
            <a:chOff x="2904" y="8552"/>
            <a:chExt cx="1493" cy="1547"/>
          </a:xfrm>
        </p:grpSpPr>
        <p:sp>
          <p:nvSpPr>
            <p:cNvPr id="12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3" name="142 CuadroTexto"/>
          <p:cNvSpPr txBox="1"/>
          <p:nvPr/>
        </p:nvSpPr>
        <p:spPr>
          <a:xfrm>
            <a:off x="2101217" y="350051"/>
            <a:ext cx="5570472" cy="584775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400" b="1" dirty="0" smtClean="0">
                <a:solidFill>
                  <a:srgbClr val="0070C0"/>
                </a:solidFill>
                <a:latin typeface="Comic Sans MS" pitchFamily="66" charset="0"/>
              </a:rPr>
              <a:t>EL SALVAMENTO Y SOCORRISMO </a:t>
            </a:r>
          </a:p>
        </p:txBody>
      </p:sp>
      <p:sp>
        <p:nvSpPr>
          <p:cNvPr id="144" name="Freeform 41"/>
          <p:cNvSpPr>
            <a:spLocks/>
          </p:cNvSpPr>
          <p:nvPr/>
        </p:nvSpPr>
        <p:spPr bwMode="auto">
          <a:xfrm>
            <a:off x="5589872" y="3331305"/>
            <a:ext cx="1235862" cy="287887"/>
          </a:xfrm>
          <a:custGeom>
            <a:avLst/>
            <a:gdLst/>
            <a:ahLst/>
            <a:cxnLst>
              <a:cxn ang="0">
                <a:pos x="1040" y="66"/>
              </a:cxn>
              <a:cxn ang="0">
                <a:pos x="565" y="21"/>
              </a:cxn>
              <a:cxn ang="0">
                <a:pos x="221" y="21"/>
              </a:cxn>
              <a:cxn ang="0">
                <a:pos x="45" y="148"/>
              </a:cxn>
              <a:cxn ang="0">
                <a:pos x="491" y="148"/>
              </a:cxn>
              <a:cxn ang="0">
                <a:pos x="556" y="204"/>
              </a:cxn>
              <a:cxn ang="0">
                <a:pos x="962" y="250"/>
              </a:cxn>
              <a:cxn ang="0">
                <a:pos x="1228" y="278"/>
              </a:cxn>
              <a:cxn ang="0">
                <a:pos x="1373" y="204"/>
              </a:cxn>
              <a:cxn ang="0">
                <a:pos x="1373" y="39"/>
              </a:cxn>
              <a:cxn ang="0">
                <a:pos x="1040" y="66"/>
              </a:cxn>
            </a:cxnLst>
            <a:rect l="0" t="0" r="r" b="b"/>
            <a:pathLst>
              <a:path w="1423" h="286">
                <a:moveTo>
                  <a:pt x="1040" y="66"/>
                </a:moveTo>
                <a:cubicBezTo>
                  <a:pt x="905" y="63"/>
                  <a:pt x="701" y="28"/>
                  <a:pt x="565" y="21"/>
                </a:cubicBezTo>
                <a:cubicBezTo>
                  <a:pt x="429" y="14"/>
                  <a:pt x="308" y="0"/>
                  <a:pt x="221" y="21"/>
                </a:cubicBezTo>
                <a:cubicBezTo>
                  <a:pt x="134" y="42"/>
                  <a:pt x="0" y="127"/>
                  <a:pt x="45" y="148"/>
                </a:cubicBezTo>
                <a:cubicBezTo>
                  <a:pt x="90" y="169"/>
                  <a:pt x="406" y="139"/>
                  <a:pt x="491" y="148"/>
                </a:cubicBezTo>
                <a:cubicBezTo>
                  <a:pt x="576" y="157"/>
                  <a:pt x="478" y="187"/>
                  <a:pt x="556" y="204"/>
                </a:cubicBezTo>
                <a:cubicBezTo>
                  <a:pt x="634" y="221"/>
                  <a:pt x="850" y="238"/>
                  <a:pt x="962" y="250"/>
                </a:cubicBezTo>
                <a:cubicBezTo>
                  <a:pt x="1074" y="262"/>
                  <a:pt x="1160" y="286"/>
                  <a:pt x="1228" y="278"/>
                </a:cubicBezTo>
                <a:cubicBezTo>
                  <a:pt x="1296" y="270"/>
                  <a:pt x="1349" y="244"/>
                  <a:pt x="1373" y="204"/>
                </a:cubicBezTo>
                <a:cubicBezTo>
                  <a:pt x="1397" y="164"/>
                  <a:pt x="1423" y="62"/>
                  <a:pt x="1373" y="39"/>
                </a:cubicBezTo>
                <a:cubicBezTo>
                  <a:pt x="1323" y="16"/>
                  <a:pt x="1175" y="69"/>
                  <a:pt x="1040" y="66"/>
                </a:cubicBezTo>
                <a:close/>
              </a:path>
            </a:pathLst>
          </a:custGeom>
          <a:solidFill>
            <a:srgbClr val="F79443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29" name="128 Forma libre"/>
          <p:cNvSpPr/>
          <p:nvPr/>
        </p:nvSpPr>
        <p:spPr>
          <a:xfrm>
            <a:off x="1944914" y="2857496"/>
            <a:ext cx="1555516" cy="714380"/>
          </a:xfrm>
          <a:custGeom>
            <a:avLst/>
            <a:gdLst>
              <a:gd name="connsiteX0" fmla="*/ 0 w 1678819"/>
              <a:gd name="connsiteY0" fmla="*/ 159657 h 341086"/>
              <a:gd name="connsiteX1" fmla="*/ 348343 w 1678819"/>
              <a:gd name="connsiteY1" fmla="*/ 14514 h 341086"/>
              <a:gd name="connsiteX2" fmla="*/ 580572 w 1678819"/>
              <a:gd name="connsiteY2" fmla="*/ 72571 h 341086"/>
              <a:gd name="connsiteX3" fmla="*/ 624115 w 1678819"/>
              <a:gd name="connsiteY3" fmla="*/ 116114 h 341086"/>
              <a:gd name="connsiteX4" fmla="*/ 798286 w 1678819"/>
              <a:gd name="connsiteY4" fmla="*/ 72571 h 341086"/>
              <a:gd name="connsiteX5" fmla="*/ 899886 w 1678819"/>
              <a:gd name="connsiteY5" fmla="*/ 145143 h 341086"/>
              <a:gd name="connsiteX6" fmla="*/ 1059543 w 1678819"/>
              <a:gd name="connsiteY6" fmla="*/ 101600 h 341086"/>
              <a:gd name="connsiteX7" fmla="*/ 1262743 w 1678819"/>
              <a:gd name="connsiteY7" fmla="*/ 159657 h 341086"/>
              <a:gd name="connsiteX8" fmla="*/ 1669143 w 1678819"/>
              <a:gd name="connsiteY8" fmla="*/ 319314 h 341086"/>
              <a:gd name="connsiteX9" fmla="*/ 1204686 w 1678819"/>
              <a:gd name="connsiteY9" fmla="*/ 290286 h 34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8819" h="341086">
                <a:moveTo>
                  <a:pt x="0" y="159657"/>
                </a:moveTo>
                <a:cubicBezTo>
                  <a:pt x="125790" y="94342"/>
                  <a:pt x="251581" y="29028"/>
                  <a:pt x="348343" y="14514"/>
                </a:cubicBezTo>
                <a:cubicBezTo>
                  <a:pt x="445105" y="0"/>
                  <a:pt x="534610" y="55638"/>
                  <a:pt x="580572" y="72571"/>
                </a:cubicBezTo>
                <a:cubicBezTo>
                  <a:pt x="626534" y="89504"/>
                  <a:pt x="587829" y="116114"/>
                  <a:pt x="624115" y="116114"/>
                </a:cubicBezTo>
                <a:cubicBezTo>
                  <a:pt x="660401" y="116114"/>
                  <a:pt x="752324" y="67733"/>
                  <a:pt x="798286" y="72571"/>
                </a:cubicBezTo>
                <a:cubicBezTo>
                  <a:pt x="844248" y="77409"/>
                  <a:pt x="856343" y="140305"/>
                  <a:pt x="899886" y="145143"/>
                </a:cubicBezTo>
                <a:cubicBezTo>
                  <a:pt x="943429" y="149981"/>
                  <a:pt x="999067" y="99181"/>
                  <a:pt x="1059543" y="101600"/>
                </a:cubicBezTo>
                <a:cubicBezTo>
                  <a:pt x="1120019" y="104019"/>
                  <a:pt x="1161143" y="123371"/>
                  <a:pt x="1262743" y="159657"/>
                </a:cubicBezTo>
                <a:cubicBezTo>
                  <a:pt x="1364343" y="195943"/>
                  <a:pt x="1678819" y="297543"/>
                  <a:pt x="1669143" y="319314"/>
                </a:cubicBezTo>
                <a:cubicBezTo>
                  <a:pt x="1659467" y="341086"/>
                  <a:pt x="1432076" y="315686"/>
                  <a:pt x="1204686" y="290286"/>
                </a:cubicBezTo>
              </a:path>
            </a:pathLst>
          </a:custGeom>
          <a:solidFill>
            <a:schemeClr val="accent1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0" name="Freeform 27"/>
          <p:cNvSpPr>
            <a:spLocks/>
          </p:cNvSpPr>
          <p:nvPr/>
        </p:nvSpPr>
        <p:spPr bwMode="auto">
          <a:xfrm>
            <a:off x="2454760" y="2846666"/>
            <a:ext cx="1143007" cy="64294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90"/>
              </a:cxn>
              <a:cxn ang="0">
                <a:pos x="874" y="580"/>
              </a:cxn>
              <a:cxn ang="0">
                <a:pos x="1554" y="718"/>
              </a:cxn>
            </a:cxnLst>
            <a:rect l="0" t="0" r="r" b="b"/>
            <a:pathLst>
              <a:path w="1554" h="718">
                <a:moveTo>
                  <a:pt x="0" y="0"/>
                </a:moveTo>
                <a:cubicBezTo>
                  <a:pt x="137" y="96"/>
                  <a:pt x="275" y="193"/>
                  <a:pt x="421" y="290"/>
                </a:cubicBezTo>
                <a:cubicBezTo>
                  <a:pt x="567" y="387"/>
                  <a:pt x="685" y="509"/>
                  <a:pt x="874" y="580"/>
                </a:cubicBezTo>
                <a:cubicBezTo>
                  <a:pt x="1063" y="651"/>
                  <a:pt x="1308" y="684"/>
                  <a:pt x="1554" y="718"/>
                </a:cubicBezTo>
              </a:path>
            </a:pathLst>
          </a:custGeom>
          <a:noFill/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30" name="129 Forma libre"/>
          <p:cNvSpPr/>
          <p:nvPr/>
        </p:nvSpPr>
        <p:spPr>
          <a:xfrm>
            <a:off x="3495524" y="2598058"/>
            <a:ext cx="292704" cy="174171"/>
          </a:xfrm>
          <a:custGeom>
            <a:avLst/>
            <a:gdLst>
              <a:gd name="connsiteX0" fmla="*/ 31447 w 292704"/>
              <a:gd name="connsiteY0" fmla="*/ 174171 h 174171"/>
              <a:gd name="connsiteX1" fmla="*/ 89505 w 292704"/>
              <a:gd name="connsiteY1" fmla="*/ 29028 h 174171"/>
              <a:gd name="connsiteX2" fmla="*/ 278190 w 292704"/>
              <a:gd name="connsiteY2" fmla="*/ 29028 h 174171"/>
              <a:gd name="connsiteX3" fmla="*/ 31447 w 292704"/>
              <a:gd name="connsiteY3" fmla="*/ 174171 h 174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704" h="174171">
                <a:moveTo>
                  <a:pt x="31447" y="174171"/>
                </a:moveTo>
                <a:cubicBezTo>
                  <a:pt x="0" y="174171"/>
                  <a:pt x="48381" y="53218"/>
                  <a:pt x="89505" y="29028"/>
                </a:cubicBezTo>
                <a:cubicBezTo>
                  <a:pt x="130629" y="4838"/>
                  <a:pt x="292704" y="0"/>
                  <a:pt x="278190" y="29028"/>
                </a:cubicBezTo>
                <a:cubicBezTo>
                  <a:pt x="263676" y="58056"/>
                  <a:pt x="62894" y="174171"/>
                  <a:pt x="31447" y="174171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1" name="130 Forma libre"/>
          <p:cNvSpPr/>
          <p:nvPr/>
        </p:nvSpPr>
        <p:spPr>
          <a:xfrm>
            <a:off x="3906762" y="2682724"/>
            <a:ext cx="541866" cy="217714"/>
          </a:xfrm>
          <a:custGeom>
            <a:avLst/>
            <a:gdLst>
              <a:gd name="connsiteX0" fmla="*/ 12095 w 541866"/>
              <a:gd name="connsiteY0" fmla="*/ 176590 h 217714"/>
              <a:gd name="connsiteX1" fmla="*/ 476552 w 541866"/>
              <a:gd name="connsiteY1" fmla="*/ 2419 h 217714"/>
              <a:gd name="connsiteX2" fmla="*/ 403981 w 541866"/>
              <a:gd name="connsiteY2" fmla="*/ 191105 h 217714"/>
              <a:gd name="connsiteX3" fmla="*/ 12095 w 541866"/>
              <a:gd name="connsiteY3" fmla="*/ 176590 h 21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866" h="217714">
                <a:moveTo>
                  <a:pt x="12095" y="176590"/>
                </a:moveTo>
                <a:cubicBezTo>
                  <a:pt x="24190" y="145142"/>
                  <a:pt x="411238" y="0"/>
                  <a:pt x="476552" y="2419"/>
                </a:cubicBezTo>
                <a:cubicBezTo>
                  <a:pt x="541866" y="4838"/>
                  <a:pt x="483809" y="164496"/>
                  <a:pt x="403981" y="191105"/>
                </a:cubicBezTo>
                <a:cubicBezTo>
                  <a:pt x="324153" y="217714"/>
                  <a:pt x="0" y="208038"/>
                  <a:pt x="12095" y="17659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2" name="131 Forma libre"/>
          <p:cNvSpPr/>
          <p:nvPr/>
        </p:nvSpPr>
        <p:spPr>
          <a:xfrm>
            <a:off x="1047448" y="2549676"/>
            <a:ext cx="273352" cy="222553"/>
          </a:xfrm>
          <a:custGeom>
            <a:avLst/>
            <a:gdLst>
              <a:gd name="connsiteX0" fmla="*/ 200781 w 273352"/>
              <a:gd name="connsiteY0" fmla="*/ 193524 h 222553"/>
              <a:gd name="connsiteX1" fmla="*/ 113695 w 273352"/>
              <a:gd name="connsiteY1" fmla="*/ 4838 h 222553"/>
              <a:gd name="connsiteX2" fmla="*/ 26609 w 273352"/>
              <a:gd name="connsiteY2" fmla="*/ 164495 h 222553"/>
              <a:gd name="connsiteX3" fmla="*/ 273352 w 273352"/>
              <a:gd name="connsiteY3" fmla="*/ 222553 h 22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352" h="222553">
                <a:moveTo>
                  <a:pt x="200781" y="193524"/>
                </a:moveTo>
                <a:cubicBezTo>
                  <a:pt x="171752" y="101600"/>
                  <a:pt x="142724" y="9676"/>
                  <a:pt x="113695" y="4838"/>
                </a:cubicBezTo>
                <a:cubicBezTo>
                  <a:pt x="84666" y="0"/>
                  <a:pt x="0" y="128209"/>
                  <a:pt x="26609" y="164495"/>
                </a:cubicBezTo>
                <a:cubicBezTo>
                  <a:pt x="53218" y="200781"/>
                  <a:pt x="163285" y="211667"/>
                  <a:pt x="273352" y="222553"/>
                </a:cubicBezTo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3" name="132 Forma libre"/>
          <p:cNvSpPr/>
          <p:nvPr/>
        </p:nvSpPr>
        <p:spPr>
          <a:xfrm>
            <a:off x="1571604" y="3714752"/>
            <a:ext cx="1428760" cy="748475"/>
          </a:xfrm>
          <a:custGeom>
            <a:avLst/>
            <a:gdLst>
              <a:gd name="connsiteX0" fmla="*/ 0 w 737809"/>
              <a:gd name="connsiteY0" fmla="*/ 338667 h 674914"/>
              <a:gd name="connsiteX1" fmla="*/ 261257 w 737809"/>
              <a:gd name="connsiteY1" fmla="*/ 19352 h 674914"/>
              <a:gd name="connsiteX2" fmla="*/ 653143 w 737809"/>
              <a:gd name="connsiteY2" fmla="*/ 454781 h 674914"/>
              <a:gd name="connsiteX3" fmla="*/ 711200 w 737809"/>
              <a:gd name="connsiteY3" fmla="*/ 614438 h 674914"/>
              <a:gd name="connsiteX4" fmla="*/ 493486 w 737809"/>
              <a:gd name="connsiteY4" fmla="*/ 628952 h 674914"/>
              <a:gd name="connsiteX5" fmla="*/ 246743 w 737809"/>
              <a:gd name="connsiteY5" fmla="*/ 338667 h 674914"/>
              <a:gd name="connsiteX6" fmla="*/ 232229 w 737809"/>
              <a:gd name="connsiteY6" fmla="*/ 512838 h 674914"/>
              <a:gd name="connsiteX7" fmla="*/ 43543 w 737809"/>
              <a:gd name="connsiteY7" fmla="*/ 382210 h 67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7809" h="674914">
                <a:moveTo>
                  <a:pt x="0" y="338667"/>
                </a:moveTo>
                <a:cubicBezTo>
                  <a:pt x="76200" y="169333"/>
                  <a:pt x="152400" y="0"/>
                  <a:pt x="261257" y="19352"/>
                </a:cubicBezTo>
                <a:cubicBezTo>
                  <a:pt x="370114" y="38704"/>
                  <a:pt x="578153" y="355600"/>
                  <a:pt x="653143" y="454781"/>
                </a:cubicBezTo>
                <a:cubicBezTo>
                  <a:pt x="728133" y="553962"/>
                  <a:pt x="737809" y="585410"/>
                  <a:pt x="711200" y="614438"/>
                </a:cubicBezTo>
                <a:cubicBezTo>
                  <a:pt x="684591" y="643466"/>
                  <a:pt x="570895" y="674914"/>
                  <a:pt x="493486" y="628952"/>
                </a:cubicBezTo>
                <a:cubicBezTo>
                  <a:pt x="416077" y="582990"/>
                  <a:pt x="290286" y="358019"/>
                  <a:pt x="246743" y="338667"/>
                </a:cubicBezTo>
                <a:cubicBezTo>
                  <a:pt x="203200" y="319315"/>
                  <a:pt x="266096" y="505581"/>
                  <a:pt x="232229" y="512838"/>
                </a:cubicBezTo>
                <a:cubicBezTo>
                  <a:pt x="198362" y="520095"/>
                  <a:pt x="120952" y="451152"/>
                  <a:pt x="43543" y="382210"/>
                </a:cubicBezTo>
              </a:path>
            </a:pathLst>
          </a:custGeom>
          <a:solidFill>
            <a:schemeClr val="tx1">
              <a:lumMod val="50000"/>
            </a:schemeClr>
          </a:solidFill>
          <a:ln>
            <a:solidFill>
              <a:schemeClr val="bg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5" name="144 Forma libre"/>
          <p:cNvSpPr/>
          <p:nvPr/>
        </p:nvSpPr>
        <p:spPr>
          <a:xfrm>
            <a:off x="2063448" y="4267200"/>
            <a:ext cx="1222668" cy="590560"/>
          </a:xfrm>
          <a:custGeom>
            <a:avLst/>
            <a:gdLst>
              <a:gd name="connsiteX0" fmla="*/ 12095 w 1061962"/>
              <a:gd name="connsiteY0" fmla="*/ 420914 h 498323"/>
              <a:gd name="connsiteX1" fmla="*/ 171752 w 1061962"/>
              <a:gd name="connsiteY1" fmla="*/ 14514 h 498323"/>
              <a:gd name="connsiteX2" fmla="*/ 970038 w 1061962"/>
              <a:gd name="connsiteY2" fmla="*/ 333829 h 498323"/>
              <a:gd name="connsiteX3" fmla="*/ 723295 w 1061962"/>
              <a:gd name="connsiteY3" fmla="*/ 435429 h 498323"/>
              <a:gd name="connsiteX4" fmla="*/ 476552 w 1061962"/>
              <a:gd name="connsiteY4" fmla="*/ 435429 h 498323"/>
              <a:gd name="connsiteX5" fmla="*/ 302381 w 1061962"/>
              <a:gd name="connsiteY5" fmla="*/ 304800 h 498323"/>
              <a:gd name="connsiteX6" fmla="*/ 244323 w 1061962"/>
              <a:gd name="connsiteY6" fmla="*/ 478971 h 498323"/>
              <a:gd name="connsiteX7" fmla="*/ 12095 w 1061962"/>
              <a:gd name="connsiteY7" fmla="*/ 420914 h 49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1962" h="498323">
                <a:moveTo>
                  <a:pt x="12095" y="420914"/>
                </a:moveTo>
                <a:cubicBezTo>
                  <a:pt x="0" y="343505"/>
                  <a:pt x="12095" y="29028"/>
                  <a:pt x="171752" y="14514"/>
                </a:cubicBezTo>
                <a:cubicBezTo>
                  <a:pt x="331409" y="0"/>
                  <a:pt x="878114" y="263676"/>
                  <a:pt x="970038" y="333829"/>
                </a:cubicBezTo>
                <a:cubicBezTo>
                  <a:pt x="1061962" y="403982"/>
                  <a:pt x="805543" y="418496"/>
                  <a:pt x="723295" y="435429"/>
                </a:cubicBezTo>
                <a:cubicBezTo>
                  <a:pt x="641047" y="452362"/>
                  <a:pt x="546704" y="457201"/>
                  <a:pt x="476552" y="435429"/>
                </a:cubicBezTo>
                <a:cubicBezTo>
                  <a:pt x="406400" y="413658"/>
                  <a:pt x="341086" y="297543"/>
                  <a:pt x="302381" y="304800"/>
                </a:cubicBezTo>
                <a:cubicBezTo>
                  <a:pt x="263676" y="312057"/>
                  <a:pt x="295123" y="462038"/>
                  <a:pt x="244323" y="478971"/>
                </a:cubicBezTo>
                <a:cubicBezTo>
                  <a:pt x="193523" y="495904"/>
                  <a:pt x="24190" y="498323"/>
                  <a:pt x="12095" y="420914"/>
                </a:cubicBezTo>
                <a:close/>
              </a:path>
            </a:pathLst>
          </a:custGeom>
          <a:solidFill>
            <a:schemeClr val="tx1">
              <a:lumMod val="50000"/>
            </a:schemeClr>
          </a:solidFill>
          <a:ln w="19050">
            <a:solidFill>
              <a:schemeClr val="bg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6" name="145 Forma libre"/>
          <p:cNvSpPr/>
          <p:nvPr/>
        </p:nvSpPr>
        <p:spPr>
          <a:xfrm>
            <a:off x="5875867" y="3009296"/>
            <a:ext cx="200780" cy="220132"/>
          </a:xfrm>
          <a:custGeom>
            <a:avLst/>
            <a:gdLst>
              <a:gd name="connsiteX0" fmla="*/ 176590 w 200780"/>
              <a:gd name="connsiteY0" fmla="*/ 212875 h 220132"/>
              <a:gd name="connsiteX1" fmla="*/ 147562 w 200780"/>
              <a:gd name="connsiteY1" fmla="*/ 24190 h 220132"/>
              <a:gd name="connsiteX2" fmla="*/ 2419 w 200780"/>
              <a:gd name="connsiteY2" fmla="*/ 67733 h 220132"/>
              <a:gd name="connsiteX3" fmla="*/ 176590 w 200780"/>
              <a:gd name="connsiteY3" fmla="*/ 212875 h 2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780" h="220132">
                <a:moveTo>
                  <a:pt x="176590" y="212875"/>
                </a:moveTo>
                <a:cubicBezTo>
                  <a:pt x="200780" y="205618"/>
                  <a:pt x="176590" y="48380"/>
                  <a:pt x="147562" y="24190"/>
                </a:cubicBezTo>
                <a:cubicBezTo>
                  <a:pt x="118534" y="0"/>
                  <a:pt x="0" y="33866"/>
                  <a:pt x="2419" y="67733"/>
                </a:cubicBezTo>
                <a:cubicBezTo>
                  <a:pt x="4838" y="101600"/>
                  <a:pt x="152400" y="220132"/>
                  <a:pt x="176590" y="212875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7" name="146 Forma libre"/>
          <p:cNvSpPr/>
          <p:nvPr/>
        </p:nvSpPr>
        <p:spPr>
          <a:xfrm>
            <a:off x="7039429" y="3219752"/>
            <a:ext cx="367695" cy="191105"/>
          </a:xfrm>
          <a:custGeom>
            <a:avLst/>
            <a:gdLst>
              <a:gd name="connsiteX0" fmla="*/ 43542 w 367695"/>
              <a:gd name="connsiteY0" fmla="*/ 133048 h 191105"/>
              <a:gd name="connsiteX1" fmla="*/ 290285 w 367695"/>
              <a:gd name="connsiteY1" fmla="*/ 2419 h 191105"/>
              <a:gd name="connsiteX2" fmla="*/ 319314 w 367695"/>
              <a:gd name="connsiteY2" fmla="*/ 147562 h 191105"/>
              <a:gd name="connsiteX3" fmla="*/ 0 w 367695"/>
              <a:gd name="connsiteY3" fmla="*/ 191105 h 19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695" h="191105">
                <a:moveTo>
                  <a:pt x="43542" y="133048"/>
                </a:moveTo>
                <a:cubicBezTo>
                  <a:pt x="143932" y="66524"/>
                  <a:pt x="244323" y="0"/>
                  <a:pt x="290285" y="2419"/>
                </a:cubicBezTo>
                <a:cubicBezTo>
                  <a:pt x="336247" y="4838"/>
                  <a:pt x="367695" y="116114"/>
                  <a:pt x="319314" y="147562"/>
                </a:cubicBezTo>
                <a:cubicBezTo>
                  <a:pt x="270933" y="179010"/>
                  <a:pt x="135466" y="185057"/>
                  <a:pt x="0" y="191105"/>
                </a:cubicBezTo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23" name="122 Grupo"/>
          <p:cNvGrpSpPr/>
          <p:nvPr/>
        </p:nvGrpSpPr>
        <p:grpSpPr>
          <a:xfrm>
            <a:off x="-36512" y="3071810"/>
            <a:ext cx="1465240" cy="2373414"/>
            <a:chOff x="2786050" y="2357430"/>
            <a:chExt cx="1281112" cy="1500198"/>
          </a:xfrm>
        </p:grpSpPr>
        <p:grpSp>
          <p:nvGrpSpPr>
            <p:cNvPr id="124" name="Group 102"/>
            <p:cNvGrpSpPr>
              <a:grpSpLocks/>
            </p:cNvGrpSpPr>
            <p:nvPr/>
          </p:nvGrpSpPr>
          <p:grpSpPr bwMode="auto">
            <a:xfrm>
              <a:off x="2786050" y="2357428"/>
              <a:ext cx="1281112" cy="1500197"/>
              <a:chOff x="4622" y="7327"/>
              <a:chExt cx="3136" cy="3385"/>
            </a:xfrm>
          </p:grpSpPr>
          <p:sp>
            <p:nvSpPr>
              <p:cNvPr id="126" name="Freeform 103"/>
              <p:cNvSpPr>
                <a:spLocks/>
              </p:cNvSpPr>
              <p:nvPr/>
            </p:nvSpPr>
            <p:spPr bwMode="auto">
              <a:xfrm>
                <a:off x="4622" y="9541"/>
                <a:ext cx="3136" cy="1171"/>
              </a:xfrm>
              <a:custGeom>
                <a:avLst/>
                <a:gdLst/>
                <a:ahLst/>
                <a:cxnLst>
                  <a:cxn ang="0">
                    <a:pos x="1249" y="158"/>
                  </a:cxn>
                  <a:cxn ang="0">
                    <a:pos x="2099" y="56"/>
                  </a:cxn>
                  <a:cxn ang="0">
                    <a:pos x="2940" y="493"/>
                  </a:cxn>
                  <a:cxn ang="0">
                    <a:pos x="2857" y="994"/>
                  </a:cxn>
                  <a:cxn ang="0">
                    <a:pos x="1268" y="1149"/>
                  </a:cxn>
                  <a:cxn ang="0">
                    <a:pos x="97" y="864"/>
                  </a:cxn>
                  <a:cxn ang="0">
                    <a:pos x="683" y="214"/>
                  </a:cxn>
                  <a:cxn ang="0">
                    <a:pos x="1315" y="158"/>
                  </a:cxn>
                </a:cxnLst>
                <a:rect l="0" t="0" r="r" b="b"/>
                <a:pathLst>
                  <a:path w="3136" h="1171">
                    <a:moveTo>
                      <a:pt x="1249" y="158"/>
                    </a:moveTo>
                    <a:cubicBezTo>
                      <a:pt x="1533" y="79"/>
                      <a:pt x="1817" y="0"/>
                      <a:pt x="2099" y="56"/>
                    </a:cubicBezTo>
                    <a:cubicBezTo>
                      <a:pt x="2381" y="112"/>
                      <a:pt x="2814" y="337"/>
                      <a:pt x="2940" y="493"/>
                    </a:cubicBezTo>
                    <a:cubicBezTo>
                      <a:pt x="3066" y="649"/>
                      <a:pt x="3136" y="885"/>
                      <a:pt x="2857" y="994"/>
                    </a:cubicBezTo>
                    <a:cubicBezTo>
                      <a:pt x="2578" y="1103"/>
                      <a:pt x="1728" y="1171"/>
                      <a:pt x="1268" y="1149"/>
                    </a:cubicBezTo>
                    <a:cubicBezTo>
                      <a:pt x="808" y="1127"/>
                      <a:pt x="194" y="1020"/>
                      <a:pt x="97" y="864"/>
                    </a:cubicBezTo>
                    <a:cubicBezTo>
                      <a:pt x="0" y="708"/>
                      <a:pt x="480" y="332"/>
                      <a:pt x="683" y="214"/>
                    </a:cubicBezTo>
                    <a:cubicBezTo>
                      <a:pt x="886" y="96"/>
                      <a:pt x="1100" y="127"/>
                      <a:pt x="1315" y="158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7" name="Freeform 104"/>
              <p:cNvSpPr>
                <a:spLocks/>
              </p:cNvSpPr>
              <p:nvPr/>
            </p:nvSpPr>
            <p:spPr bwMode="auto">
              <a:xfrm>
                <a:off x="5295" y="7327"/>
                <a:ext cx="1523" cy="2498"/>
              </a:xfrm>
              <a:custGeom>
                <a:avLst/>
                <a:gdLst/>
                <a:ahLst/>
                <a:cxnLst>
                  <a:cxn ang="0">
                    <a:pos x="0" y="2409"/>
                  </a:cxn>
                  <a:cxn ang="0">
                    <a:pos x="177" y="2084"/>
                  </a:cxn>
                  <a:cxn ang="0">
                    <a:pos x="268" y="505"/>
                  </a:cxn>
                  <a:cxn ang="0">
                    <a:pos x="642" y="59"/>
                  </a:cxn>
                  <a:cxn ang="0">
                    <a:pos x="1129" y="152"/>
                  </a:cxn>
                  <a:cxn ang="0">
                    <a:pos x="1191" y="361"/>
                  </a:cxn>
                  <a:cxn ang="0">
                    <a:pos x="1453" y="626"/>
                  </a:cxn>
                  <a:cxn ang="0">
                    <a:pos x="772" y="663"/>
                  </a:cxn>
                  <a:cxn ang="0">
                    <a:pos x="960" y="449"/>
                  </a:cxn>
                  <a:cxn ang="0">
                    <a:pos x="892" y="219"/>
                  </a:cxn>
                  <a:cxn ang="0">
                    <a:pos x="703" y="219"/>
                  </a:cxn>
                  <a:cxn ang="0">
                    <a:pos x="406" y="551"/>
                  </a:cxn>
                  <a:cxn ang="0">
                    <a:pos x="406" y="1341"/>
                  </a:cxn>
                  <a:cxn ang="0">
                    <a:pos x="474" y="2140"/>
                  </a:cxn>
                  <a:cxn ang="0">
                    <a:pos x="642" y="2456"/>
                  </a:cxn>
                  <a:cxn ang="0">
                    <a:pos x="84" y="2391"/>
                  </a:cxn>
                </a:cxnLst>
                <a:rect l="0" t="0" r="r" b="b"/>
                <a:pathLst>
                  <a:path w="1523" h="2498">
                    <a:moveTo>
                      <a:pt x="0" y="2409"/>
                    </a:moveTo>
                    <a:cubicBezTo>
                      <a:pt x="66" y="2405"/>
                      <a:pt x="132" y="2401"/>
                      <a:pt x="177" y="2084"/>
                    </a:cubicBezTo>
                    <a:cubicBezTo>
                      <a:pt x="222" y="1767"/>
                      <a:pt x="191" y="842"/>
                      <a:pt x="268" y="505"/>
                    </a:cubicBezTo>
                    <a:cubicBezTo>
                      <a:pt x="345" y="168"/>
                      <a:pt x="499" y="118"/>
                      <a:pt x="642" y="59"/>
                    </a:cubicBezTo>
                    <a:cubicBezTo>
                      <a:pt x="785" y="0"/>
                      <a:pt x="1038" y="102"/>
                      <a:pt x="1129" y="152"/>
                    </a:cubicBezTo>
                    <a:cubicBezTo>
                      <a:pt x="1220" y="202"/>
                      <a:pt x="1137" y="282"/>
                      <a:pt x="1191" y="361"/>
                    </a:cubicBezTo>
                    <a:cubicBezTo>
                      <a:pt x="1245" y="440"/>
                      <a:pt x="1523" y="576"/>
                      <a:pt x="1453" y="626"/>
                    </a:cubicBezTo>
                    <a:cubicBezTo>
                      <a:pt x="1383" y="676"/>
                      <a:pt x="854" y="693"/>
                      <a:pt x="772" y="663"/>
                    </a:cubicBezTo>
                    <a:cubicBezTo>
                      <a:pt x="690" y="633"/>
                      <a:pt x="940" y="523"/>
                      <a:pt x="960" y="449"/>
                    </a:cubicBezTo>
                    <a:cubicBezTo>
                      <a:pt x="980" y="375"/>
                      <a:pt x="935" y="257"/>
                      <a:pt x="892" y="219"/>
                    </a:cubicBezTo>
                    <a:cubicBezTo>
                      <a:pt x="849" y="181"/>
                      <a:pt x="784" y="164"/>
                      <a:pt x="703" y="219"/>
                    </a:cubicBezTo>
                    <a:cubicBezTo>
                      <a:pt x="622" y="274"/>
                      <a:pt x="455" y="364"/>
                      <a:pt x="406" y="551"/>
                    </a:cubicBezTo>
                    <a:cubicBezTo>
                      <a:pt x="357" y="738"/>
                      <a:pt x="395" y="1076"/>
                      <a:pt x="406" y="1341"/>
                    </a:cubicBezTo>
                    <a:cubicBezTo>
                      <a:pt x="417" y="1606"/>
                      <a:pt x="435" y="1954"/>
                      <a:pt x="474" y="2140"/>
                    </a:cubicBezTo>
                    <a:cubicBezTo>
                      <a:pt x="513" y="2326"/>
                      <a:pt x="707" y="2414"/>
                      <a:pt x="642" y="2456"/>
                    </a:cubicBezTo>
                    <a:cubicBezTo>
                      <a:pt x="577" y="2498"/>
                      <a:pt x="330" y="2444"/>
                      <a:pt x="84" y="2391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8" name="Freeform 105"/>
              <p:cNvSpPr>
                <a:spLocks/>
              </p:cNvSpPr>
              <p:nvPr/>
            </p:nvSpPr>
            <p:spPr bwMode="auto">
              <a:xfrm>
                <a:off x="5679" y="8465"/>
                <a:ext cx="211" cy="399"/>
              </a:xfrm>
              <a:custGeom>
                <a:avLst/>
                <a:gdLst/>
                <a:ahLst/>
                <a:cxnLst>
                  <a:cxn ang="0">
                    <a:pos x="22" y="101"/>
                  </a:cxn>
                  <a:cxn ang="0">
                    <a:pos x="100" y="8"/>
                  </a:cxn>
                  <a:cxn ang="0">
                    <a:pos x="202" y="147"/>
                  </a:cxn>
                  <a:cxn ang="0">
                    <a:pos x="155" y="324"/>
                  </a:cxn>
                  <a:cxn ang="0">
                    <a:pos x="22" y="370"/>
                  </a:cxn>
                  <a:cxn ang="0">
                    <a:pos x="22" y="101"/>
                  </a:cxn>
                </a:cxnLst>
                <a:rect l="0" t="0" r="r" b="b"/>
                <a:pathLst>
                  <a:path w="211" h="399">
                    <a:moveTo>
                      <a:pt x="22" y="101"/>
                    </a:moveTo>
                    <a:cubicBezTo>
                      <a:pt x="35" y="41"/>
                      <a:pt x="70" y="0"/>
                      <a:pt x="100" y="8"/>
                    </a:cubicBezTo>
                    <a:cubicBezTo>
                      <a:pt x="130" y="16"/>
                      <a:pt x="193" y="94"/>
                      <a:pt x="202" y="147"/>
                    </a:cubicBezTo>
                    <a:cubicBezTo>
                      <a:pt x="211" y="200"/>
                      <a:pt x="185" y="287"/>
                      <a:pt x="155" y="324"/>
                    </a:cubicBezTo>
                    <a:cubicBezTo>
                      <a:pt x="125" y="361"/>
                      <a:pt x="44" y="399"/>
                      <a:pt x="22" y="370"/>
                    </a:cubicBezTo>
                    <a:cubicBezTo>
                      <a:pt x="0" y="341"/>
                      <a:pt x="9" y="161"/>
                      <a:pt x="22" y="101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25" name="124 Elipse"/>
            <p:cNvSpPr/>
            <p:nvPr/>
          </p:nvSpPr>
          <p:spPr>
            <a:xfrm>
              <a:off x="3214678" y="3500438"/>
              <a:ext cx="285752" cy="71438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48" name="158 Grupo"/>
          <p:cNvGrpSpPr/>
          <p:nvPr/>
        </p:nvGrpSpPr>
        <p:grpSpPr>
          <a:xfrm rot="373856">
            <a:off x="0" y="4214818"/>
            <a:ext cx="1000132" cy="1928826"/>
            <a:chOff x="571472" y="4500570"/>
            <a:chExt cx="871538" cy="1535112"/>
          </a:xfrm>
        </p:grpSpPr>
        <p:grpSp>
          <p:nvGrpSpPr>
            <p:cNvPr id="149" name="Group 16"/>
            <p:cNvGrpSpPr>
              <a:grpSpLocks/>
            </p:cNvGrpSpPr>
            <p:nvPr/>
          </p:nvGrpSpPr>
          <p:grpSpPr bwMode="auto">
            <a:xfrm>
              <a:off x="571472" y="4500570"/>
              <a:ext cx="871538" cy="1535112"/>
              <a:chOff x="7365" y="8347"/>
              <a:chExt cx="1372" cy="2417"/>
            </a:xfrm>
          </p:grpSpPr>
          <p:sp>
            <p:nvSpPr>
              <p:cNvPr id="159" name="Freeform 17"/>
              <p:cNvSpPr>
                <a:spLocks/>
              </p:cNvSpPr>
              <p:nvPr/>
            </p:nvSpPr>
            <p:spPr bwMode="auto">
              <a:xfrm>
                <a:off x="7365" y="8979"/>
                <a:ext cx="1372" cy="1785"/>
              </a:xfrm>
              <a:custGeom>
                <a:avLst/>
                <a:gdLst/>
                <a:ahLst/>
                <a:cxnLst>
                  <a:cxn ang="0">
                    <a:pos x="318" y="54"/>
                  </a:cxn>
                  <a:cxn ang="0">
                    <a:pos x="346" y="212"/>
                  </a:cxn>
                  <a:cxn ang="0">
                    <a:pos x="49" y="361"/>
                  </a:cxn>
                  <a:cxn ang="0">
                    <a:pos x="49" y="640"/>
                  </a:cxn>
                  <a:cxn ang="0">
                    <a:pos x="112" y="686"/>
                  </a:cxn>
                  <a:cxn ang="0">
                    <a:pos x="253" y="667"/>
                  </a:cxn>
                  <a:cxn ang="0">
                    <a:pos x="365" y="1020"/>
                  </a:cxn>
                  <a:cxn ang="0">
                    <a:pos x="485" y="1476"/>
                  </a:cxn>
                  <a:cxn ang="0">
                    <a:pos x="485" y="1559"/>
                  </a:cxn>
                  <a:cxn ang="0">
                    <a:pos x="1048" y="1513"/>
                  </a:cxn>
                  <a:cxn ang="0">
                    <a:pos x="1103" y="1466"/>
                  </a:cxn>
                  <a:cxn ang="0">
                    <a:pos x="969" y="881"/>
                  </a:cxn>
                  <a:cxn ang="0">
                    <a:pos x="881" y="519"/>
                  </a:cxn>
                  <a:cxn ang="0">
                    <a:pos x="1048" y="454"/>
                  </a:cxn>
                  <a:cxn ang="0">
                    <a:pos x="950" y="231"/>
                  </a:cxn>
                  <a:cxn ang="0">
                    <a:pos x="881" y="110"/>
                  </a:cxn>
                  <a:cxn ang="0">
                    <a:pos x="662" y="119"/>
                  </a:cxn>
                  <a:cxn ang="0">
                    <a:pos x="616" y="17"/>
                  </a:cxn>
                  <a:cxn ang="0">
                    <a:pos x="485" y="17"/>
                  </a:cxn>
                  <a:cxn ang="0">
                    <a:pos x="318" y="54"/>
                  </a:cxn>
                </a:cxnLst>
                <a:rect l="0" t="0" r="r" b="b"/>
                <a:pathLst>
                  <a:path w="1151" h="1571">
                    <a:moveTo>
                      <a:pt x="318" y="54"/>
                    </a:moveTo>
                    <a:cubicBezTo>
                      <a:pt x="295" y="86"/>
                      <a:pt x="391" y="161"/>
                      <a:pt x="346" y="212"/>
                    </a:cubicBezTo>
                    <a:cubicBezTo>
                      <a:pt x="301" y="263"/>
                      <a:pt x="98" y="290"/>
                      <a:pt x="49" y="361"/>
                    </a:cubicBezTo>
                    <a:cubicBezTo>
                      <a:pt x="0" y="432"/>
                      <a:pt x="39" y="586"/>
                      <a:pt x="49" y="640"/>
                    </a:cubicBezTo>
                    <a:cubicBezTo>
                      <a:pt x="59" y="694"/>
                      <a:pt x="78" y="681"/>
                      <a:pt x="112" y="686"/>
                    </a:cubicBezTo>
                    <a:cubicBezTo>
                      <a:pt x="146" y="691"/>
                      <a:pt x="211" y="611"/>
                      <a:pt x="253" y="667"/>
                    </a:cubicBezTo>
                    <a:cubicBezTo>
                      <a:pt x="295" y="723"/>
                      <a:pt x="326" y="885"/>
                      <a:pt x="365" y="1020"/>
                    </a:cubicBezTo>
                    <a:cubicBezTo>
                      <a:pt x="404" y="1155"/>
                      <a:pt x="465" y="1386"/>
                      <a:pt x="485" y="1476"/>
                    </a:cubicBezTo>
                    <a:cubicBezTo>
                      <a:pt x="505" y="1566"/>
                      <a:pt x="391" y="1553"/>
                      <a:pt x="485" y="1559"/>
                    </a:cubicBezTo>
                    <a:cubicBezTo>
                      <a:pt x="579" y="1565"/>
                      <a:pt x="945" y="1528"/>
                      <a:pt x="1048" y="1513"/>
                    </a:cubicBezTo>
                    <a:cubicBezTo>
                      <a:pt x="1151" y="1498"/>
                      <a:pt x="1116" y="1571"/>
                      <a:pt x="1103" y="1466"/>
                    </a:cubicBezTo>
                    <a:cubicBezTo>
                      <a:pt x="1090" y="1361"/>
                      <a:pt x="1006" y="1039"/>
                      <a:pt x="969" y="881"/>
                    </a:cubicBezTo>
                    <a:cubicBezTo>
                      <a:pt x="932" y="723"/>
                      <a:pt x="868" y="590"/>
                      <a:pt x="881" y="519"/>
                    </a:cubicBezTo>
                    <a:cubicBezTo>
                      <a:pt x="894" y="448"/>
                      <a:pt x="1037" y="502"/>
                      <a:pt x="1048" y="454"/>
                    </a:cubicBezTo>
                    <a:cubicBezTo>
                      <a:pt x="1059" y="406"/>
                      <a:pt x="978" y="288"/>
                      <a:pt x="950" y="231"/>
                    </a:cubicBezTo>
                    <a:cubicBezTo>
                      <a:pt x="922" y="174"/>
                      <a:pt x="929" y="129"/>
                      <a:pt x="881" y="110"/>
                    </a:cubicBezTo>
                    <a:cubicBezTo>
                      <a:pt x="833" y="91"/>
                      <a:pt x="706" y="134"/>
                      <a:pt x="662" y="119"/>
                    </a:cubicBezTo>
                    <a:cubicBezTo>
                      <a:pt x="618" y="104"/>
                      <a:pt x="645" y="34"/>
                      <a:pt x="616" y="17"/>
                    </a:cubicBezTo>
                    <a:cubicBezTo>
                      <a:pt x="587" y="0"/>
                      <a:pt x="528" y="17"/>
                      <a:pt x="485" y="17"/>
                    </a:cubicBezTo>
                    <a:cubicBezTo>
                      <a:pt x="442" y="17"/>
                      <a:pt x="341" y="22"/>
                      <a:pt x="318" y="54"/>
                    </a:cubicBez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2" name="Oval 18"/>
              <p:cNvSpPr>
                <a:spLocks noChangeArrowheads="1"/>
              </p:cNvSpPr>
              <p:nvPr/>
            </p:nvSpPr>
            <p:spPr bwMode="auto">
              <a:xfrm rot="-1282664">
                <a:off x="7523" y="8347"/>
                <a:ext cx="669" cy="741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3" name="Oval 19"/>
              <p:cNvSpPr>
                <a:spLocks noChangeArrowheads="1"/>
              </p:cNvSpPr>
              <p:nvPr/>
            </p:nvSpPr>
            <p:spPr bwMode="auto">
              <a:xfrm rot="-1255470">
                <a:off x="7654" y="8618"/>
                <a:ext cx="220" cy="15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Oval 20"/>
              <p:cNvSpPr>
                <a:spLocks noChangeArrowheads="1"/>
              </p:cNvSpPr>
              <p:nvPr/>
            </p:nvSpPr>
            <p:spPr bwMode="auto">
              <a:xfrm>
                <a:off x="7738" y="8699"/>
                <a:ext cx="71" cy="7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5" name="Freeform 21"/>
              <p:cNvSpPr>
                <a:spLocks/>
              </p:cNvSpPr>
              <p:nvPr/>
            </p:nvSpPr>
            <p:spPr bwMode="auto">
              <a:xfrm>
                <a:off x="7620" y="8547"/>
                <a:ext cx="189" cy="86"/>
              </a:xfrm>
              <a:custGeom>
                <a:avLst/>
                <a:gdLst/>
                <a:ahLst/>
                <a:cxnLst>
                  <a:cxn ang="0">
                    <a:pos x="0" y="157"/>
                  </a:cxn>
                  <a:cxn ang="0">
                    <a:pos x="87" y="24"/>
                  </a:cxn>
                  <a:cxn ang="0">
                    <a:pos x="242" y="14"/>
                  </a:cxn>
                  <a:cxn ang="0">
                    <a:pos x="320" y="24"/>
                  </a:cxn>
                </a:cxnLst>
                <a:rect l="0" t="0" r="r" b="b"/>
                <a:pathLst>
                  <a:path w="320" h="157">
                    <a:moveTo>
                      <a:pt x="0" y="157"/>
                    </a:moveTo>
                    <a:cubicBezTo>
                      <a:pt x="23" y="102"/>
                      <a:pt x="47" y="48"/>
                      <a:pt x="87" y="24"/>
                    </a:cubicBezTo>
                    <a:cubicBezTo>
                      <a:pt x="127" y="0"/>
                      <a:pt x="203" y="14"/>
                      <a:pt x="242" y="14"/>
                    </a:cubicBezTo>
                    <a:cubicBezTo>
                      <a:pt x="281" y="14"/>
                      <a:pt x="300" y="19"/>
                      <a:pt x="320" y="24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6" name="Oval 22"/>
              <p:cNvSpPr>
                <a:spLocks noChangeArrowheads="1"/>
              </p:cNvSpPr>
              <p:nvPr/>
            </p:nvSpPr>
            <p:spPr bwMode="auto">
              <a:xfrm rot="-1255470">
                <a:off x="7943" y="8547"/>
                <a:ext cx="220" cy="15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Oval 23"/>
              <p:cNvSpPr>
                <a:spLocks noChangeArrowheads="1"/>
              </p:cNvSpPr>
              <p:nvPr/>
            </p:nvSpPr>
            <p:spPr bwMode="auto">
              <a:xfrm>
                <a:off x="8027" y="8628"/>
                <a:ext cx="71" cy="7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8" name="Freeform 24"/>
              <p:cNvSpPr>
                <a:spLocks/>
              </p:cNvSpPr>
              <p:nvPr/>
            </p:nvSpPr>
            <p:spPr bwMode="auto">
              <a:xfrm>
                <a:off x="7698" y="8811"/>
                <a:ext cx="448" cy="168"/>
              </a:xfrm>
              <a:custGeom>
                <a:avLst/>
                <a:gdLst/>
                <a:ahLst/>
                <a:cxnLst>
                  <a:cxn ang="0">
                    <a:pos x="40" y="89"/>
                  </a:cxn>
                  <a:cxn ang="0">
                    <a:pos x="400" y="6"/>
                  </a:cxn>
                  <a:cxn ang="0">
                    <a:pos x="329" y="126"/>
                  </a:cxn>
                  <a:cxn ang="0">
                    <a:pos x="162" y="163"/>
                  </a:cxn>
                  <a:cxn ang="0">
                    <a:pos x="40" y="89"/>
                  </a:cxn>
                </a:cxnLst>
                <a:rect l="0" t="0" r="r" b="b"/>
                <a:pathLst>
                  <a:path w="448" h="168">
                    <a:moveTo>
                      <a:pt x="40" y="89"/>
                    </a:moveTo>
                    <a:cubicBezTo>
                      <a:pt x="80" y="63"/>
                      <a:pt x="352" y="0"/>
                      <a:pt x="400" y="6"/>
                    </a:cubicBezTo>
                    <a:cubicBezTo>
                      <a:pt x="448" y="12"/>
                      <a:pt x="369" y="100"/>
                      <a:pt x="329" y="126"/>
                    </a:cubicBezTo>
                    <a:cubicBezTo>
                      <a:pt x="289" y="152"/>
                      <a:pt x="215" y="168"/>
                      <a:pt x="162" y="163"/>
                    </a:cubicBezTo>
                    <a:cubicBezTo>
                      <a:pt x="109" y="158"/>
                      <a:pt x="0" y="115"/>
                      <a:pt x="4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9" name="Freeform 25"/>
              <p:cNvSpPr>
                <a:spLocks/>
              </p:cNvSpPr>
              <p:nvPr/>
            </p:nvSpPr>
            <p:spPr bwMode="auto">
              <a:xfrm>
                <a:off x="7943" y="8482"/>
                <a:ext cx="185" cy="65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84" y="9"/>
                  </a:cxn>
                  <a:cxn ang="0">
                    <a:pos x="185" y="9"/>
                  </a:cxn>
                </a:cxnLst>
                <a:rect l="0" t="0" r="r" b="b"/>
                <a:pathLst>
                  <a:path w="185" h="65">
                    <a:moveTo>
                      <a:pt x="0" y="65"/>
                    </a:moveTo>
                    <a:cubicBezTo>
                      <a:pt x="26" y="41"/>
                      <a:pt x="53" y="18"/>
                      <a:pt x="84" y="9"/>
                    </a:cubicBezTo>
                    <a:cubicBezTo>
                      <a:pt x="115" y="0"/>
                      <a:pt x="150" y="4"/>
                      <a:pt x="185" y="9"/>
                    </a:cubicBez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0" name="Oval 26"/>
              <p:cNvSpPr>
                <a:spLocks noChangeArrowheads="1"/>
              </p:cNvSpPr>
              <p:nvPr/>
            </p:nvSpPr>
            <p:spPr bwMode="auto">
              <a:xfrm rot="-872344">
                <a:off x="7957" y="9550"/>
                <a:ext cx="234" cy="326"/>
              </a:xfrm>
              <a:prstGeom prst="ellipse">
                <a:avLst/>
              </a:prstGeom>
              <a:solidFill>
                <a:srgbClr val="94363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1" name="Oval 27"/>
              <p:cNvSpPr>
                <a:spLocks noChangeArrowheads="1"/>
              </p:cNvSpPr>
              <p:nvPr/>
            </p:nvSpPr>
            <p:spPr bwMode="auto">
              <a:xfrm rot="968237">
                <a:off x="8045" y="9603"/>
                <a:ext cx="75" cy="271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2" name="Freeform 28"/>
              <p:cNvSpPr>
                <a:spLocks/>
              </p:cNvSpPr>
              <p:nvPr/>
            </p:nvSpPr>
            <p:spPr bwMode="auto">
              <a:xfrm>
                <a:off x="7717" y="9877"/>
                <a:ext cx="908" cy="476"/>
              </a:xfrm>
              <a:custGeom>
                <a:avLst/>
                <a:gdLst/>
                <a:ahLst/>
                <a:cxnLst>
                  <a:cxn ang="0">
                    <a:pos x="43" y="100"/>
                  </a:cxn>
                  <a:cxn ang="0">
                    <a:pos x="332" y="110"/>
                  </a:cxn>
                  <a:cxn ang="0">
                    <a:pos x="742" y="17"/>
                  </a:cxn>
                  <a:cxn ang="0">
                    <a:pos x="812" y="212"/>
                  </a:cxn>
                  <a:cxn ang="0">
                    <a:pos x="828" y="342"/>
                  </a:cxn>
                  <a:cxn ang="0">
                    <a:pos x="332" y="444"/>
                  </a:cxn>
                  <a:cxn ang="0">
                    <a:pos x="114" y="444"/>
                  </a:cxn>
                  <a:cxn ang="0">
                    <a:pos x="72" y="249"/>
                  </a:cxn>
                  <a:cxn ang="0">
                    <a:pos x="43" y="100"/>
                  </a:cxn>
                </a:cxnLst>
                <a:rect l="0" t="0" r="r" b="b"/>
                <a:pathLst>
                  <a:path w="908" h="476">
                    <a:moveTo>
                      <a:pt x="43" y="100"/>
                    </a:moveTo>
                    <a:cubicBezTo>
                      <a:pt x="86" y="77"/>
                      <a:pt x="216" y="124"/>
                      <a:pt x="332" y="110"/>
                    </a:cubicBezTo>
                    <a:cubicBezTo>
                      <a:pt x="448" y="96"/>
                      <a:pt x="662" y="0"/>
                      <a:pt x="742" y="17"/>
                    </a:cubicBezTo>
                    <a:cubicBezTo>
                      <a:pt x="822" y="34"/>
                      <a:pt x="798" y="158"/>
                      <a:pt x="812" y="212"/>
                    </a:cubicBezTo>
                    <a:cubicBezTo>
                      <a:pt x="826" y="266"/>
                      <a:pt x="908" y="303"/>
                      <a:pt x="828" y="342"/>
                    </a:cubicBezTo>
                    <a:cubicBezTo>
                      <a:pt x="748" y="381"/>
                      <a:pt x="451" y="427"/>
                      <a:pt x="332" y="444"/>
                    </a:cubicBezTo>
                    <a:cubicBezTo>
                      <a:pt x="213" y="461"/>
                      <a:pt x="157" y="476"/>
                      <a:pt x="114" y="444"/>
                    </a:cubicBezTo>
                    <a:cubicBezTo>
                      <a:pt x="71" y="412"/>
                      <a:pt x="84" y="303"/>
                      <a:pt x="72" y="249"/>
                    </a:cubicBezTo>
                    <a:cubicBezTo>
                      <a:pt x="60" y="195"/>
                      <a:pt x="0" y="123"/>
                      <a:pt x="43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3" name="Freeform 29"/>
              <p:cNvSpPr>
                <a:spLocks/>
              </p:cNvSpPr>
              <p:nvPr/>
            </p:nvSpPr>
            <p:spPr bwMode="auto">
              <a:xfrm>
                <a:off x="7844" y="8692"/>
                <a:ext cx="150" cy="131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16" y="119"/>
                  </a:cxn>
                  <a:cxn ang="0">
                    <a:pos x="141" y="78"/>
                  </a:cxn>
                  <a:cxn ang="0">
                    <a:pos x="43" y="7"/>
                  </a:cxn>
                </a:cxnLst>
                <a:rect l="0" t="0" r="r" b="b"/>
                <a:pathLst>
                  <a:path w="150" h="131">
                    <a:moveTo>
                      <a:pt x="43" y="7"/>
                    </a:moveTo>
                    <a:cubicBezTo>
                      <a:pt x="22" y="14"/>
                      <a:pt x="0" y="107"/>
                      <a:pt x="16" y="119"/>
                    </a:cubicBezTo>
                    <a:cubicBezTo>
                      <a:pt x="32" y="131"/>
                      <a:pt x="132" y="97"/>
                      <a:pt x="141" y="78"/>
                    </a:cubicBezTo>
                    <a:cubicBezTo>
                      <a:pt x="150" y="59"/>
                      <a:pt x="64" y="0"/>
                      <a:pt x="4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50" name="Group 30"/>
            <p:cNvGrpSpPr>
              <a:grpSpLocks/>
            </p:cNvGrpSpPr>
            <p:nvPr/>
          </p:nvGrpSpPr>
          <p:grpSpPr bwMode="auto">
            <a:xfrm rot="21072296">
              <a:off x="847704" y="5543578"/>
              <a:ext cx="452440" cy="127002"/>
              <a:chOff x="4630" y="7351"/>
              <a:chExt cx="2024" cy="671"/>
            </a:xfrm>
          </p:grpSpPr>
          <p:sp>
            <p:nvSpPr>
              <p:cNvPr id="151" name="Freeform 31"/>
              <p:cNvSpPr>
                <a:spLocks/>
              </p:cNvSpPr>
              <p:nvPr/>
            </p:nvSpPr>
            <p:spPr bwMode="auto">
              <a:xfrm>
                <a:off x="4630" y="7351"/>
                <a:ext cx="376" cy="650"/>
              </a:xfrm>
              <a:custGeom>
                <a:avLst/>
                <a:gdLst/>
                <a:ahLst/>
                <a:cxnLst>
                  <a:cxn ang="0">
                    <a:pos x="97" y="79"/>
                  </a:cxn>
                  <a:cxn ang="0">
                    <a:pos x="1" y="498"/>
                  </a:cxn>
                  <a:cxn ang="0">
                    <a:pos x="103" y="498"/>
                  </a:cxn>
                  <a:cxn ang="0">
                    <a:pos x="134" y="281"/>
                  </a:cxn>
                  <a:cxn ang="0">
                    <a:pos x="260" y="592"/>
                  </a:cxn>
                  <a:cxn ang="0">
                    <a:pos x="364" y="592"/>
                  </a:cxn>
                  <a:cxn ang="0">
                    <a:pos x="210" y="243"/>
                  </a:cxn>
                  <a:cxn ang="0">
                    <a:pos x="329" y="243"/>
                  </a:cxn>
                  <a:cxn ang="0">
                    <a:pos x="364" y="80"/>
                  </a:cxn>
                  <a:cxn ang="0">
                    <a:pos x="260" y="23"/>
                  </a:cxn>
                  <a:cxn ang="0">
                    <a:pos x="97" y="79"/>
                  </a:cxn>
                </a:cxnLst>
                <a:rect l="0" t="0" r="r" b="b"/>
                <a:pathLst>
                  <a:path w="376" h="650">
                    <a:moveTo>
                      <a:pt x="97" y="79"/>
                    </a:moveTo>
                    <a:cubicBezTo>
                      <a:pt x="54" y="158"/>
                      <a:pt x="0" y="428"/>
                      <a:pt x="1" y="498"/>
                    </a:cubicBezTo>
                    <a:cubicBezTo>
                      <a:pt x="2" y="568"/>
                      <a:pt x="81" y="534"/>
                      <a:pt x="103" y="498"/>
                    </a:cubicBezTo>
                    <a:cubicBezTo>
                      <a:pt x="125" y="462"/>
                      <a:pt x="108" y="265"/>
                      <a:pt x="134" y="281"/>
                    </a:cubicBezTo>
                    <a:cubicBezTo>
                      <a:pt x="160" y="297"/>
                      <a:pt x="222" y="540"/>
                      <a:pt x="260" y="592"/>
                    </a:cubicBezTo>
                    <a:cubicBezTo>
                      <a:pt x="298" y="644"/>
                      <a:pt x="372" y="650"/>
                      <a:pt x="364" y="592"/>
                    </a:cubicBezTo>
                    <a:cubicBezTo>
                      <a:pt x="356" y="534"/>
                      <a:pt x="216" y="301"/>
                      <a:pt x="210" y="243"/>
                    </a:cubicBezTo>
                    <a:cubicBezTo>
                      <a:pt x="204" y="185"/>
                      <a:pt x="303" y="270"/>
                      <a:pt x="329" y="243"/>
                    </a:cubicBezTo>
                    <a:cubicBezTo>
                      <a:pt x="355" y="216"/>
                      <a:pt x="376" y="117"/>
                      <a:pt x="364" y="80"/>
                    </a:cubicBezTo>
                    <a:cubicBezTo>
                      <a:pt x="352" y="43"/>
                      <a:pt x="301" y="23"/>
                      <a:pt x="260" y="23"/>
                    </a:cubicBezTo>
                    <a:cubicBezTo>
                      <a:pt x="219" y="23"/>
                      <a:pt x="140" y="0"/>
                      <a:pt x="97" y="7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32"/>
              <p:cNvSpPr>
                <a:spLocks/>
              </p:cNvSpPr>
              <p:nvPr/>
            </p:nvSpPr>
            <p:spPr bwMode="auto">
              <a:xfrm>
                <a:off x="5412" y="7446"/>
                <a:ext cx="422" cy="557"/>
              </a:xfrm>
              <a:custGeom>
                <a:avLst/>
                <a:gdLst/>
                <a:ahLst/>
                <a:cxnLst>
                  <a:cxn ang="0">
                    <a:pos x="98" y="58"/>
                  </a:cxn>
                  <a:cxn ang="0">
                    <a:pos x="27" y="379"/>
                  </a:cxn>
                  <a:cxn ang="0">
                    <a:pos x="261" y="455"/>
                  </a:cxn>
                  <a:cxn ang="0">
                    <a:pos x="261" y="379"/>
                  </a:cxn>
                  <a:cxn ang="0">
                    <a:pos x="147" y="333"/>
                  </a:cxn>
                  <a:cxn ang="0">
                    <a:pos x="147" y="244"/>
                  </a:cxn>
                  <a:cxn ang="0">
                    <a:pos x="226" y="285"/>
                  </a:cxn>
                  <a:cxn ang="0">
                    <a:pos x="261" y="193"/>
                  </a:cxn>
                  <a:cxn ang="0">
                    <a:pos x="150" y="175"/>
                  </a:cxn>
                  <a:cxn ang="0">
                    <a:pos x="190" y="68"/>
                  </a:cxn>
                  <a:cxn ang="0">
                    <a:pos x="319" y="119"/>
                  </a:cxn>
                  <a:cxn ang="0">
                    <a:pos x="319" y="30"/>
                  </a:cxn>
                  <a:cxn ang="0">
                    <a:pos x="190" y="30"/>
                  </a:cxn>
                  <a:cxn ang="0">
                    <a:pos x="98" y="58"/>
                  </a:cxn>
                </a:cxnLst>
                <a:rect l="0" t="0" r="r" b="b"/>
                <a:pathLst>
                  <a:path w="340" h="455">
                    <a:moveTo>
                      <a:pt x="98" y="58"/>
                    </a:moveTo>
                    <a:cubicBezTo>
                      <a:pt x="71" y="116"/>
                      <a:pt x="0" y="313"/>
                      <a:pt x="27" y="379"/>
                    </a:cubicBezTo>
                    <a:cubicBezTo>
                      <a:pt x="54" y="445"/>
                      <a:pt x="222" y="455"/>
                      <a:pt x="261" y="455"/>
                    </a:cubicBezTo>
                    <a:cubicBezTo>
                      <a:pt x="300" y="455"/>
                      <a:pt x="280" y="399"/>
                      <a:pt x="261" y="379"/>
                    </a:cubicBezTo>
                    <a:cubicBezTo>
                      <a:pt x="242" y="359"/>
                      <a:pt x="166" y="355"/>
                      <a:pt x="147" y="333"/>
                    </a:cubicBezTo>
                    <a:cubicBezTo>
                      <a:pt x="128" y="311"/>
                      <a:pt x="134" y="252"/>
                      <a:pt x="147" y="244"/>
                    </a:cubicBezTo>
                    <a:cubicBezTo>
                      <a:pt x="160" y="236"/>
                      <a:pt x="207" y="294"/>
                      <a:pt x="226" y="285"/>
                    </a:cubicBezTo>
                    <a:cubicBezTo>
                      <a:pt x="245" y="276"/>
                      <a:pt x="274" y="211"/>
                      <a:pt x="261" y="193"/>
                    </a:cubicBezTo>
                    <a:cubicBezTo>
                      <a:pt x="248" y="175"/>
                      <a:pt x="162" y="196"/>
                      <a:pt x="150" y="175"/>
                    </a:cubicBezTo>
                    <a:cubicBezTo>
                      <a:pt x="138" y="154"/>
                      <a:pt x="162" y="77"/>
                      <a:pt x="190" y="68"/>
                    </a:cubicBezTo>
                    <a:cubicBezTo>
                      <a:pt x="218" y="59"/>
                      <a:pt x="298" y="125"/>
                      <a:pt x="319" y="119"/>
                    </a:cubicBezTo>
                    <a:cubicBezTo>
                      <a:pt x="340" y="113"/>
                      <a:pt x="340" y="45"/>
                      <a:pt x="319" y="30"/>
                    </a:cubicBezTo>
                    <a:cubicBezTo>
                      <a:pt x="298" y="15"/>
                      <a:pt x="228" y="25"/>
                      <a:pt x="190" y="30"/>
                    </a:cubicBezTo>
                    <a:cubicBezTo>
                      <a:pt x="152" y="35"/>
                      <a:pt x="125" y="0"/>
                      <a:pt x="98" y="5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33"/>
              <p:cNvSpPr>
                <a:spLocks/>
              </p:cNvSpPr>
              <p:nvPr/>
            </p:nvSpPr>
            <p:spPr bwMode="auto">
              <a:xfrm>
                <a:off x="5014" y="7419"/>
                <a:ext cx="568" cy="597"/>
              </a:xfrm>
              <a:custGeom>
                <a:avLst/>
                <a:gdLst/>
                <a:ahLst/>
                <a:cxnLst>
                  <a:cxn ang="0">
                    <a:pos x="9" y="524"/>
                  </a:cxn>
                  <a:cxn ang="0">
                    <a:pos x="77" y="85"/>
                  </a:cxn>
                  <a:cxn ang="0">
                    <a:pos x="129" y="12"/>
                  </a:cxn>
                  <a:cxn ang="0">
                    <a:pos x="512" y="46"/>
                  </a:cxn>
                  <a:cxn ang="0">
                    <a:pos x="463" y="148"/>
                  </a:cxn>
                  <a:cxn ang="0">
                    <a:pos x="208" y="175"/>
                  </a:cxn>
                  <a:cxn ang="0">
                    <a:pos x="172" y="273"/>
                  </a:cxn>
                  <a:cxn ang="0">
                    <a:pos x="301" y="273"/>
                  </a:cxn>
                  <a:cxn ang="0">
                    <a:pos x="301" y="389"/>
                  </a:cxn>
                  <a:cxn ang="0">
                    <a:pos x="172" y="389"/>
                  </a:cxn>
                  <a:cxn ang="0">
                    <a:pos x="129" y="524"/>
                  </a:cxn>
                  <a:cxn ang="0">
                    <a:pos x="9" y="524"/>
                  </a:cxn>
                </a:cxnLst>
                <a:rect l="0" t="0" r="r" b="b"/>
                <a:pathLst>
                  <a:path w="568" h="597">
                    <a:moveTo>
                      <a:pt x="9" y="524"/>
                    </a:moveTo>
                    <a:cubicBezTo>
                      <a:pt x="0" y="451"/>
                      <a:pt x="57" y="170"/>
                      <a:pt x="77" y="85"/>
                    </a:cubicBezTo>
                    <a:cubicBezTo>
                      <a:pt x="97" y="0"/>
                      <a:pt x="57" y="18"/>
                      <a:pt x="129" y="12"/>
                    </a:cubicBezTo>
                    <a:cubicBezTo>
                      <a:pt x="201" y="6"/>
                      <a:pt x="456" y="23"/>
                      <a:pt x="512" y="46"/>
                    </a:cubicBezTo>
                    <a:cubicBezTo>
                      <a:pt x="568" y="69"/>
                      <a:pt x="514" y="127"/>
                      <a:pt x="463" y="148"/>
                    </a:cubicBezTo>
                    <a:cubicBezTo>
                      <a:pt x="412" y="169"/>
                      <a:pt x="256" y="154"/>
                      <a:pt x="208" y="175"/>
                    </a:cubicBezTo>
                    <a:cubicBezTo>
                      <a:pt x="160" y="196"/>
                      <a:pt x="156" y="257"/>
                      <a:pt x="172" y="273"/>
                    </a:cubicBezTo>
                    <a:cubicBezTo>
                      <a:pt x="188" y="289"/>
                      <a:pt x="280" y="254"/>
                      <a:pt x="301" y="273"/>
                    </a:cubicBezTo>
                    <a:cubicBezTo>
                      <a:pt x="322" y="292"/>
                      <a:pt x="322" y="370"/>
                      <a:pt x="301" y="389"/>
                    </a:cubicBezTo>
                    <a:cubicBezTo>
                      <a:pt x="280" y="408"/>
                      <a:pt x="200" y="367"/>
                      <a:pt x="172" y="389"/>
                    </a:cubicBezTo>
                    <a:cubicBezTo>
                      <a:pt x="144" y="411"/>
                      <a:pt x="154" y="496"/>
                      <a:pt x="129" y="524"/>
                    </a:cubicBezTo>
                    <a:cubicBezTo>
                      <a:pt x="104" y="552"/>
                      <a:pt x="18" y="597"/>
                      <a:pt x="9" y="52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34"/>
              <p:cNvSpPr>
                <a:spLocks/>
              </p:cNvSpPr>
              <p:nvPr/>
            </p:nvSpPr>
            <p:spPr bwMode="auto">
              <a:xfrm>
                <a:off x="5797" y="7437"/>
                <a:ext cx="459" cy="585"/>
              </a:xfrm>
              <a:custGeom>
                <a:avLst/>
                <a:gdLst/>
                <a:ahLst/>
                <a:cxnLst>
                  <a:cxn ang="0">
                    <a:pos x="362" y="15"/>
                  </a:cxn>
                  <a:cxn ang="0">
                    <a:pos x="266" y="15"/>
                  </a:cxn>
                  <a:cxn ang="0">
                    <a:pos x="98" y="105"/>
                  </a:cxn>
                  <a:cxn ang="0">
                    <a:pos x="117" y="259"/>
                  </a:cxn>
                  <a:cxn ang="0">
                    <a:pos x="256" y="319"/>
                  </a:cxn>
                  <a:cxn ang="0">
                    <a:pos x="266" y="454"/>
                  </a:cxn>
                  <a:cxn ang="0">
                    <a:pos x="50" y="533"/>
                  </a:cxn>
                  <a:cxn ang="0">
                    <a:pos x="50" y="590"/>
                  </a:cxn>
                  <a:cxn ang="0">
                    <a:pos x="348" y="590"/>
                  </a:cxn>
                  <a:cxn ang="0">
                    <a:pos x="362" y="530"/>
                  </a:cxn>
                  <a:cxn ang="0">
                    <a:pos x="399" y="259"/>
                  </a:cxn>
                  <a:cxn ang="0">
                    <a:pos x="221" y="194"/>
                  </a:cxn>
                  <a:cxn ang="0">
                    <a:pos x="244" y="105"/>
                  </a:cxn>
                  <a:cxn ang="0">
                    <a:pos x="521" y="105"/>
                  </a:cxn>
                  <a:cxn ang="0">
                    <a:pos x="362" y="15"/>
                  </a:cxn>
                </a:cxnLst>
                <a:rect l="0" t="0" r="r" b="b"/>
                <a:pathLst>
                  <a:path w="538" h="600">
                    <a:moveTo>
                      <a:pt x="362" y="15"/>
                    </a:moveTo>
                    <a:cubicBezTo>
                      <a:pt x="320" y="0"/>
                      <a:pt x="310" y="0"/>
                      <a:pt x="266" y="15"/>
                    </a:cubicBezTo>
                    <a:cubicBezTo>
                      <a:pt x="222" y="30"/>
                      <a:pt x="123" y="64"/>
                      <a:pt x="98" y="105"/>
                    </a:cubicBezTo>
                    <a:cubicBezTo>
                      <a:pt x="73" y="146"/>
                      <a:pt x="91" y="223"/>
                      <a:pt x="117" y="259"/>
                    </a:cubicBezTo>
                    <a:cubicBezTo>
                      <a:pt x="143" y="295"/>
                      <a:pt x="231" y="287"/>
                      <a:pt x="256" y="319"/>
                    </a:cubicBezTo>
                    <a:cubicBezTo>
                      <a:pt x="281" y="351"/>
                      <a:pt x="300" y="418"/>
                      <a:pt x="266" y="454"/>
                    </a:cubicBezTo>
                    <a:cubicBezTo>
                      <a:pt x="232" y="490"/>
                      <a:pt x="86" y="510"/>
                      <a:pt x="50" y="533"/>
                    </a:cubicBezTo>
                    <a:cubicBezTo>
                      <a:pt x="14" y="556"/>
                      <a:pt x="0" y="581"/>
                      <a:pt x="50" y="590"/>
                    </a:cubicBezTo>
                    <a:cubicBezTo>
                      <a:pt x="100" y="599"/>
                      <a:pt x="296" y="600"/>
                      <a:pt x="348" y="590"/>
                    </a:cubicBezTo>
                    <a:cubicBezTo>
                      <a:pt x="400" y="580"/>
                      <a:pt x="354" y="585"/>
                      <a:pt x="362" y="530"/>
                    </a:cubicBezTo>
                    <a:cubicBezTo>
                      <a:pt x="370" y="475"/>
                      <a:pt x="422" y="315"/>
                      <a:pt x="399" y="259"/>
                    </a:cubicBezTo>
                    <a:cubicBezTo>
                      <a:pt x="376" y="203"/>
                      <a:pt x="247" y="220"/>
                      <a:pt x="221" y="194"/>
                    </a:cubicBezTo>
                    <a:cubicBezTo>
                      <a:pt x="195" y="168"/>
                      <a:pt x="194" y="120"/>
                      <a:pt x="244" y="105"/>
                    </a:cubicBezTo>
                    <a:cubicBezTo>
                      <a:pt x="294" y="90"/>
                      <a:pt x="504" y="120"/>
                      <a:pt x="521" y="105"/>
                    </a:cubicBezTo>
                    <a:cubicBezTo>
                      <a:pt x="538" y="90"/>
                      <a:pt x="404" y="30"/>
                      <a:pt x="362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35"/>
              <p:cNvSpPr>
                <a:spLocks/>
              </p:cNvSpPr>
              <p:nvPr/>
            </p:nvSpPr>
            <p:spPr bwMode="auto">
              <a:xfrm>
                <a:off x="6130" y="7504"/>
                <a:ext cx="524" cy="518"/>
              </a:xfrm>
              <a:custGeom>
                <a:avLst/>
                <a:gdLst/>
                <a:ahLst/>
                <a:cxnLst>
                  <a:cxn ang="0">
                    <a:pos x="509" y="21"/>
                  </a:cxn>
                  <a:cxn ang="0">
                    <a:pos x="274" y="21"/>
                  </a:cxn>
                  <a:cxn ang="0">
                    <a:pos x="188" y="149"/>
                  </a:cxn>
                  <a:cxn ang="0">
                    <a:pos x="304" y="325"/>
                  </a:cxn>
                  <a:cxn ang="0">
                    <a:pos x="372" y="366"/>
                  </a:cxn>
                  <a:cxn ang="0">
                    <a:pos x="11" y="596"/>
                  </a:cxn>
                  <a:cxn ang="0">
                    <a:pos x="304" y="596"/>
                  </a:cxn>
                  <a:cxn ang="0">
                    <a:pos x="509" y="460"/>
                  </a:cxn>
                  <a:cxn ang="0">
                    <a:pos x="627" y="325"/>
                  </a:cxn>
                  <a:cxn ang="0">
                    <a:pos x="304" y="200"/>
                  </a:cxn>
                  <a:cxn ang="0">
                    <a:pos x="304" y="111"/>
                  </a:cxn>
                  <a:cxn ang="0">
                    <a:pos x="627" y="21"/>
                  </a:cxn>
                </a:cxnLst>
                <a:rect l="0" t="0" r="r" b="b"/>
                <a:pathLst>
                  <a:path w="661" h="634">
                    <a:moveTo>
                      <a:pt x="509" y="21"/>
                    </a:moveTo>
                    <a:cubicBezTo>
                      <a:pt x="418" y="10"/>
                      <a:pt x="327" y="0"/>
                      <a:pt x="274" y="21"/>
                    </a:cubicBezTo>
                    <a:cubicBezTo>
                      <a:pt x="221" y="42"/>
                      <a:pt x="183" y="98"/>
                      <a:pt x="188" y="149"/>
                    </a:cubicBezTo>
                    <a:cubicBezTo>
                      <a:pt x="193" y="200"/>
                      <a:pt x="273" y="289"/>
                      <a:pt x="304" y="325"/>
                    </a:cubicBezTo>
                    <a:cubicBezTo>
                      <a:pt x="335" y="361"/>
                      <a:pt x="421" y="321"/>
                      <a:pt x="372" y="366"/>
                    </a:cubicBezTo>
                    <a:cubicBezTo>
                      <a:pt x="323" y="411"/>
                      <a:pt x="22" y="558"/>
                      <a:pt x="11" y="596"/>
                    </a:cubicBezTo>
                    <a:cubicBezTo>
                      <a:pt x="0" y="634"/>
                      <a:pt x="221" y="619"/>
                      <a:pt x="304" y="596"/>
                    </a:cubicBezTo>
                    <a:cubicBezTo>
                      <a:pt x="387" y="573"/>
                      <a:pt x="455" y="505"/>
                      <a:pt x="509" y="460"/>
                    </a:cubicBezTo>
                    <a:cubicBezTo>
                      <a:pt x="563" y="415"/>
                      <a:pt x="661" y="368"/>
                      <a:pt x="627" y="325"/>
                    </a:cubicBezTo>
                    <a:cubicBezTo>
                      <a:pt x="593" y="282"/>
                      <a:pt x="358" y="236"/>
                      <a:pt x="304" y="200"/>
                    </a:cubicBezTo>
                    <a:cubicBezTo>
                      <a:pt x="250" y="164"/>
                      <a:pt x="250" y="141"/>
                      <a:pt x="304" y="111"/>
                    </a:cubicBezTo>
                    <a:cubicBezTo>
                      <a:pt x="358" y="81"/>
                      <a:pt x="492" y="51"/>
                      <a:pt x="627" y="2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36"/>
              <p:cNvSpPr>
                <a:spLocks/>
              </p:cNvSpPr>
              <p:nvPr/>
            </p:nvSpPr>
            <p:spPr bwMode="auto">
              <a:xfrm>
                <a:off x="4764" y="7431"/>
                <a:ext cx="155" cy="46"/>
              </a:xfrm>
              <a:custGeom>
                <a:avLst/>
                <a:gdLst/>
                <a:ahLst/>
                <a:cxnLst>
                  <a:cxn ang="0">
                    <a:pos x="147" y="34"/>
                  </a:cxn>
                  <a:cxn ang="0">
                    <a:pos x="60" y="0"/>
                  </a:cxn>
                  <a:cxn ang="0">
                    <a:pos x="12" y="34"/>
                  </a:cxn>
                  <a:cxn ang="0">
                    <a:pos x="147" y="34"/>
                  </a:cxn>
                </a:cxnLst>
                <a:rect l="0" t="0" r="r" b="b"/>
                <a:pathLst>
                  <a:path w="155" h="46">
                    <a:moveTo>
                      <a:pt x="147" y="34"/>
                    </a:moveTo>
                    <a:cubicBezTo>
                      <a:pt x="155" y="28"/>
                      <a:pt x="82" y="0"/>
                      <a:pt x="60" y="0"/>
                    </a:cubicBezTo>
                    <a:cubicBezTo>
                      <a:pt x="38" y="0"/>
                      <a:pt x="0" y="22"/>
                      <a:pt x="12" y="34"/>
                    </a:cubicBezTo>
                    <a:cubicBezTo>
                      <a:pt x="24" y="46"/>
                      <a:pt x="139" y="40"/>
                      <a:pt x="147" y="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74" name="180 Grupo"/>
          <p:cNvGrpSpPr/>
          <p:nvPr/>
        </p:nvGrpSpPr>
        <p:grpSpPr>
          <a:xfrm rot="373856">
            <a:off x="744629" y="4263396"/>
            <a:ext cx="1000132" cy="1928826"/>
            <a:chOff x="571472" y="4500570"/>
            <a:chExt cx="871538" cy="1535112"/>
          </a:xfrm>
        </p:grpSpPr>
        <p:grpSp>
          <p:nvGrpSpPr>
            <p:cNvPr id="175" name="Group 16"/>
            <p:cNvGrpSpPr>
              <a:grpSpLocks/>
            </p:cNvGrpSpPr>
            <p:nvPr/>
          </p:nvGrpSpPr>
          <p:grpSpPr bwMode="auto">
            <a:xfrm>
              <a:off x="571472" y="4500570"/>
              <a:ext cx="871538" cy="1535112"/>
              <a:chOff x="7365" y="8347"/>
              <a:chExt cx="1372" cy="2417"/>
            </a:xfrm>
          </p:grpSpPr>
          <p:sp>
            <p:nvSpPr>
              <p:cNvPr id="183" name="Freeform 17"/>
              <p:cNvSpPr>
                <a:spLocks/>
              </p:cNvSpPr>
              <p:nvPr/>
            </p:nvSpPr>
            <p:spPr bwMode="auto">
              <a:xfrm>
                <a:off x="7365" y="8979"/>
                <a:ext cx="1372" cy="1785"/>
              </a:xfrm>
              <a:custGeom>
                <a:avLst/>
                <a:gdLst/>
                <a:ahLst/>
                <a:cxnLst>
                  <a:cxn ang="0">
                    <a:pos x="318" y="54"/>
                  </a:cxn>
                  <a:cxn ang="0">
                    <a:pos x="346" y="212"/>
                  </a:cxn>
                  <a:cxn ang="0">
                    <a:pos x="49" y="361"/>
                  </a:cxn>
                  <a:cxn ang="0">
                    <a:pos x="49" y="640"/>
                  </a:cxn>
                  <a:cxn ang="0">
                    <a:pos x="112" y="686"/>
                  </a:cxn>
                  <a:cxn ang="0">
                    <a:pos x="253" y="667"/>
                  </a:cxn>
                  <a:cxn ang="0">
                    <a:pos x="365" y="1020"/>
                  </a:cxn>
                  <a:cxn ang="0">
                    <a:pos x="485" y="1476"/>
                  </a:cxn>
                  <a:cxn ang="0">
                    <a:pos x="485" y="1559"/>
                  </a:cxn>
                  <a:cxn ang="0">
                    <a:pos x="1048" y="1513"/>
                  </a:cxn>
                  <a:cxn ang="0">
                    <a:pos x="1103" y="1466"/>
                  </a:cxn>
                  <a:cxn ang="0">
                    <a:pos x="969" y="881"/>
                  </a:cxn>
                  <a:cxn ang="0">
                    <a:pos x="881" y="519"/>
                  </a:cxn>
                  <a:cxn ang="0">
                    <a:pos x="1048" y="454"/>
                  </a:cxn>
                  <a:cxn ang="0">
                    <a:pos x="950" y="231"/>
                  </a:cxn>
                  <a:cxn ang="0">
                    <a:pos x="881" y="110"/>
                  </a:cxn>
                  <a:cxn ang="0">
                    <a:pos x="662" y="119"/>
                  </a:cxn>
                  <a:cxn ang="0">
                    <a:pos x="616" y="17"/>
                  </a:cxn>
                  <a:cxn ang="0">
                    <a:pos x="485" y="17"/>
                  </a:cxn>
                  <a:cxn ang="0">
                    <a:pos x="318" y="54"/>
                  </a:cxn>
                </a:cxnLst>
                <a:rect l="0" t="0" r="r" b="b"/>
                <a:pathLst>
                  <a:path w="1151" h="1571">
                    <a:moveTo>
                      <a:pt x="318" y="54"/>
                    </a:moveTo>
                    <a:cubicBezTo>
                      <a:pt x="295" y="86"/>
                      <a:pt x="391" y="161"/>
                      <a:pt x="346" y="212"/>
                    </a:cubicBezTo>
                    <a:cubicBezTo>
                      <a:pt x="301" y="263"/>
                      <a:pt x="98" y="290"/>
                      <a:pt x="49" y="361"/>
                    </a:cubicBezTo>
                    <a:cubicBezTo>
                      <a:pt x="0" y="432"/>
                      <a:pt x="39" y="586"/>
                      <a:pt x="49" y="640"/>
                    </a:cubicBezTo>
                    <a:cubicBezTo>
                      <a:pt x="59" y="694"/>
                      <a:pt x="78" y="681"/>
                      <a:pt x="112" y="686"/>
                    </a:cubicBezTo>
                    <a:cubicBezTo>
                      <a:pt x="146" y="691"/>
                      <a:pt x="211" y="611"/>
                      <a:pt x="253" y="667"/>
                    </a:cubicBezTo>
                    <a:cubicBezTo>
                      <a:pt x="295" y="723"/>
                      <a:pt x="326" y="885"/>
                      <a:pt x="365" y="1020"/>
                    </a:cubicBezTo>
                    <a:cubicBezTo>
                      <a:pt x="404" y="1155"/>
                      <a:pt x="465" y="1386"/>
                      <a:pt x="485" y="1476"/>
                    </a:cubicBezTo>
                    <a:cubicBezTo>
                      <a:pt x="505" y="1566"/>
                      <a:pt x="391" y="1553"/>
                      <a:pt x="485" y="1559"/>
                    </a:cubicBezTo>
                    <a:cubicBezTo>
                      <a:pt x="579" y="1565"/>
                      <a:pt x="945" y="1528"/>
                      <a:pt x="1048" y="1513"/>
                    </a:cubicBezTo>
                    <a:cubicBezTo>
                      <a:pt x="1151" y="1498"/>
                      <a:pt x="1116" y="1571"/>
                      <a:pt x="1103" y="1466"/>
                    </a:cubicBezTo>
                    <a:cubicBezTo>
                      <a:pt x="1090" y="1361"/>
                      <a:pt x="1006" y="1039"/>
                      <a:pt x="969" y="881"/>
                    </a:cubicBezTo>
                    <a:cubicBezTo>
                      <a:pt x="932" y="723"/>
                      <a:pt x="868" y="590"/>
                      <a:pt x="881" y="519"/>
                    </a:cubicBezTo>
                    <a:cubicBezTo>
                      <a:pt x="894" y="448"/>
                      <a:pt x="1037" y="502"/>
                      <a:pt x="1048" y="454"/>
                    </a:cubicBezTo>
                    <a:cubicBezTo>
                      <a:pt x="1059" y="406"/>
                      <a:pt x="978" y="288"/>
                      <a:pt x="950" y="231"/>
                    </a:cubicBezTo>
                    <a:cubicBezTo>
                      <a:pt x="922" y="174"/>
                      <a:pt x="929" y="129"/>
                      <a:pt x="881" y="110"/>
                    </a:cubicBezTo>
                    <a:cubicBezTo>
                      <a:pt x="833" y="91"/>
                      <a:pt x="706" y="134"/>
                      <a:pt x="662" y="119"/>
                    </a:cubicBezTo>
                    <a:cubicBezTo>
                      <a:pt x="618" y="104"/>
                      <a:pt x="645" y="34"/>
                      <a:pt x="616" y="17"/>
                    </a:cubicBezTo>
                    <a:cubicBezTo>
                      <a:pt x="587" y="0"/>
                      <a:pt x="528" y="17"/>
                      <a:pt x="485" y="17"/>
                    </a:cubicBezTo>
                    <a:cubicBezTo>
                      <a:pt x="442" y="17"/>
                      <a:pt x="341" y="22"/>
                      <a:pt x="318" y="54"/>
                    </a:cubicBez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Oval 18"/>
              <p:cNvSpPr>
                <a:spLocks noChangeArrowheads="1"/>
              </p:cNvSpPr>
              <p:nvPr/>
            </p:nvSpPr>
            <p:spPr bwMode="auto">
              <a:xfrm rot="-1282664">
                <a:off x="7523" y="8347"/>
                <a:ext cx="669" cy="741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5" name="Oval 19"/>
              <p:cNvSpPr>
                <a:spLocks noChangeArrowheads="1"/>
              </p:cNvSpPr>
              <p:nvPr/>
            </p:nvSpPr>
            <p:spPr bwMode="auto">
              <a:xfrm rot="-1255470">
                <a:off x="7654" y="8618"/>
                <a:ext cx="220" cy="15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6" name="Oval 20"/>
              <p:cNvSpPr>
                <a:spLocks noChangeArrowheads="1"/>
              </p:cNvSpPr>
              <p:nvPr/>
            </p:nvSpPr>
            <p:spPr bwMode="auto">
              <a:xfrm>
                <a:off x="7738" y="8699"/>
                <a:ext cx="71" cy="7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Freeform 21"/>
              <p:cNvSpPr>
                <a:spLocks/>
              </p:cNvSpPr>
              <p:nvPr/>
            </p:nvSpPr>
            <p:spPr bwMode="auto">
              <a:xfrm>
                <a:off x="7620" y="8547"/>
                <a:ext cx="189" cy="86"/>
              </a:xfrm>
              <a:custGeom>
                <a:avLst/>
                <a:gdLst/>
                <a:ahLst/>
                <a:cxnLst>
                  <a:cxn ang="0">
                    <a:pos x="0" y="157"/>
                  </a:cxn>
                  <a:cxn ang="0">
                    <a:pos x="87" y="24"/>
                  </a:cxn>
                  <a:cxn ang="0">
                    <a:pos x="242" y="14"/>
                  </a:cxn>
                  <a:cxn ang="0">
                    <a:pos x="320" y="24"/>
                  </a:cxn>
                </a:cxnLst>
                <a:rect l="0" t="0" r="r" b="b"/>
                <a:pathLst>
                  <a:path w="320" h="157">
                    <a:moveTo>
                      <a:pt x="0" y="157"/>
                    </a:moveTo>
                    <a:cubicBezTo>
                      <a:pt x="23" y="102"/>
                      <a:pt x="47" y="48"/>
                      <a:pt x="87" y="24"/>
                    </a:cubicBezTo>
                    <a:cubicBezTo>
                      <a:pt x="127" y="0"/>
                      <a:pt x="203" y="14"/>
                      <a:pt x="242" y="14"/>
                    </a:cubicBezTo>
                    <a:cubicBezTo>
                      <a:pt x="281" y="14"/>
                      <a:pt x="300" y="19"/>
                      <a:pt x="320" y="24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8" name="Oval 22"/>
              <p:cNvSpPr>
                <a:spLocks noChangeArrowheads="1"/>
              </p:cNvSpPr>
              <p:nvPr/>
            </p:nvSpPr>
            <p:spPr bwMode="auto">
              <a:xfrm rot="-1255470">
                <a:off x="7943" y="8547"/>
                <a:ext cx="220" cy="15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Oval 23"/>
              <p:cNvSpPr>
                <a:spLocks noChangeArrowheads="1"/>
              </p:cNvSpPr>
              <p:nvPr/>
            </p:nvSpPr>
            <p:spPr bwMode="auto">
              <a:xfrm>
                <a:off x="8027" y="8628"/>
                <a:ext cx="71" cy="7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3" name="Freeform 24"/>
              <p:cNvSpPr>
                <a:spLocks/>
              </p:cNvSpPr>
              <p:nvPr/>
            </p:nvSpPr>
            <p:spPr bwMode="auto">
              <a:xfrm>
                <a:off x="7698" y="8811"/>
                <a:ext cx="448" cy="168"/>
              </a:xfrm>
              <a:custGeom>
                <a:avLst/>
                <a:gdLst/>
                <a:ahLst/>
                <a:cxnLst>
                  <a:cxn ang="0">
                    <a:pos x="40" y="89"/>
                  </a:cxn>
                  <a:cxn ang="0">
                    <a:pos x="400" y="6"/>
                  </a:cxn>
                  <a:cxn ang="0">
                    <a:pos x="329" y="126"/>
                  </a:cxn>
                  <a:cxn ang="0">
                    <a:pos x="162" y="163"/>
                  </a:cxn>
                  <a:cxn ang="0">
                    <a:pos x="40" y="89"/>
                  </a:cxn>
                </a:cxnLst>
                <a:rect l="0" t="0" r="r" b="b"/>
                <a:pathLst>
                  <a:path w="448" h="168">
                    <a:moveTo>
                      <a:pt x="40" y="89"/>
                    </a:moveTo>
                    <a:cubicBezTo>
                      <a:pt x="80" y="63"/>
                      <a:pt x="352" y="0"/>
                      <a:pt x="400" y="6"/>
                    </a:cubicBezTo>
                    <a:cubicBezTo>
                      <a:pt x="448" y="12"/>
                      <a:pt x="369" y="100"/>
                      <a:pt x="329" y="126"/>
                    </a:cubicBezTo>
                    <a:cubicBezTo>
                      <a:pt x="289" y="152"/>
                      <a:pt x="215" y="168"/>
                      <a:pt x="162" y="163"/>
                    </a:cubicBezTo>
                    <a:cubicBezTo>
                      <a:pt x="109" y="158"/>
                      <a:pt x="0" y="115"/>
                      <a:pt x="4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4" name="Freeform 25"/>
              <p:cNvSpPr>
                <a:spLocks/>
              </p:cNvSpPr>
              <p:nvPr/>
            </p:nvSpPr>
            <p:spPr bwMode="auto">
              <a:xfrm>
                <a:off x="7943" y="8482"/>
                <a:ext cx="185" cy="65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84" y="9"/>
                  </a:cxn>
                  <a:cxn ang="0">
                    <a:pos x="185" y="9"/>
                  </a:cxn>
                </a:cxnLst>
                <a:rect l="0" t="0" r="r" b="b"/>
                <a:pathLst>
                  <a:path w="185" h="65">
                    <a:moveTo>
                      <a:pt x="0" y="65"/>
                    </a:moveTo>
                    <a:cubicBezTo>
                      <a:pt x="26" y="41"/>
                      <a:pt x="53" y="18"/>
                      <a:pt x="84" y="9"/>
                    </a:cubicBezTo>
                    <a:cubicBezTo>
                      <a:pt x="115" y="0"/>
                      <a:pt x="150" y="4"/>
                      <a:pt x="185" y="9"/>
                    </a:cubicBez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Oval 26"/>
              <p:cNvSpPr>
                <a:spLocks noChangeArrowheads="1"/>
              </p:cNvSpPr>
              <p:nvPr/>
            </p:nvSpPr>
            <p:spPr bwMode="auto">
              <a:xfrm rot="-872344">
                <a:off x="7957" y="9550"/>
                <a:ext cx="234" cy="326"/>
              </a:xfrm>
              <a:prstGeom prst="ellipse">
                <a:avLst/>
              </a:prstGeom>
              <a:solidFill>
                <a:srgbClr val="94363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Oval 27"/>
              <p:cNvSpPr>
                <a:spLocks noChangeArrowheads="1"/>
              </p:cNvSpPr>
              <p:nvPr/>
            </p:nvSpPr>
            <p:spPr bwMode="auto">
              <a:xfrm rot="968237">
                <a:off x="8045" y="9603"/>
                <a:ext cx="75" cy="271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28"/>
              <p:cNvSpPr>
                <a:spLocks/>
              </p:cNvSpPr>
              <p:nvPr/>
            </p:nvSpPr>
            <p:spPr bwMode="auto">
              <a:xfrm>
                <a:off x="7717" y="9877"/>
                <a:ext cx="908" cy="476"/>
              </a:xfrm>
              <a:custGeom>
                <a:avLst/>
                <a:gdLst/>
                <a:ahLst/>
                <a:cxnLst>
                  <a:cxn ang="0">
                    <a:pos x="43" y="100"/>
                  </a:cxn>
                  <a:cxn ang="0">
                    <a:pos x="332" y="110"/>
                  </a:cxn>
                  <a:cxn ang="0">
                    <a:pos x="742" y="17"/>
                  </a:cxn>
                  <a:cxn ang="0">
                    <a:pos x="812" y="212"/>
                  </a:cxn>
                  <a:cxn ang="0">
                    <a:pos x="828" y="342"/>
                  </a:cxn>
                  <a:cxn ang="0">
                    <a:pos x="332" y="444"/>
                  </a:cxn>
                  <a:cxn ang="0">
                    <a:pos x="114" y="444"/>
                  </a:cxn>
                  <a:cxn ang="0">
                    <a:pos x="72" y="249"/>
                  </a:cxn>
                  <a:cxn ang="0">
                    <a:pos x="43" y="100"/>
                  </a:cxn>
                </a:cxnLst>
                <a:rect l="0" t="0" r="r" b="b"/>
                <a:pathLst>
                  <a:path w="908" h="476">
                    <a:moveTo>
                      <a:pt x="43" y="100"/>
                    </a:moveTo>
                    <a:cubicBezTo>
                      <a:pt x="86" y="77"/>
                      <a:pt x="216" y="124"/>
                      <a:pt x="332" y="110"/>
                    </a:cubicBezTo>
                    <a:cubicBezTo>
                      <a:pt x="448" y="96"/>
                      <a:pt x="662" y="0"/>
                      <a:pt x="742" y="17"/>
                    </a:cubicBezTo>
                    <a:cubicBezTo>
                      <a:pt x="822" y="34"/>
                      <a:pt x="798" y="158"/>
                      <a:pt x="812" y="212"/>
                    </a:cubicBezTo>
                    <a:cubicBezTo>
                      <a:pt x="826" y="266"/>
                      <a:pt x="908" y="303"/>
                      <a:pt x="828" y="342"/>
                    </a:cubicBezTo>
                    <a:cubicBezTo>
                      <a:pt x="748" y="381"/>
                      <a:pt x="451" y="427"/>
                      <a:pt x="332" y="444"/>
                    </a:cubicBezTo>
                    <a:cubicBezTo>
                      <a:pt x="213" y="461"/>
                      <a:pt x="157" y="476"/>
                      <a:pt x="114" y="444"/>
                    </a:cubicBezTo>
                    <a:cubicBezTo>
                      <a:pt x="71" y="412"/>
                      <a:pt x="84" y="303"/>
                      <a:pt x="72" y="249"/>
                    </a:cubicBezTo>
                    <a:cubicBezTo>
                      <a:pt x="60" y="195"/>
                      <a:pt x="0" y="123"/>
                      <a:pt x="43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29"/>
              <p:cNvSpPr>
                <a:spLocks/>
              </p:cNvSpPr>
              <p:nvPr/>
            </p:nvSpPr>
            <p:spPr bwMode="auto">
              <a:xfrm>
                <a:off x="7844" y="8692"/>
                <a:ext cx="150" cy="131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16" y="119"/>
                  </a:cxn>
                  <a:cxn ang="0">
                    <a:pos x="141" y="78"/>
                  </a:cxn>
                  <a:cxn ang="0">
                    <a:pos x="43" y="7"/>
                  </a:cxn>
                </a:cxnLst>
                <a:rect l="0" t="0" r="r" b="b"/>
                <a:pathLst>
                  <a:path w="150" h="131">
                    <a:moveTo>
                      <a:pt x="43" y="7"/>
                    </a:moveTo>
                    <a:cubicBezTo>
                      <a:pt x="22" y="14"/>
                      <a:pt x="0" y="107"/>
                      <a:pt x="16" y="119"/>
                    </a:cubicBezTo>
                    <a:cubicBezTo>
                      <a:pt x="32" y="131"/>
                      <a:pt x="132" y="97"/>
                      <a:pt x="141" y="78"/>
                    </a:cubicBezTo>
                    <a:cubicBezTo>
                      <a:pt x="150" y="59"/>
                      <a:pt x="64" y="0"/>
                      <a:pt x="4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76" name="Group 30"/>
            <p:cNvGrpSpPr>
              <a:grpSpLocks/>
            </p:cNvGrpSpPr>
            <p:nvPr/>
          </p:nvGrpSpPr>
          <p:grpSpPr bwMode="auto">
            <a:xfrm rot="21072296">
              <a:off x="847706" y="5543598"/>
              <a:ext cx="452440" cy="127004"/>
              <a:chOff x="4630" y="7351"/>
              <a:chExt cx="2024" cy="671"/>
            </a:xfrm>
          </p:grpSpPr>
          <p:sp>
            <p:nvSpPr>
              <p:cNvPr id="177" name="Freeform 31"/>
              <p:cNvSpPr>
                <a:spLocks/>
              </p:cNvSpPr>
              <p:nvPr/>
            </p:nvSpPr>
            <p:spPr bwMode="auto">
              <a:xfrm>
                <a:off x="4630" y="7351"/>
                <a:ext cx="376" cy="650"/>
              </a:xfrm>
              <a:custGeom>
                <a:avLst/>
                <a:gdLst/>
                <a:ahLst/>
                <a:cxnLst>
                  <a:cxn ang="0">
                    <a:pos x="97" y="79"/>
                  </a:cxn>
                  <a:cxn ang="0">
                    <a:pos x="1" y="498"/>
                  </a:cxn>
                  <a:cxn ang="0">
                    <a:pos x="103" y="498"/>
                  </a:cxn>
                  <a:cxn ang="0">
                    <a:pos x="134" y="281"/>
                  </a:cxn>
                  <a:cxn ang="0">
                    <a:pos x="260" y="592"/>
                  </a:cxn>
                  <a:cxn ang="0">
                    <a:pos x="364" y="592"/>
                  </a:cxn>
                  <a:cxn ang="0">
                    <a:pos x="210" y="243"/>
                  </a:cxn>
                  <a:cxn ang="0">
                    <a:pos x="329" y="243"/>
                  </a:cxn>
                  <a:cxn ang="0">
                    <a:pos x="364" y="80"/>
                  </a:cxn>
                  <a:cxn ang="0">
                    <a:pos x="260" y="23"/>
                  </a:cxn>
                  <a:cxn ang="0">
                    <a:pos x="97" y="79"/>
                  </a:cxn>
                </a:cxnLst>
                <a:rect l="0" t="0" r="r" b="b"/>
                <a:pathLst>
                  <a:path w="376" h="650">
                    <a:moveTo>
                      <a:pt x="97" y="79"/>
                    </a:moveTo>
                    <a:cubicBezTo>
                      <a:pt x="54" y="158"/>
                      <a:pt x="0" y="428"/>
                      <a:pt x="1" y="498"/>
                    </a:cubicBezTo>
                    <a:cubicBezTo>
                      <a:pt x="2" y="568"/>
                      <a:pt x="81" y="534"/>
                      <a:pt x="103" y="498"/>
                    </a:cubicBezTo>
                    <a:cubicBezTo>
                      <a:pt x="125" y="462"/>
                      <a:pt x="108" y="265"/>
                      <a:pt x="134" y="281"/>
                    </a:cubicBezTo>
                    <a:cubicBezTo>
                      <a:pt x="160" y="297"/>
                      <a:pt x="222" y="540"/>
                      <a:pt x="260" y="592"/>
                    </a:cubicBezTo>
                    <a:cubicBezTo>
                      <a:pt x="298" y="644"/>
                      <a:pt x="372" y="650"/>
                      <a:pt x="364" y="592"/>
                    </a:cubicBezTo>
                    <a:cubicBezTo>
                      <a:pt x="356" y="534"/>
                      <a:pt x="216" y="301"/>
                      <a:pt x="210" y="243"/>
                    </a:cubicBezTo>
                    <a:cubicBezTo>
                      <a:pt x="204" y="185"/>
                      <a:pt x="303" y="270"/>
                      <a:pt x="329" y="243"/>
                    </a:cubicBezTo>
                    <a:cubicBezTo>
                      <a:pt x="355" y="216"/>
                      <a:pt x="376" y="117"/>
                      <a:pt x="364" y="80"/>
                    </a:cubicBezTo>
                    <a:cubicBezTo>
                      <a:pt x="352" y="43"/>
                      <a:pt x="301" y="23"/>
                      <a:pt x="260" y="23"/>
                    </a:cubicBezTo>
                    <a:cubicBezTo>
                      <a:pt x="219" y="23"/>
                      <a:pt x="140" y="0"/>
                      <a:pt x="97" y="7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32"/>
              <p:cNvSpPr>
                <a:spLocks/>
              </p:cNvSpPr>
              <p:nvPr/>
            </p:nvSpPr>
            <p:spPr bwMode="auto">
              <a:xfrm>
                <a:off x="5412" y="7446"/>
                <a:ext cx="422" cy="557"/>
              </a:xfrm>
              <a:custGeom>
                <a:avLst/>
                <a:gdLst/>
                <a:ahLst/>
                <a:cxnLst>
                  <a:cxn ang="0">
                    <a:pos x="98" y="58"/>
                  </a:cxn>
                  <a:cxn ang="0">
                    <a:pos x="27" y="379"/>
                  </a:cxn>
                  <a:cxn ang="0">
                    <a:pos x="261" y="455"/>
                  </a:cxn>
                  <a:cxn ang="0">
                    <a:pos x="261" y="379"/>
                  </a:cxn>
                  <a:cxn ang="0">
                    <a:pos x="147" y="333"/>
                  </a:cxn>
                  <a:cxn ang="0">
                    <a:pos x="147" y="244"/>
                  </a:cxn>
                  <a:cxn ang="0">
                    <a:pos x="226" y="285"/>
                  </a:cxn>
                  <a:cxn ang="0">
                    <a:pos x="261" y="193"/>
                  </a:cxn>
                  <a:cxn ang="0">
                    <a:pos x="150" y="175"/>
                  </a:cxn>
                  <a:cxn ang="0">
                    <a:pos x="190" y="68"/>
                  </a:cxn>
                  <a:cxn ang="0">
                    <a:pos x="319" y="119"/>
                  </a:cxn>
                  <a:cxn ang="0">
                    <a:pos x="319" y="30"/>
                  </a:cxn>
                  <a:cxn ang="0">
                    <a:pos x="190" y="30"/>
                  </a:cxn>
                  <a:cxn ang="0">
                    <a:pos x="98" y="58"/>
                  </a:cxn>
                </a:cxnLst>
                <a:rect l="0" t="0" r="r" b="b"/>
                <a:pathLst>
                  <a:path w="340" h="455">
                    <a:moveTo>
                      <a:pt x="98" y="58"/>
                    </a:moveTo>
                    <a:cubicBezTo>
                      <a:pt x="71" y="116"/>
                      <a:pt x="0" y="313"/>
                      <a:pt x="27" y="379"/>
                    </a:cubicBezTo>
                    <a:cubicBezTo>
                      <a:pt x="54" y="445"/>
                      <a:pt x="222" y="455"/>
                      <a:pt x="261" y="455"/>
                    </a:cubicBezTo>
                    <a:cubicBezTo>
                      <a:pt x="300" y="455"/>
                      <a:pt x="280" y="399"/>
                      <a:pt x="261" y="379"/>
                    </a:cubicBezTo>
                    <a:cubicBezTo>
                      <a:pt x="242" y="359"/>
                      <a:pt x="166" y="355"/>
                      <a:pt x="147" y="333"/>
                    </a:cubicBezTo>
                    <a:cubicBezTo>
                      <a:pt x="128" y="311"/>
                      <a:pt x="134" y="252"/>
                      <a:pt x="147" y="244"/>
                    </a:cubicBezTo>
                    <a:cubicBezTo>
                      <a:pt x="160" y="236"/>
                      <a:pt x="207" y="294"/>
                      <a:pt x="226" y="285"/>
                    </a:cubicBezTo>
                    <a:cubicBezTo>
                      <a:pt x="245" y="276"/>
                      <a:pt x="274" y="211"/>
                      <a:pt x="261" y="193"/>
                    </a:cubicBezTo>
                    <a:cubicBezTo>
                      <a:pt x="248" y="175"/>
                      <a:pt x="162" y="196"/>
                      <a:pt x="150" y="175"/>
                    </a:cubicBezTo>
                    <a:cubicBezTo>
                      <a:pt x="138" y="154"/>
                      <a:pt x="162" y="77"/>
                      <a:pt x="190" y="68"/>
                    </a:cubicBezTo>
                    <a:cubicBezTo>
                      <a:pt x="218" y="59"/>
                      <a:pt x="298" y="125"/>
                      <a:pt x="319" y="119"/>
                    </a:cubicBezTo>
                    <a:cubicBezTo>
                      <a:pt x="340" y="113"/>
                      <a:pt x="340" y="45"/>
                      <a:pt x="319" y="30"/>
                    </a:cubicBezTo>
                    <a:cubicBezTo>
                      <a:pt x="298" y="15"/>
                      <a:pt x="228" y="25"/>
                      <a:pt x="190" y="30"/>
                    </a:cubicBezTo>
                    <a:cubicBezTo>
                      <a:pt x="152" y="35"/>
                      <a:pt x="125" y="0"/>
                      <a:pt x="98" y="5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33"/>
              <p:cNvSpPr>
                <a:spLocks/>
              </p:cNvSpPr>
              <p:nvPr/>
            </p:nvSpPr>
            <p:spPr bwMode="auto">
              <a:xfrm>
                <a:off x="5014" y="7419"/>
                <a:ext cx="568" cy="597"/>
              </a:xfrm>
              <a:custGeom>
                <a:avLst/>
                <a:gdLst/>
                <a:ahLst/>
                <a:cxnLst>
                  <a:cxn ang="0">
                    <a:pos x="9" y="524"/>
                  </a:cxn>
                  <a:cxn ang="0">
                    <a:pos x="77" y="85"/>
                  </a:cxn>
                  <a:cxn ang="0">
                    <a:pos x="129" y="12"/>
                  </a:cxn>
                  <a:cxn ang="0">
                    <a:pos x="512" y="46"/>
                  </a:cxn>
                  <a:cxn ang="0">
                    <a:pos x="463" y="148"/>
                  </a:cxn>
                  <a:cxn ang="0">
                    <a:pos x="208" y="175"/>
                  </a:cxn>
                  <a:cxn ang="0">
                    <a:pos x="172" y="273"/>
                  </a:cxn>
                  <a:cxn ang="0">
                    <a:pos x="301" y="273"/>
                  </a:cxn>
                  <a:cxn ang="0">
                    <a:pos x="301" y="389"/>
                  </a:cxn>
                  <a:cxn ang="0">
                    <a:pos x="172" y="389"/>
                  </a:cxn>
                  <a:cxn ang="0">
                    <a:pos x="129" y="524"/>
                  </a:cxn>
                  <a:cxn ang="0">
                    <a:pos x="9" y="524"/>
                  </a:cxn>
                </a:cxnLst>
                <a:rect l="0" t="0" r="r" b="b"/>
                <a:pathLst>
                  <a:path w="568" h="597">
                    <a:moveTo>
                      <a:pt x="9" y="524"/>
                    </a:moveTo>
                    <a:cubicBezTo>
                      <a:pt x="0" y="451"/>
                      <a:pt x="57" y="170"/>
                      <a:pt x="77" y="85"/>
                    </a:cubicBezTo>
                    <a:cubicBezTo>
                      <a:pt x="97" y="0"/>
                      <a:pt x="57" y="18"/>
                      <a:pt x="129" y="12"/>
                    </a:cubicBezTo>
                    <a:cubicBezTo>
                      <a:pt x="201" y="6"/>
                      <a:pt x="456" y="23"/>
                      <a:pt x="512" y="46"/>
                    </a:cubicBezTo>
                    <a:cubicBezTo>
                      <a:pt x="568" y="69"/>
                      <a:pt x="514" y="127"/>
                      <a:pt x="463" y="148"/>
                    </a:cubicBezTo>
                    <a:cubicBezTo>
                      <a:pt x="412" y="169"/>
                      <a:pt x="256" y="154"/>
                      <a:pt x="208" y="175"/>
                    </a:cubicBezTo>
                    <a:cubicBezTo>
                      <a:pt x="160" y="196"/>
                      <a:pt x="156" y="257"/>
                      <a:pt x="172" y="273"/>
                    </a:cubicBezTo>
                    <a:cubicBezTo>
                      <a:pt x="188" y="289"/>
                      <a:pt x="280" y="254"/>
                      <a:pt x="301" y="273"/>
                    </a:cubicBezTo>
                    <a:cubicBezTo>
                      <a:pt x="322" y="292"/>
                      <a:pt x="322" y="370"/>
                      <a:pt x="301" y="389"/>
                    </a:cubicBezTo>
                    <a:cubicBezTo>
                      <a:pt x="280" y="408"/>
                      <a:pt x="200" y="367"/>
                      <a:pt x="172" y="389"/>
                    </a:cubicBezTo>
                    <a:cubicBezTo>
                      <a:pt x="144" y="411"/>
                      <a:pt x="154" y="496"/>
                      <a:pt x="129" y="524"/>
                    </a:cubicBezTo>
                    <a:cubicBezTo>
                      <a:pt x="104" y="552"/>
                      <a:pt x="18" y="597"/>
                      <a:pt x="9" y="52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34"/>
              <p:cNvSpPr>
                <a:spLocks/>
              </p:cNvSpPr>
              <p:nvPr/>
            </p:nvSpPr>
            <p:spPr bwMode="auto">
              <a:xfrm>
                <a:off x="5797" y="7437"/>
                <a:ext cx="459" cy="585"/>
              </a:xfrm>
              <a:custGeom>
                <a:avLst/>
                <a:gdLst/>
                <a:ahLst/>
                <a:cxnLst>
                  <a:cxn ang="0">
                    <a:pos x="362" y="15"/>
                  </a:cxn>
                  <a:cxn ang="0">
                    <a:pos x="266" y="15"/>
                  </a:cxn>
                  <a:cxn ang="0">
                    <a:pos x="98" y="105"/>
                  </a:cxn>
                  <a:cxn ang="0">
                    <a:pos x="117" y="259"/>
                  </a:cxn>
                  <a:cxn ang="0">
                    <a:pos x="256" y="319"/>
                  </a:cxn>
                  <a:cxn ang="0">
                    <a:pos x="266" y="454"/>
                  </a:cxn>
                  <a:cxn ang="0">
                    <a:pos x="50" y="533"/>
                  </a:cxn>
                  <a:cxn ang="0">
                    <a:pos x="50" y="590"/>
                  </a:cxn>
                  <a:cxn ang="0">
                    <a:pos x="348" y="590"/>
                  </a:cxn>
                  <a:cxn ang="0">
                    <a:pos x="362" y="530"/>
                  </a:cxn>
                  <a:cxn ang="0">
                    <a:pos x="399" y="259"/>
                  </a:cxn>
                  <a:cxn ang="0">
                    <a:pos x="221" y="194"/>
                  </a:cxn>
                  <a:cxn ang="0">
                    <a:pos x="244" y="105"/>
                  </a:cxn>
                  <a:cxn ang="0">
                    <a:pos x="521" y="105"/>
                  </a:cxn>
                  <a:cxn ang="0">
                    <a:pos x="362" y="15"/>
                  </a:cxn>
                </a:cxnLst>
                <a:rect l="0" t="0" r="r" b="b"/>
                <a:pathLst>
                  <a:path w="538" h="600">
                    <a:moveTo>
                      <a:pt x="362" y="15"/>
                    </a:moveTo>
                    <a:cubicBezTo>
                      <a:pt x="320" y="0"/>
                      <a:pt x="310" y="0"/>
                      <a:pt x="266" y="15"/>
                    </a:cubicBezTo>
                    <a:cubicBezTo>
                      <a:pt x="222" y="30"/>
                      <a:pt x="123" y="64"/>
                      <a:pt x="98" y="105"/>
                    </a:cubicBezTo>
                    <a:cubicBezTo>
                      <a:pt x="73" y="146"/>
                      <a:pt x="91" y="223"/>
                      <a:pt x="117" y="259"/>
                    </a:cubicBezTo>
                    <a:cubicBezTo>
                      <a:pt x="143" y="295"/>
                      <a:pt x="231" y="287"/>
                      <a:pt x="256" y="319"/>
                    </a:cubicBezTo>
                    <a:cubicBezTo>
                      <a:pt x="281" y="351"/>
                      <a:pt x="300" y="418"/>
                      <a:pt x="266" y="454"/>
                    </a:cubicBezTo>
                    <a:cubicBezTo>
                      <a:pt x="232" y="490"/>
                      <a:pt x="86" y="510"/>
                      <a:pt x="50" y="533"/>
                    </a:cubicBezTo>
                    <a:cubicBezTo>
                      <a:pt x="14" y="556"/>
                      <a:pt x="0" y="581"/>
                      <a:pt x="50" y="590"/>
                    </a:cubicBezTo>
                    <a:cubicBezTo>
                      <a:pt x="100" y="599"/>
                      <a:pt x="296" y="600"/>
                      <a:pt x="348" y="590"/>
                    </a:cubicBezTo>
                    <a:cubicBezTo>
                      <a:pt x="400" y="580"/>
                      <a:pt x="354" y="585"/>
                      <a:pt x="362" y="530"/>
                    </a:cubicBezTo>
                    <a:cubicBezTo>
                      <a:pt x="370" y="475"/>
                      <a:pt x="422" y="315"/>
                      <a:pt x="399" y="259"/>
                    </a:cubicBezTo>
                    <a:cubicBezTo>
                      <a:pt x="376" y="203"/>
                      <a:pt x="247" y="220"/>
                      <a:pt x="221" y="194"/>
                    </a:cubicBezTo>
                    <a:cubicBezTo>
                      <a:pt x="195" y="168"/>
                      <a:pt x="194" y="120"/>
                      <a:pt x="244" y="105"/>
                    </a:cubicBezTo>
                    <a:cubicBezTo>
                      <a:pt x="294" y="90"/>
                      <a:pt x="504" y="120"/>
                      <a:pt x="521" y="105"/>
                    </a:cubicBezTo>
                    <a:cubicBezTo>
                      <a:pt x="538" y="90"/>
                      <a:pt x="404" y="30"/>
                      <a:pt x="362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35"/>
              <p:cNvSpPr>
                <a:spLocks/>
              </p:cNvSpPr>
              <p:nvPr/>
            </p:nvSpPr>
            <p:spPr bwMode="auto">
              <a:xfrm>
                <a:off x="6130" y="7504"/>
                <a:ext cx="524" cy="518"/>
              </a:xfrm>
              <a:custGeom>
                <a:avLst/>
                <a:gdLst/>
                <a:ahLst/>
                <a:cxnLst>
                  <a:cxn ang="0">
                    <a:pos x="509" y="21"/>
                  </a:cxn>
                  <a:cxn ang="0">
                    <a:pos x="274" y="21"/>
                  </a:cxn>
                  <a:cxn ang="0">
                    <a:pos x="188" y="149"/>
                  </a:cxn>
                  <a:cxn ang="0">
                    <a:pos x="304" y="325"/>
                  </a:cxn>
                  <a:cxn ang="0">
                    <a:pos x="372" y="366"/>
                  </a:cxn>
                  <a:cxn ang="0">
                    <a:pos x="11" y="596"/>
                  </a:cxn>
                  <a:cxn ang="0">
                    <a:pos x="304" y="596"/>
                  </a:cxn>
                  <a:cxn ang="0">
                    <a:pos x="509" y="460"/>
                  </a:cxn>
                  <a:cxn ang="0">
                    <a:pos x="627" y="325"/>
                  </a:cxn>
                  <a:cxn ang="0">
                    <a:pos x="304" y="200"/>
                  </a:cxn>
                  <a:cxn ang="0">
                    <a:pos x="304" y="111"/>
                  </a:cxn>
                  <a:cxn ang="0">
                    <a:pos x="627" y="21"/>
                  </a:cxn>
                </a:cxnLst>
                <a:rect l="0" t="0" r="r" b="b"/>
                <a:pathLst>
                  <a:path w="661" h="634">
                    <a:moveTo>
                      <a:pt x="509" y="21"/>
                    </a:moveTo>
                    <a:cubicBezTo>
                      <a:pt x="418" y="10"/>
                      <a:pt x="327" y="0"/>
                      <a:pt x="274" y="21"/>
                    </a:cubicBezTo>
                    <a:cubicBezTo>
                      <a:pt x="221" y="42"/>
                      <a:pt x="183" y="98"/>
                      <a:pt x="188" y="149"/>
                    </a:cubicBezTo>
                    <a:cubicBezTo>
                      <a:pt x="193" y="200"/>
                      <a:pt x="273" y="289"/>
                      <a:pt x="304" y="325"/>
                    </a:cubicBezTo>
                    <a:cubicBezTo>
                      <a:pt x="335" y="361"/>
                      <a:pt x="421" y="321"/>
                      <a:pt x="372" y="366"/>
                    </a:cubicBezTo>
                    <a:cubicBezTo>
                      <a:pt x="323" y="411"/>
                      <a:pt x="22" y="558"/>
                      <a:pt x="11" y="596"/>
                    </a:cubicBezTo>
                    <a:cubicBezTo>
                      <a:pt x="0" y="634"/>
                      <a:pt x="221" y="619"/>
                      <a:pt x="304" y="596"/>
                    </a:cubicBezTo>
                    <a:cubicBezTo>
                      <a:pt x="387" y="573"/>
                      <a:pt x="455" y="505"/>
                      <a:pt x="509" y="460"/>
                    </a:cubicBezTo>
                    <a:cubicBezTo>
                      <a:pt x="563" y="415"/>
                      <a:pt x="661" y="368"/>
                      <a:pt x="627" y="325"/>
                    </a:cubicBezTo>
                    <a:cubicBezTo>
                      <a:pt x="593" y="282"/>
                      <a:pt x="358" y="236"/>
                      <a:pt x="304" y="200"/>
                    </a:cubicBezTo>
                    <a:cubicBezTo>
                      <a:pt x="250" y="164"/>
                      <a:pt x="250" y="141"/>
                      <a:pt x="304" y="111"/>
                    </a:cubicBezTo>
                    <a:cubicBezTo>
                      <a:pt x="358" y="81"/>
                      <a:pt x="492" y="51"/>
                      <a:pt x="627" y="2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36"/>
              <p:cNvSpPr>
                <a:spLocks/>
              </p:cNvSpPr>
              <p:nvPr/>
            </p:nvSpPr>
            <p:spPr bwMode="auto">
              <a:xfrm>
                <a:off x="4764" y="7431"/>
                <a:ext cx="155" cy="46"/>
              </a:xfrm>
              <a:custGeom>
                <a:avLst/>
                <a:gdLst/>
                <a:ahLst/>
                <a:cxnLst>
                  <a:cxn ang="0">
                    <a:pos x="147" y="34"/>
                  </a:cxn>
                  <a:cxn ang="0">
                    <a:pos x="60" y="0"/>
                  </a:cxn>
                  <a:cxn ang="0">
                    <a:pos x="12" y="34"/>
                  </a:cxn>
                  <a:cxn ang="0">
                    <a:pos x="147" y="34"/>
                  </a:cxn>
                </a:cxnLst>
                <a:rect l="0" t="0" r="r" b="b"/>
                <a:pathLst>
                  <a:path w="155" h="46">
                    <a:moveTo>
                      <a:pt x="147" y="34"/>
                    </a:moveTo>
                    <a:cubicBezTo>
                      <a:pt x="155" y="28"/>
                      <a:pt x="82" y="0"/>
                      <a:pt x="60" y="0"/>
                    </a:cubicBezTo>
                    <a:cubicBezTo>
                      <a:pt x="38" y="0"/>
                      <a:pt x="0" y="22"/>
                      <a:pt x="12" y="34"/>
                    </a:cubicBezTo>
                    <a:cubicBezTo>
                      <a:pt x="24" y="46"/>
                      <a:pt x="139" y="40"/>
                      <a:pt x="147" y="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99" name="Group 66"/>
          <p:cNvGrpSpPr>
            <a:grpSpLocks/>
          </p:cNvGrpSpPr>
          <p:nvPr/>
        </p:nvGrpSpPr>
        <p:grpSpPr bwMode="auto">
          <a:xfrm rot="4715934">
            <a:off x="2089786" y="4940835"/>
            <a:ext cx="1087437" cy="1655763"/>
            <a:chOff x="8207" y="8317"/>
            <a:chExt cx="1714" cy="2609"/>
          </a:xfrm>
        </p:grpSpPr>
        <p:sp>
          <p:nvSpPr>
            <p:cNvPr id="200" name="Freeform 67"/>
            <p:cNvSpPr>
              <a:spLocks/>
            </p:cNvSpPr>
            <p:nvPr/>
          </p:nvSpPr>
          <p:spPr bwMode="auto">
            <a:xfrm rot="-869396">
              <a:off x="8225" y="8560"/>
              <a:ext cx="1678" cy="1959"/>
            </a:xfrm>
            <a:custGeom>
              <a:avLst/>
              <a:gdLst/>
              <a:ahLst/>
              <a:cxnLst>
                <a:cxn ang="0">
                  <a:pos x="0" y="1762"/>
                </a:cxn>
                <a:cxn ang="0">
                  <a:pos x="87" y="1910"/>
                </a:cxn>
                <a:cxn ang="0">
                  <a:pos x="196" y="1957"/>
                </a:cxn>
                <a:cxn ang="0">
                  <a:pos x="411" y="1901"/>
                </a:cxn>
                <a:cxn ang="0">
                  <a:pos x="602" y="1707"/>
                </a:cxn>
                <a:cxn ang="0">
                  <a:pos x="724" y="1368"/>
                </a:cxn>
                <a:cxn ang="0">
                  <a:pos x="881" y="984"/>
                </a:cxn>
                <a:cxn ang="0">
                  <a:pos x="970" y="833"/>
                </a:cxn>
                <a:cxn ang="0">
                  <a:pos x="1162" y="652"/>
                </a:cxn>
                <a:cxn ang="0">
                  <a:pos x="1485" y="512"/>
                </a:cxn>
                <a:cxn ang="0">
                  <a:pos x="1665" y="207"/>
                </a:cxn>
                <a:cxn ang="0">
                  <a:pos x="1561" y="80"/>
                </a:cxn>
                <a:cxn ang="0">
                  <a:pos x="1253" y="0"/>
                </a:cxn>
              </a:cxnLst>
              <a:rect l="0" t="0" r="r" b="b"/>
              <a:pathLst>
                <a:path w="1678" h="1959">
                  <a:moveTo>
                    <a:pt x="0" y="1762"/>
                  </a:moveTo>
                  <a:cubicBezTo>
                    <a:pt x="27" y="1820"/>
                    <a:pt x="54" y="1878"/>
                    <a:pt x="87" y="1910"/>
                  </a:cubicBezTo>
                  <a:cubicBezTo>
                    <a:pt x="120" y="1942"/>
                    <a:pt x="142" y="1959"/>
                    <a:pt x="196" y="1957"/>
                  </a:cubicBezTo>
                  <a:cubicBezTo>
                    <a:pt x="250" y="1955"/>
                    <a:pt x="344" y="1943"/>
                    <a:pt x="411" y="1901"/>
                  </a:cubicBezTo>
                  <a:cubicBezTo>
                    <a:pt x="478" y="1859"/>
                    <a:pt x="550" y="1796"/>
                    <a:pt x="602" y="1707"/>
                  </a:cubicBezTo>
                  <a:cubicBezTo>
                    <a:pt x="654" y="1618"/>
                    <a:pt x="677" y="1489"/>
                    <a:pt x="724" y="1368"/>
                  </a:cubicBezTo>
                  <a:cubicBezTo>
                    <a:pt x="771" y="1247"/>
                    <a:pt x="840" y="1073"/>
                    <a:pt x="881" y="984"/>
                  </a:cubicBezTo>
                  <a:cubicBezTo>
                    <a:pt x="922" y="895"/>
                    <a:pt x="923" y="888"/>
                    <a:pt x="970" y="833"/>
                  </a:cubicBezTo>
                  <a:cubicBezTo>
                    <a:pt x="1017" y="778"/>
                    <a:pt x="1076" y="706"/>
                    <a:pt x="1162" y="652"/>
                  </a:cubicBezTo>
                  <a:cubicBezTo>
                    <a:pt x="1248" y="598"/>
                    <a:pt x="1401" y="586"/>
                    <a:pt x="1485" y="512"/>
                  </a:cubicBezTo>
                  <a:cubicBezTo>
                    <a:pt x="1569" y="438"/>
                    <a:pt x="1652" y="279"/>
                    <a:pt x="1665" y="207"/>
                  </a:cubicBezTo>
                  <a:cubicBezTo>
                    <a:pt x="1678" y="135"/>
                    <a:pt x="1630" y="115"/>
                    <a:pt x="1561" y="80"/>
                  </a:cubicBezTo>
                  <a:cubicBezTo>
                    <a:pt x="1492" y="45"/>
                    <a:pt x="1372" y="22"/>
                    <a:pt x="1253" y="0"/>
                  </a:cubicBezTo>
                </a:path>
              </a:pathLst>
            </a:cu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68"/>
            <p:cNvSpPr>
              <a:spLocks/>
            </p:cNvSpPr>
            <p:nvPr/>
          </p:nvSpPr>
          <p:spPr bwMode="auto">
            <a:xfrm rot="-869396">
              <a:off x="8207" y="8555"/>
              <a:ext cx="1524" cy="1850"/>
            </a:xfrm>
            <a:custGeom>
              <a:avLst/>
              <a:gdLst/>
              <a:ahLst/>
              <a:cxnLst>
                <a:cxn ang="0">
                  <a:pos x="27" y="1734"/>
                </a:cxn>
                <a:cxn ang="0">
                  <a:pos x="196" y="1194"/>
                </a:cxn>
                <a:cxn ang="0">
                  <a:pos x="463" y="679"/>
                </a:cxn>
                <a:cxn ang="0">
                  <a:pos x="800" y="340"/>
                </a:cxn>
                <a:cxn ang="0">
                  <a:pos x="1162" y="27"/>
                </a:cxn>
                <a:cxn ang="0">
                  <a:pos x="1512" y="181"/>
                </a:cxn>
                <a:cxn ang="0">
                  <a:pos x="1233" y="507"/>
                </a:cxn>
                <a:cxn ang="0">
                  <a:pos x="887" y="781"/>
                </a:cxn>
                <a:cxn ang="0">
                  <a:pos x="703" y="1213"/>
                </a:cxn>
                <a:cxn ang="0">
                  <a:pos x="448" y="1734"/>
                </a:cxn>
                <a:cxn ang="0">
                  <a:pos x="196" y="1841"/>
                </a:cxn>
                <a:cxn ang="0">
                  <a:pos x="36" y="1789"/>
                </a:cxn>
                <a:cxn ang="0">
                  <a:pos x="27" y="1734"/>
                </a:cxn>
              </a:cxnLst>
              <a:rect l="0" t="0" r="r" b="b"/>
              <a:pathLst>
                <a:path w="1524" h="1850">
                  <a:moveTo>
                    <a:pt x="27" y="1734"/>
                  </a:moveTo>
                  <a:cubicBezTo>
                    <a:pt x="54" y="1635"/>
                    <a:pt x="123" y="1370"/>
                    <a:pt x="196" y="1194"/>
                  </a:cubicBezTo>
                  <a:cubicBezTo>
                    <a:pt x="269" y="1018"/>
                    <a:pt x="362" y="821"/>
                    <a:pt x="463" y="679"/>
                  </a:cubicBezTo>
                  <a:cubicBezTo>
                    <a:pt x="564" y="537"/>
                    <a:pt x="684" y="449"/>
                    <a:pt x="800" y="340"/>
                  </a:cubicBezTo>
                  <a:cubicBezTo>
                    <a:pt x="916" y="231"/>
                    <a:pt x="1043" y="54"/>
                    <a:pt x="1162" y="27"/>
                  </a:cubicBezTo>
                  <a:cubicBezTo>
                    <a:pt x="1281" y="0"/>
                    <a:pt x="1500" y="101"/>
                    <a:pt x="1512" y="181"/>
                  </a:cubicBezTo>
                  <a:cubicBezTo>
                    <a:pt x="1524" y="261"/>
                    <a:pt x="1337" y="407"/>
                    <a:pt x="1233" y="507"/>
                  </a:cubicBezTo>
                  <a:cubicBezTo>
                    <a:pt x="1129" y="607"/>
                    <a:pt x="975" y="663"/>
                    <a:pt x="887" y="781"/>
                  </a:cubicBezTo>
                  <a:cubicBezTo>
                    <a:pt x="799" y="899"/>
                    <a:pt x="776" y="1054"/>
                    <a:pt x="703" y="1213"/>
                  </a:cubicBezTo>
                  <a:cubicBezTo>
                    <a:pt x="630" y="1372"/>
                    <a:pt x="532" y="1629"/>
                    <a:pt x="448" y="1734"/>
                  </a:cubicBezTo>
                  <a:cubicBezTo>
                    <a:pt x="364" y="1839"/>
                    <a:pt x="265" y="1832"/>
                    <a:pt x="196" y="1841"/>
                  </a:cubicBezTo>
                  <a:cubicBezTo>
                    <a:pt x="127" y="1850"/>
                    <a:pt x="63" y="1807"/>
                    <a:pt x="36" y="1789"/>
                  </a:cubicBezTo>
                  <a:cubicBezTo>
                    <a:pt x="9" y="1771"/>
                    <a:pt x="0" y="1833"/>
                    <a:pt x="27" y="173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Freeform 69"/>
            <p:cNvSpPr>
              <a:spLocks/>
            </p:cNvSpPr>
            <p:nvPr/>
          </p:nvSpPr>
          <p:spPr bwMode="auto">
            <a:xfrm>
              <a:off x="9038" y="8317"/>
              <a:ext cx="883" cy="2609"/>
            </a:xfrm>
            <a:custGeom>
              <a:avLst/>
              <a:gdLst/>
              <a:ahLst/>
              <a:cxnLst>
                <a:cxn ang="0">
                  <a:pos x="443" y="182"/>
                </a:cxn>
                <a:cxn ang="0">
                  <a:pos x="654" y="129"/>
                </a:cxn>
                <a:cxn ang="0">
                  <a:pos x="764" y="494"/>
                </a:cxn>
                <a:cxn ang="0">
                  <a:pos x="505" y="1034"/>
                </a:cxn>
                <a:cxn ang="0">
                  <a:pos x="250" y="1634"/>
                </a:cxn>
                <a:cxn ang="0">
                  <a:pos x="7" y="2140"/>
                </a:cxn>
                <a:cxn ang="0">
                  <a:pos x="295" y="2518"/>
                </a:cxn>
                <a:cxn ang="0">
                  <a:pos x="693" y="2517"/>
                </a:cxn>
                <a:cxn ang="0">
                  <a:pos x="733" y="1964"/>
                </a:cxn>
                <a:cxn ang="0">
                  <a:pos x="461" y="1532"/>
                </a:cxn>
                <a:cxn ang="0">
                  <a:pos x="654" y="970"/>
                </a:cxn>
                <a:cxn ang="0">
                  <a:pos x="835" y="559"/>
                </a:cxn>
                <a:cxn ang="0">
                  <a:pos x="862" y="313"/>
                </a:cxn>
                <a:cxn ang="0">
                  <a:pos x="711" y="45"/>
                </a:cxn>
                <a:cxn ang="0">
                  <a:pos x="576" y="45"/>
                </a:cxn>
                <a:cxn ang="0">
                  <a:pos x="343" y="182"/>
                </a:cxn>
              </a:cxnLst>
              <a:rect l="0" t="0" r="r" b="b"/>
              <a:pathLst>
                <a:path w="883" h="2609">
                  <a:moveTo>
                    <a:pt x="443" y="182"/>
                  </a:moveTo>
                  <a:cubicBezTo>
                    <a:pt x="522" y="129"/>
                    <a:pt x="601" y="77"/>
                    <a:pt x="654" y="129"/>
                  </a:cubicBezTo>
                  <a:cubicBezTo>
                    <a:pt x="707" y="181"/>
                    <a:pt x="789" y="343"/>
                    <a:pt x="764" y="494"/>
                  </a:cubicBezTo>
                  <a:cubicBezTo>
                    <a:pt x="739" y="645"/>
                    <a:pt x="591" y="844"/>
                    <a:pt x="505" y="1034"/>
                  </a:cubicBezTo>
                  <a:cubicBezTo>
                    <a:pt x="419" y="1224"/>
                    <a:pt x="333" y="1450"/>
                    <a:pt x="250" y="1634"/>
                  </a:cubicBezTo>
                  <a:cubicBezTo>
                    <a:pt x="167" y="1818"/>
                    <a:pt x="0" y="1993"/>
                    <a:pt x="7" y="2140"/>
                  </a:cubicBezTo>
                  <a:cubicBezTo>
                    <a:pt x="14" y="2287"/>
                    <a:pt x="181" y="2455"/>
                    <a:pt x="295" y="2518"/>
                  </a:cubicBezTo>
                  <a:cubicBezTo>
                    <a:pt x="409" y="2581"/>
                    <a:pt x="620" y="2609"/>
                    <a:pt x="693" y="2517"/>
                  </a:cubicBezTo>
                  <a:cubicBezTo>
                    <a:pt x="766" y="2425"/>
                    <a:pt x="772" y="2128"/>
                    <a:pt x="733" y="1964"/>
                  </a:cubicBezTo>
                  <a:cubicBezTo>
                    <a:pt x="694" y="1800"/>
                    <a:pt x="474" y="1698"/>
                    <a:pt x="461" y="1532"/>
                  </a:cubicBezTo>
                  <a:cubicBezTo>
                    <a:pt x="448" y="1366"/>
                    <a:pt x="592" y="1132"/>
                    <a:pt x="654" y="970"/>
                  </a:cubicBezTo>
                  <a:cubicBezTo>
                    <a:pt x="716" y="808"/>
                    <a:pt x="800" y="668"/>
                    <a:pt x="835" y="559"/>
                  </a:cubicBezTo>
                  <a:cubicBezTo>
                    <a:pt x="870" y="450"/>
                    <a:pt x="883" y="398"/>
                    <a:pt x="862" y="313"/>
                  </a:cubicBezTo>
                  <a:cubicBezTo>
                    <a:pt x="841" y="228"/>
                    <a:pt x="759" y="90"/>
                    <a:pt x="711" y="45"/>
                  </a:cubicBezTo>
                  <a:cubicBezTo>
                    <a:pt x="663" y="0"/>
                    <a:pt x="637" y="22"/>
                    <a:pt x="576" y="45"/>
                  </a:cubicBezTo>
                  <a:cubicBezTo>
                    <a:pt x="515" y="68"/>
                    <a:pt x="429" y="125"/>
                    <a:pt x="343" y="18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3" name="Freeform 70"/>
            <p:cNvSpPr>
              <a:spLocks/>
            </p:cNvSpPr>
            <p:nvPr/>
          </p:nvSpPr>
          <p:spPr bwMode="auto">
            <a:xfrm>
              <a:off x="9198" y="9996"/>
              <a:ext cx="506" cy="757"/>
            </a:xfrm>
            <a:custGeom>
              <a:avLst/>
              <a:gdLst/>
              <a:ahLst/>
              <a:cxnLst>
                <a:cxn ang="0">
                  <a:pos x="183" y="15"/>
                </a:cxn>
                <a:cxn ang="0">
                  <a:pos x="90" y="185"/>
                </a:cxn>
                <a:cxn ang="0">
                  <a:pos x="15" y="409"/>
                </a:cxn>
                <a:cxn ang="0">
                  <a:pos x="183" y="675"/>
                </a:cxn>
                <a:cxn ang="0">
                  <a:pos x="416" y="739"/>
                </a:cxn>
                <a:cxn ang="0">
                  <a:pos x="494" y="569"/>
                </a:cxn>
                <a:cxn ang="0">
                  <a:pos x="345" y="275"/>
                </a:cxn>
                <a:cxn ang="0">
                  <a:pos x="183" y="15"/>
                </a:cxn>
              </a:cxnLst>
              <a:rect l="0" t="0" r="r" b="b"/>
              <a:pathLst>
                <a:path w="506" h="757">
                  <a:moveTo>
                    <a:pt x="183" y="15"/>
                  </a:moveTo>
                  <a:cubicBezTo>
                    <a:pt x="141" y="0"/>
                    <a:pt x="118" y="119"/>
                    <a:pt x="90" y="185"/>
                  </a:cubicBezTo>
                  <a:cubicBezTo>
                    <a:pt x="62" y="251"/>
                    <a:pt x="0" y="327"/>
                    <a:pt x="15" y="409"/>
                  </a:cubicBezTo>
                  <a:cubicBezTo>
                    <a:pt x="30" y="491"/>
                    <a:pt x="116" y="620"/>
                    <a:pt x="183" y="675"/>
                  </a:cubicBezTo>
                  <a:cubicBezTo>
                    <a:pt x="250" y="730"/>
                    <a:pt x="364" y="757"/>
                    <a:pt x="416" y="739"/>
                  </a:cubicBezTo>
                  <a:cubicBezTo>
                    <a:pt x="468" y="721"/>
                    <a:pt x="506" y="646"/>
                    <a:pt x="494" y="569"/>
                  </a:cubicBezTo>
                  <a:cubicBezTo>
                    <a:pt x="482" y="492"/>
                    <a:pt x="397" y="364"/>
                    <a:pt x="345" y="275"/>
                  </a:cubicBezTo>
                  <a:cubicBezTo>
                    <a:pt x="293" y="186"/>
                    <a:pt x="225" y="30"/>
                    <a:pt x="183" y="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4" name="Group 71"/>
            <p:cNvGrpSpPr>
              <a:grpSpLocks/>
            </p:cNvGrpSpPr>
            <p:nvPr/>
          </p:nvGrpSpPr>
          <p:grpSpPr bwMode="auto">
            <a:xfrm rot="-4755201">
              <a:off x="8299" y="9895"/>
              <a:ext cx="814" cy="245"/>
              <a:chOff x="4630" y="7351"/>
              <a:chExt cx="2024" cy="671"/>
            </a:xfrm>
          </p:grpSpPr>
          <p:sp>
            <p:nvSpPr>
              <p:cNvPr id="205" name="Freeform 72"/>
              <p:cNvSpPr>
                <a:spLocks/>
              </p:cNvSpPr>
              <p:nvPr/>
            </p:nvSpPr>
            <p:spPr bwMode="auto">
              <a:xfrm>
                <a:off x="4630" y="7351"/>
                <a:ext cx="376" cy="650"/>
              </a:xfrm>
              <a:custGeom>
                <a:avLst/>
                <a:gdLst/>
                <a:ahLst/>
                <a:cxnLst>
                  <a:cxn ang="0">
                    <a:pos x="97" y="79"/>
                  </a:cxn>
                  <a:cxn ang="0">
                    <a:pos x="1" y="498"/>
                  </a:cxn>
                  <a:cxn ang="0">
                    <a:pos x="103" y="498"/>
                  </a:cxn>
                  <a:cxn ang="0">
                    <a:pos x="134" y="281"/>
                  </a:cxn>
                  <a:cxn ang="0">
                    <a:pos x="260" y="592"/>
                  </a:cxn>
                  <a:cxn ang="0">
                    <a:pos x="364" y="592"/>
                  </a:cxn>
                  <a:cxn ang="0">
                    <a:pos x="210" y="243"/>
                  </a:cxn>
                  <a:cxn ang="0">
                    <a:pos x="329" y="243"/>
                  </a:cxn>
                  <a:cxn ang="0">
                    <a:pos x="364" y="80"/>
                  </a:cxn>
                  <a:cxn ang="0">
                    <a:pos x="260" y="23"/>
                  </a:cxn>
                  <a:cxn ang="0">
                    <a:pos x="97" y="79"/>
                  </a:cxn>
                </a:cxnLst>
                <a:rect l="0" t="0" r="r" b="b"/>
                <a:pathLst>
                  <a:path w="376" h="650">
                    <a:moveTo>
                      <a:pt x="97" y="79"/>
                    </a:moveTo>
                    <a:cubicBezTo>
                      <a:pt x="54" y="158"/>
                      <a:pt x="0" y="428"/>
                      <a:pt x="1" y="498"/>
                    </a:cubicBezTo>
                    <a:cubicBezTo>
                      <a:pt x="2" y="568"/>
                      <a:pt x="81" y="534"/>
                      <a:pt x="103" y="498"/>
                    </a:cubicBezTo>
                    <a:cubicBezTo>
                      <a:pt x="125" y="462"/>
                      <a:pt x="108" y="265"/>
                      <a:pt x="134" y="281"/>
                    </a:cubicBezTo>
                    <a:cubicBezTo>
                      <a:pt x="160" y="297"/>
                      <a:pt x="222" y="540"/>
                      <a:pt x="260" y="592"/>
                    </a:cubicBezTo>
                    <a:cubicBezTo>
                      <a:pt x="298" y="644"/>
                      <a:pt x="372" y="650"/>
                      <a:pt x="364" y="592"/>
                    </a:cubicBezTo>
                    <a:cubicBezTo>
                      <a:pt x="356" y="534"/>
                      <a:pt x="216" y="301"/>
                      <a:pt x="210" y="243"/>
                    </a:cubicBezTo>
                    <a:cubicBezTo>
                      <a:pt x="204" y="185"/>
                      <a:pt x="303" y="270"/>
                      <a:pt x="329" y="243"/>
                    </a:cubicBezTo>
                    <a:cubicBezTo>
                      <a:pt x="355" y="216"/>
                      <a:pt x="376" y="117"/>
                      <a:pt x="364" y="80"/>
                    </a:cubicBezTo>
                    <a:cubicBezTo>
                      <a:pt x="352" y="43"/>
                      <a:pt x="301" y="23"/>
                      <a:pt x="260" y="23"/>
                    </a:cubicBezTo>
                    <a:cubicBezTo>
                      <a:pt x="219" y="23"/>
                      <a:pt x="140" y="0"/>
                      <a:pt x="97" y="7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73"/>
              <p:cNvSpPr>
                <a:spLocks/>
              </p:cNvSpPr>
              <p:nvPr/>
            </p:nvSpPr>
            <p:spPr bwMode="auto">
              <a:xfrm>
                <a:off x="5412" y="7446"/>
                <a:ext cx="422" cy="557"/>
              </a:xfrm>
              <a:custGeom>
                <a:avLst/>
                <a:gdLst/>
                <a:ahLst/>
                <a:cxnLst>
                  <a:cxn ang="0">
                    <a:pos x="98" y="58"/>
                  </a:cxn>
                  <a:cxn ang="0">
                    <a:pos x="27" y="379"/>
                  </a:cxn>
                  <a:cxn ang="0">
                    <a:pos x="261" y="455"/>
                  </a:cxn>
                  <a:cxn ang="0">
                    <a:pos x="261" y="379"/>
                  </a:cxn>
                  <a:cxn ang="0">
                    <a:pos x="147" y="333"/>
                  </a:cxn>
                  <a:cxn ang="0">
                    <a:pos x="147" y="244"/>
                  </a:cxn>
                  <a:cxn ang="0">
                    <a:pos x="226" y="285"/>
                  </a:cxn>
                  <a:cxn ang="0">
                    <a:pos x="261" y="193"/>
                  </a:cxn>
                  <a:cxn ang="0">
                    <a:pos x="150" y="175"/>
                  </a:cxn>
                  <a:cxn ang="0">
                    <a:pos x="190" y="68"/>
                  </a:cxn>
                  <a:cxn ang="0">
                    <a:pos x="319" y="119"/>
                  </a:cxn>
                  <a:cxn ang="0">
                    <a:pos x="319" y="30"/>
                  </a:cxn>
                  <a:cxn ang="0">
                    <a:pos x="190" y="30"/>
                  </a:cxn>
                  <a:cxn ang="0">
                    <a:pos x="98" y="58"/>
                  </a:cxn>
                </a:cxnLst>
                <a:rect l="0" t="0" r="r" b="b"/>
                <a:pathLst>
                  <a:path w="340" h="455">
                    <a:moveTo>
                      <a:pt x="98" y="58"/>
                    </a:moveTo>
                    <a:cubicBezTo>
                      <a:pt x="71" y="116"/>
                      <a:pt x="0" y="313"/>
                      <a:pt x="27" y="379"/>
                    </a:cubicBezTo>
                    <a:cubicBezTo>
                      <a:pt x="54" y="445"/>
                      <a:pt x="222" y="455"/>
                      <a:pt x="261" y="455"/>
                    </a:cubicBezTo>
                    <a:cubicBezTo>
                      <a:pt x="300" y="455"/>
                      <a:pt x="280" y="399"/>
                      <a:pt x="261" y="379"/>
                    </a:cubicBezTo>
                    <a:cubicBezTo>
                      <a:pt x="242" y="359"/>
                      <a:pt x="166" y="355"/>
                      <a:pt x="147" y="333"/>
                    </a:cubicBezTo>
                    <a:cubicBezTo>
                      <a:pt x="128" y="311"/>
                      <a:pt x="134" y="252"/>
                      <a:pt x="147" y="244"/>
                    </a:cubicBezTo>
                    <a:cubicBezTo>
                      <a:pt x="160" y="236"/>
                      <a:pt x="207" y="294"/>
                      <a:pt x="226" y="285"/>
                    </a:cubicBezTo>
                    <a:cubicBezTo>
                      <a:pt x="245" y="276"/>
                      <a:pt x="274" y="211"/>
                      <a:pt x="261" y="193"/>
                    </a:cubicBezTo>
                    <a:cubicBezTo>
                      <a:pt x="248" y="175"/>
                      <a:pt x="162" y="196"/>
                      <a:pt x="150" y="175"/>
                    </a:cubicBezTo>
                    <a:cubicBezTo>
                      <a:pt x="138" y="154"/>
                      <a:pt x="162" y="77"/>
                      <a:pt x="190" y="68"/>
                    </a:cubicBezTo>
                    <a:cubicBezTo>
                      <a:pt x="218" y="59"/>
                      <a:pt x="298" y="125"/>
                      <a:pt x="319" y="119"/>
                    </a:cubicBezTo>
                    <a:cubicBezTo>
                      <a:pt x="340" y="113"/>
                      <a:pt x="340" y="45"/>
                      <a:pt x="319" y="30"/>
                    </a:cubicBezTo>
                    <a:cubicBezTo>
                      <a:pt x="298" y="15"/>
                      <a:pt x="228" y="25"/>
                      <a:pt x="190" y="30"/>
                    </a:cubicBezTo>
                    <a:cubicBezTo>
                      <a:pt x="152" y="35"/>
                      <a:pt x="125" y="0"/>
                      <a:pt x="98" y="5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74"/>
              <p:cNvSpPr>
                <a:spLocks/>
              </p:cNvSpPr>
              <p:nvPr/>
            </p:nvSpPr>
            <p:spPr bwMode="auto">
              <a:xfrm>
                <a:off x="5014" y="7419"/>
                <a:ext cx="568" cy="597"/>
              </a:xfrm>
              <a:custGeom>
                <a:avLst/>
                <a:gdLst/>
                <a:ahLst/>
                <a:cxnLst>
                  <a:cxn ang="0">
                    <a:pos x="9" y="524"/>
                  </a:cxn>
                  <a:cxn ang="0">
                    <a:pos x="77" y="85"/>
                  </a:cxn>
                  <a:cxn ang="0">
                    <a:pos x="129" y="12"/>
                  </a:cxn>
                  <a:cxn ang="0">
                    <a:pos x="512" y="46"/>
                  </a:cxn>
                  <a:cxn ang="0">
                    <a:pos x="463" y="148"/>
                  </a:cxn>
                  <a:cxn ang="0">
                    <a:pos x="208" y="175"/>
                  </a:cxn>
                  <a:cxn ang="0">
                    <a:pos x="172" y="273"/>
                  </a:cxn>
                  <a:cxn ang="0">
                    <a:pos x="301" y="273"/>
                  </a:cxn>
                  <a:cxn ang="0">
                    <a:pos x="301" y="389"/>
                  </a:cxn>
                  <a:cxn ang="0">
                    <a:pos x="172" y="389"/>
                  </a:cxn>
                  <a:cxn ang="0">
                    <a:pos x="129" y="524"/>
                  </a:cxn>
                  <a:cxn ang="0">
                    <a:pos x="9" y="524"/>
                  </a:cxn>
                </a:cxnLst>
                <a:rect l="0" t="0" r="r" b="b"/>
                <a:pathLst>
                  <a:path w="568" h="597">
                    <a:moveTo>
                      <a:pt x="9" y="524"/>
                    </a:moveTo>
                    <a:cubicBezTo>
                      <a:pt x="0" y="451"/>
                      <a:pt x="57" y="170"/>
                      <a:pt x="77" y="85"/>
                    </a:cubicBezTo>
                    <a:cubicBezTo>
                      <a:pt x="97" y="0"/>
                      <a:pt x="57" y="18"/>
                      <a:pt x="129" y="12"/>
                    </a:cubicBezTo>
                    <a:cubicBezTo>
                      <a:pt x="201" y="6"/>
                      <a:pt x="456" y="23"/>
                      <a:pt x="512" y="46"/>
                    </a:cubicBezTo>
                    <a:cubicBezTo>
                      <a:pt x="568" y="69"/>
                      <a:pt x="514" y="127"/>
                      <a:pt x="463" y="148"/>
                    </a:cubicBezTo>
                    <a:cubicBezTo>
                      <a:pt x="412" y="169"/>
                      <a:pt x="256" y="154"/>
                      <a:pt x="208" y="175"/>
                    </a:cubicBezTo>
                    <a:cubicBezTo>
                      <a:pt x="160" y="196"/>
                      <a:pt x="156" y="257"/>
                      <a:pt x="172" y="273"/>
                    </a:cubicBezTo>
                    <a:cubicBezTo>
                      <a:pt x="188" y="289"/>
                      <a:pt x="280" y="254"/>
                      <a:pt x="301" y="273"/>
                    </a:cubicBezTo>
                    <a:cubicBezTo>
                      <a:pt x="322" y="292"/>
                      <a:pt x="322" y="370"/>
                      <a:pt x="301" y="389"/>
                    </a:cubicBezTo>
                    <a:cubicBezTo>
                      <a:pt x="280" y="408"/>
                      <a:pt x="200" y="367"/>
                      <a:pt x="172" y="389"/>
                    </a:cubicBezTo>
                    <a:cubicBezTo>
                      <a:pt x="144" y="411"/>
                      <a:pt x="154" y="496"/>
                      <a:pt x="129" y="524"/>
                    </a:cubicBezTo>
                    <a:cubicBezTo>
                      <a:pt x="104" y="552"/>
                      <a:pt x="18" y="597"/>
                      <a:pt x="9" y="52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75"/>
              <p:cNvSpPr>
                <a:spLocks/>
              </p:cNvSpPr>
              <p:nvPr/>
            </p:nvSpPr>
            <p:spPr bwMode="auto">
              <a:xfrm>
                <a:off x="5797" y="7437"/>
                <a:ext cx="459" cy="585"/>
              </a:xfrm>
              <a:custGeom>
                <a:avLst/>
                <a:gdLst/>
                <a:ahLst/>
                <a:cxnLst>
                  <a:cxn ang="0">
                    <a:pos x="362" y="15"/>
                  </a:cxn>
                  <a:cxn ang="0">
                    <a:pos x="266" y="15"/>
                  </a:cxn>
                  <a:cxn ang="0">
                    <a:pos x="98" y="105"/>
                  </a:cxn>
                  <a:cxn ang="0">
                    <a:pos x="117" y="259"/>
                  </a:cxn>
                  <a:cxn ang="0">
                    <a:pos x="256" y="319"/>
                  </a:cxn>
                  <a:cxn ang="0">
                    <a:pos x="266" y="454"/>
                  </a:cxn>
                  <a:cxn ang="0">
                    <a:pos x="50" y="533"/>
                  </a:cxn>
                  <a:cxn ang="0">
                    <a:pos x="50" y="590"/>
                  </a:cxn>
                  <a:cxn ang="0">
                    <a:pos x="348" y="590"/>
                  </a:cxn>
                  <a:cxn ang="0">
                    <a:pos x="362" y="530"/>
                  </a:cxn>
                  <a:cxn ang="0">
                    <a:pos x="399" y="259"/>
                  </a:cxn>
                  <a:cxn ang="0">
                    <a:pos x="221" y="194"/>
                  </a:cxn>
                  <a:cxn ang="0">
                    <a:pos x="244" y="105"/>
                  </a:cxn>
                  <a:cxn ang="0">
                    <a:pos x="521" y="105"/>
                  </a:cxn>
                  <a:cxn ang="0">
                    <a:pos x="362" y="15"/>
                  </a:cxn>
                </a:cxnLst>
                <a:rect l="0" t="0" r="r" b="b"/>
                <a:pathLst>
                  <a:path w="538" h="600">
                    <a:moveTo>
                      <a:pt x="362" y="15"/>
                    </a:moveTo>
                    <a:cubicBezTo>
                      <a:pt x="320" y="0"/>
                      <a:pt x="310" y="0"/>
                      <a:pt x="266" y="15"/>
                    </a:cubicBezTo>
                    <a:cubicBezTo>
                      <a:pt x="222" y="30"/>
                      <a:pt x="123" y="64"/>
                      <a:pt x="98" y="105"/>
                    </a:cubicBezTo>
                    <a:cubicBezTo>
                      <a:pt x="73" y="146"/>
                      <a:pt x="91" y="223"/>
                      <a:pt x="117" y="259"/>
                    </a:cubicBezTo>
                    <a:cubicBezTo>
                      <a:pt x="143" y="295"/>
                      <a:pt x="231" y="287"/>
                      <a:pt x="256" y="319"/>
                    </a:cubicBezTo>
                    <a:cubicBezTo>
                      <a:pt x="281" y="351"/>
                      <a:pt x="300" y="418"/>
                      <a:pt x="266" y="454"/>
                    </a:cubicBezTo>
                    <a:cubicBezTo>
                      <a:pt x="232" y="490"/>
                      <a:pt x="86" y="510"/>
                      <a:pt x="50" y="533"/>
                    </a:cubicBezTo>
                    <a:cubicBezTo>
                      <a:pt x="14" y="556"/>
                      <a:pt x="0" y="581"/>
                      <a:pt x="50" y="590"/>
                    </a:cubicBezTo>
                    <a:cubicBezTo>
                      <a:pt x="100" y="599"/>
                      <a:pt x="296" y="600"/>
                      <a:pt x="348" y="590"/>
                    </a:cubicBezTo>
                    <a:cubicBezTo>
                      <a:pt x="400" y="580"/>
                      <a:pt x="354" y="585"/>
                      <a:pt x="362" y="530"/>
                    </a:cubicBezTo>
                    <a:cubicBezTo>
                      <a:pt x="370" y="475"/>
                      <a:pt x="422" y="315"/>
                      <a:pt x="399" y="259"/>
                    </a:cubicBezTo>
                    <a:cubicBezTo>
                      <a:pt x="376" y="203"/>
                      <a:pt x="247" y="220"/>
                      <a:pt x="221" y="194"/>
                    </a:cubicBezTo>
                    <a:cubicBezTo>
                      <a:pt x="195" y="168"/>
                      <a:pt x="194" y="120"/>
                      <a:pt x="244" y="105"/>
                    </a:cubicBezTo>
                    <a:cubicBezTo>
                      <a:pt x="294" y="90"/>
                      <a:pt x="504" y="120"/>
                      <a:pt x="521" y="105"/>
                    </a:cubicBezTo>
                    <a:cubicBezTo>
                      <a:pt x="538" y="90"/>
                      <a:pt x="404" y="30"/>
                      <a:pt x="362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76"/>
              <p:cNvSpPr>
                <a:spLocks/>
              </p:cNvSpPr>
              <p:nvPr/>
            </p:nvSpPr>
            <p:spPr bwMode="auto">
              <a:xfrm>
                <a:off x="6130" y="7504"/>
                <a:ext cx="524" cy="518"/>
              </a:xfrm>
              <a:custGeom>
                <a:avLst/>
                <a:gdLst/>
                <a:ahLst/>
                <a:cxnLst>
                  <a:cxn ang="0">
                    <a:pos x="509" y="21"/>
                  </a:cxn>
                  <a:cxn ang="0">
                    <a:pos x="274" y="21"/>
                  </a:cxn>
                  <a:cxn ang="0">
                    <a:pos x="188" y="149"/>
                  </a:cxn>
                  <a:cxn ang="0">
                    <a:pos x="304" y="325"/>
                  </a:cxn>
                  <a:cxn ang="0">
                    <a:pos x="372" y="366"/>
                  </a:cxn>
                  <a:cxn ang="0">
                    <a:pos x="11" y="596"/>
                  </a:cxn>
                  <a:cxn ang="0">
                    <a:pos x="304" y="596"/>
                  </a:cxn>
                  <a:cxn ang="0">
                    <a:pos x="509" y="460"/>
                  </a:cxn>
                  <a:cxn ang="0">
                    <a:pos x="627" y="325"/>
                  </a:cxn>
                  <a:cxn ang="0">
                    <a:pos x="304" y="200"/>
                  </a:cxn>
                  <a:cxn ang="0">
                    <a:pos x="304" y="111"/>
                  </a:cxn>
                  <a:cxn ang="0">
                    <a:pos x="627" y="21"/>
                  </a:cxn>
                </a:cxnLst>
                <a:rect l="0" t="0" r="r" b="b"/>
                <a:pathLst>
                  <a:path w="661" h="634">
                    <a:moveTo>
                      <a:pt x="509" y="21"/>
                    </a:moveTo>
                    <a:cubicBezTo>
                      <a:pt x="418" y="10"/>
                      <a:pt x="327" y="0"/>
                      <a:pt x="274" y="21"/>
                    </a:cubicBezTo>
                    <a:cubicBezTo>
                      <a:pt x="221" y="42"/>
                      <a:pt x="183" y="98"/>
                      <a:pt x="188" y="149"/>
                    </a:cubicBezTo>
                    <a:cubicBezTo>
                      <a:pt x="193" y="200"/>
                      <a:pt x="273" y="289"/>
                      <a:pt x="304" y="325"/>
                    </a:cubicBezTo>
                    <a:cubicBezTo>
                      <a:pt x="335" y="361"/>
                      <a:pt x="421" y="321"/>
                      <a:pt x="372" y="366"/>
                    </a:cubicBezTo>
                    <a:cubicBezTo>
                      <a:pt x="323" y="411"/>
                      <a:pt x="22" y="558"/>
                      <a:pt x="11" y="596"/>
                    </a:cubicBezTo>
                    <a:cubicBezTo>
                      <a:pt x="0" y="634"/>
                      <a:pt x="221" y="619"/>
                      <a:pt x="304" y="596"/>
                    </a:cubicBezTo>
                    <a:cubicBezTo>
                      <a:pt x="387" y="573"/>
                      <a:pt x="455" y="505"/>
                      <a:pt x="509" y="460"/>
                    </a:cubicBezTo>
                    <a:cubicBezTo>
                      <a:pt x="563" y="415"/>
                      <a:pt x="661" y="368"/>
                      <a:pt x="627" y="325"/>
                    </a:cubicBezTo>
                    <a:cubicBezTo>
                      <a:pt x="593" y="282"/>
                      <a:pt x="358" y="236"/>
                      <a:pt x="304" y="200"/>
                    </a:cubicBezTo>
                    <a:cubicBezTo>
                      <a:pt x="250" y="164"/>
                      <a:pt x="250" y="141"/>
                      <a:pt x="304" y="111"/>
                    </a:cubicBezTo>
                    <a:cubicBezTo>
                      <a:pt x="358" y="81"/>
                      <a:pt x="492" y="51"/>
                      <a:pt x="627" y="2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77"/>
              <p:cNvSpPr>
                <a:spLocks/>
              </p:cNvSpPr>
              <p:nvPr/>
            </p:nvSpPr>
            <p:spPr bwMode="auto">
              <a:xfrm>
                <a:off x="4764" y="7431"/>
                <a:ext cx="155" cy="46"/>
              </a:xfrm>
              <a:custGeom>
                <a:avLst/>
                <a:gdLst/>
                <a:ahLst/>
                <a:cxnLst>
                  <a:cxn ang="0">
                    <a:pos x="147" y="34"/>
                  </a:cxn>
                  <a:cxn ang="0">
                    <a:pos x="60" y="0"/>
                  </a:cxn>
                  <a:cxn ang="0">
                    <a:pos x="12" y="34"/>
                  </a:cxn>
                  <a:cxn ang="0">
                    <a:pos x="147" y="34"/>
                  </a:cxn>
                </a:cxnLst>
                <a:rect l="0" t="0" r="r" b="b"/>
                <a:pathLst>
                  <a:path w="155" h="46">
                    <a:moveTo>
                      <a:pt x="147" y="34"/>
                    </a:moveTo>
                    <a:cubicBezTo>
                      <a:pt x="155" y="28"/>
                      <a:pt x="82" y="0"/>
                      <a:pt x="60" y="0"/>
                    </a:cubicBezTo>
                    <a:cubicBezTo>
                      <a:pt x="38" y="0"/>
                      <a:pt x="0" y="22"/>
                      <a:pt x="12" y="34"/>
                    </a:cubicBezTo>
                    <a:cubicBezTo>
                      <a:pt x="24" y="46"/>
                      <a:pt x="139" y="40"/>
                      <a:pt x="147" y="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1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21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3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539639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157 Grupo"/>
          <p:cNvGrpSpPr/>
          <p:nvPr/>
        </p:nvGrpSpPr>
        <p:grpSpPr>
          <a:xfrm>
            <a:off x="0" y="3786190"/>
            <a:ext cx="6657986" cy="2428892"/>
            <a:chOff x="2428860" y="3929066"/>
            <a:chExt cx="4514846" cy="1106488"/>
          </a:xfrm>
        </p:grpSpPr>
        <p:grpSp>
          <p:nvGrpSpPr>
            <p:cNvPr id="159" name="Group 74"/>
            <p:cNvGrpSpPr>
              <a:grpSpLocks/>
            </p:cNvGrpSpPr>
            <p:nvPr/>
          </p:nvGrpSpPr>
          <p:grpSpPr bwMode="auto">
            <a:xfrm>
              <a:off x="2428860" y="3929068"/>
              <a:ext cx="4514846" cy="1106489"/>
              <a:chOff x="3277" y="3389"/>
              <a:chExt cx="8011" cy="1744"/>
            </a:xfrm>
          </p:grpSpPr>
          <p:sp>
            <p:nvSpPr>
              <p:cNvPr id="162" name="Freeform 75"/>
              <p:cNvSpPr>
                <a:spLocks/>
              </p:cNvSpPr>
              <p:nvPr/>
            </p:nvSpPr>
            <p:spPr bwMode="auto">
              <a:xfrm>
                <a:off x="3709" y="3389"/>
                <a:ext cx="7049" cy="1261"/>
              </a:xfrm>
              <a:custGeom>
                <a:avLst/>
                <a:gdLst/>
                <a:ahLst/>
                <a:cxnLst>
                  <a:cxn ang="0">
                    <a:pos x="7049" y="1015"/>
                  </a:cxn>
                  <a:cxn ang="0">
                    <a:pos x="5739" y="262"/>
                  </a:cxn>
                  <a:cxn ang="0">
                    <a:pos x="5314" y="39"/>
                  </a:cxn>
                  <a:cxn ang="0">
                    <a:pos x="3935" y="30"/>
                  </a:cxn>
                  <a:cxn ang="0">
                    <a:pos x="1678" y="111"/>
                  </a:cxn>
                  <a:cxn ang="0">
                    <a:pos x="153" y="178"/>
                  </a:cxn>
                  <a:cxn ang="0">
                    <a:pos x="758" y="699"/>
                  </a:cxn>
                  <a:cxn ang="0">
                    <a:pos x="1761" y="1173"/>
                  </a:cxn>
                  <a:cxn ang="0">
                    <a:pos x="3325" y="1228"/>
                  </a:cxn>
                  <a:cxn ang="0">
                    <a:pos x="6027" y="1219"/>
                  </a:cxn>
                  <a:cxn ang="0">
                    <a:pos x="7012" y="1070"/>
                  </a:cxn>
                </a:cxnLst>
                <a:rect l="0" t="0" r="r" b="b"/>
                <a:pathLst>
                  <a:path w="7049" h="1261">
                    <a:moveTo>
                      <a:pt x="7049" y="1015"/>
                    </a:moveTo>
                    <a:cubicBezTo>
                      <a:pt x="6538" y="720"/>
                      <a:pt x="6028" y="425"/>
                      <a:pt x="5739" y="262"/>
                    </a:cubicBezTo>
                    <a:cubicBezTo>
                      <a:pt x="5450" y="99"/>
                      <a:pt x="5615" y="78"/>
                      <a:pt x="5314" y="39"/>
                    </a:cubicBezTo>
                    <a:cubicBezTo>
                      <a:pt x="5013" y="0"/>
                      <a:pt x="4541" y="18"/>
                      <a:pt x="3935" y="30"/>
                    </a:cubicBezTo>
                    <a:cubicBezTo>
                      <a:pt x="3329" y="42"/>
                      <a:pt x="2308" y="86"/>
                      <a:pt x="1678" y="111"/>
                    </a:cubicBezTo>
                    <a:cubicBezTo>
                      <a:pt x="1048" y="136"/>
                      <a:pt x="306" y="80"/>
                      <a:pt x="153" y="178"/>
                    </a:cubicBezTo>
                    <a:cubicBezTo>
                      <a:pt x="0" y="276"/>
                      <a:pt x="490" y="533"/>
                      <a:pt x="758" y="699"/>
                    </a:cubicBezTo>
                    <a:cubicBezTo>
                      <a:pt x="1026" y="865"/>
                      <a:pt x="1333" y="1085"/>
                      <a:pt x="1761" y="1173"/>
                    </a:cubicBezTo>
                    <a:cubicBezTo>
                      <a:pt x="2189" y="1261"/>
                      <a:pt x="2614" y="1220"/>
                      <a:pt x="3325" y="1228"/>
                    </a:cubicBezTo>
                    <a:cubicBezTo>
                      <a:pt x="4036" y="1236"/>
                      <a:pt x="5413" y="1245"/>
                      <a:pt x="6027" y="1219"/>
                    </a:cubicBezTo>
                    <a:cubicBezTo>
                      <a:pt x="6641" y="1193"/>
                      <a:pt x="6826" y="1131"/>
                      <a:pt x="7012" y="1070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3" name="Freeform 76"/>
              <p:cNvSpPr>
                <a:spLocks/>
              </p:cNvSpPr>
              <p:nvPr/>
            </p:nvSpPr>
            <p:spPr bwMode="auto">
              <a:xfrm>
                <a:off x="3277" y="3482"/>
                <a:ext cx="2397" cy="1557"/>
              </a:xfrm>
              <a:custGeom>
                <a:avLst/>
                <a:gdLst/>
                <a:ahLst/>
                <a:cxnLst>
                  <a:cxn ang="0">
                    <a:pos x="2390" y="1070"/>
                  </a:cxn>
                  <a:cxn ang="0">
                    <a:pos x="1323" y="531"/>
                  </a:cxn>
                  <a:cxn ang="0">
                    <a:pos x="538" y="67"/>
                  </a:cxn>
                  <a:cxn ang="0">
                    <a:pos x="13" y="132"/>
                  </a:cxn>
                  <a:cxn ang="0">
                    <a:pos x="618" y="727"/>
                  </a:cxn>
                  <a:cxn ang="0">
                    <a:pos x="2064" y="1423"/>
                  </a:cxn>
                  <a:cxn ang="0">
                    <a:pos x="2353" y="1498"/>
                  </a:cxn>
                  <a:cxn ang="0">
                    <a:pos x="2325" y="1070"/>
                  </a:cxn>
                </a:cxnLst>
                <a:rect l="0" t="0" r="r" b="b"/>
                <a:pathLst>
                  <a:path w="2397" h="1557">
                    <a:moveTo>
                      <a:pt x="2390" y="1070"/>
                    </a:moveTo>
                    <a:cubicBezTo>
                      <a:pt x="2011" y="884"/>
                      <a:pt x="1632" y="698"/>
                      <a:pt x="1323" y="531"/>
                    </a:cubicBezTo>
                    <a:cubicBezTo>
                      <a:pt x="1014" y="364"/>
                      <a:pt x="756" y="134"/>
                      <a:pt x="538" y="67"/>
                    </a:cubicBezTo>
                    <a:cubicBezTo>
                      <a:pt x="320" y="0"/>
                      <a:pt x="0" y="22"/>
                      <a:pt x="13" y="132"/>
                    </a:cubicBezTo>
                    <a:cubicBezTo>
                      <a:pt x="26" y="242"/>
                      <a:pt x="276" y="512"/>
                      <a:pt x="618" y="727"/>
                    </a:cubicBezTo>
                    <a:cubicBezTo>
                      <a:pt x="960" y="942"/>
                      <a:pt x="1775" y="1295"/>
                      <a:pt x="2064" y="1423"/>
                    </a:cubicBezTo>
                    <a:cubicBezTo>
                      <a:pt x="2353" y="1551"/>
                      <a:pt x="2309" y="1557"/>
                      <a:pt x="2353" y="1498"/>
                    </a:cubicBezTo>
                    <a:cubicBezTo>
                      <a:pt x="2397" y="1439"/>
                      <a:pt x="2361" y="1254"/>
                      <a:pt x="2325" y="1070"/>
                    </a:cubicBezTo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Freeform 77"/>
              <p:cNvSpPr>
                <a:spLocks/>
              </p:cNvSpPr>
              <p:nvPr/>
            </p:nvSpPr>
            <p:spPr bwMode="auto">
              <a:xfrm>
                <a:off x="5284" y="4336"/>
                <a:ext cx="6004" cy="797"/>
              </a:xfrm>
              <a:custGeom>
                <a:avLst/>
                <a:gdLst/>
                <a:ahLst/>
                <a:cxnLst>
                  <a:cxn ang="0">
                    <a:pos x="915" y="161"/>
                  </a:cxn>
                  <a:cxn ang="0">
                    <a:pos x="1030" y="142"/>
                  </a:cxn>
                  <a:cxn ang="0">
                    <a:pos x="2782" y="95"/>
                  </a:cxn>
                  <a:cxn ang="0">
                    <a:pos x="4698" y="114"/>
                  </a:cxn>
                  <a:cxn ang="0">
                    <a:pos x="5485" y="77"/>
                  </a:cxn>
                  <a:cxn ang="0">
                    <a:pos x="5645" y="579"/>
                  </a:cxn>
                  <a:cxn ang="0">
                    <a:pos x="3330" y="709"/>
                  </a:cxn>
                  <a:cxn ang="0">
                    <a:pos x="538" y="727"/>
                  </a:cxn>
                  <a:cxn ang="0">
                    <a:pos x="103" y="291"/>
                  </a:cxn>
                  <a:cxn ang="0">
                    <a:pos x="915" y="161"/>
                  </a:cxn>
                </a:cxnLst>
                <a:rect l="0" t="0" r="r" b="b"/>
                <a:pathLst>
                  <a:path w="6004" h="797">
                    <a:moveTo>
                      <a:pt x="915" y="161"/>
                    </a:moveTo>
                    <a:cubicBezTo>
                      <a:pt x="1069" y="136"/>
                      <a:pt x="719" y="153"/>
                      <a:pt x="1030" y="142"/>
                    </a:cubicBezTo>
                    <a:cubicBezTo>
                      <a:pt x="1341" y="131"/>
                      <a:pt x="2171" y="100"/>
                      <a:pt x="2782" y="95"/>
                    </a:cubicBezTo>
                    <a:cubicBezTo>
                      <a:pt x="3393" y="90"/>
                      <a:pt x="4248" y="117"/>
                      <a:pt x="4698" y="114"/>
                    </a:cubicBezTo>
                    <a:cubicBezTo>
                      <a:pt x="5148" y="111"/>
                      <a:pt x="5327" y="0"/>
                      <a:pt x="5485" y="77"/>
                    </a:cubicBezTo>
                    <a:cubicBezTo>
                      <a:pt x="5643" y="154"/>
                      <a:pt x="6004" y="474"/>
                      <a:pt x="5645" y="579"/>
                    </a:cubicBezTo>
                    <a:cubicBezTo>
                      <a:pt x="5286" y="684"/>
                      <a:pt x="4181" y="684"/>
                      <a:pt x="3330" y="709"/>
                    </a:cubicBezTo>
                    <a:cubicBezTo>
                      <a:pt x="2479" y="734"/>
                      <a:pt x="1076" y="797"/>
                      <a:pt x="538" y="727"/>
                    </a:cubicBezTo>
                    <a:cubicBezTo>
                      <a:pt x="0" y="657"/>
                      <a:pt x="49" y="385"/>
                      <a:pt x="103" y="291"/>
                    </a:cubicBezTo>
                    <a:cubicBezTo>
                      <a:pt x="157" y="197"/>
                      <a:pt x="761" y="186"/>
                      <a:pt x="915" y="161"/>
                    </a:cubicBezTo>
                    <a:close/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5" name="Freeform 78"/>
              <p:cNvSpPr>
                <a:spLocks/>
              </p:cNvSpPr>
              <p:nvPr/>
            </p:nvSpPr>
            <p:spPr bwMode="auto">
              <a:xfrm>
                <a:off x="5341" y="3763"/>
                <a:ext cx="1503" cy="126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280" y="9"/>
                  </a:cxn>
                  <a:cxn ang="0">
                    <a:pos x="571" y="120"/>
                  </a:cxn>
                  <a:cxn ang="0">
                    <a:pos x="858" y="46"/>
                  </a:cxn>
                  <a:cxn ang="0">
                    <a:pos x="1103" y="111"/>
                  </a:cxn>
                  <a:cxn ang="0">
                    <a:pos x="1361" y="27"/>
                  </a:cxn>
                  <a:cxn ang="0">
                    <a:pos x="1503" y="37"/>
                  </a:cxn>
                </a:cxnLst>
                <a:rect l="0" t="0" r="r" b="b"/>
                <a:pathLst>
                  <a:path w="1503" h="126">
                    <a:moveTo>
                      <a:pt x="0" y="65"/>
                    </a:moveTo>
                    <a:cubicBezTo>
                      <a:pt x="92" y="32"/>
                      <a:pt x="185" y="0"/>
                      <a:pt x="280" y="9"/>
                    </a:cubicBezTo>
                    <a:cubicBezTo>
                      <a:pt x="375" y="18"/>
                      <a:pt x="475" y="114"/>
                      <a:pt x="571" y="120"/>
                    </a:cubicBezTo>
                    <a:cubicBezTo>
                      <a:pt x="667" y="126"/>
                      <a:pt x="769" y="47"/>
                      <a:pt x="858" y="46"/>
                    </a:cubicBezTo>
                    <a:cubicBezTo>
                      <a:pt x="947" y="45"/>
                      <a:pt x="1019" y="114"/>
                      <a:pt x="1103" y="111"/>
                    </a:cubicBezTo>
                    <a:cubicBezTo>
                      <a:pt x="1187" y="108"/>
                      <a:pt x="1294" y="39"/>
                      <a:pt x="1361" y="27"/>
                    </a:cubicBezTo>
                    <a:cubicBezTo>
                      <a:pt x="1428" y="15"/>
                      <a:pt x="1472" y="35"/>
                      <a:pt x="1503" y="37"/>
                    </a:cubicBezTo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6" name="Freeform 79"/>
              <p:cNvSpPr>
                <a:spLocks/>
              </p:cNvSpPr>
              <p:nvPr/>
            </p:nvSpPr>
            <p:spPr bwMode="auto">
              <a:xfrm>
                <a:off x="6582" y="4096"/>
                <a:ext cx="1767" cy="240"/>
              </a:xfrm>
              <a:custGeom>
                <a:avLst/>
                <a:gdLst/>
                <a:ahLst/>
                <a:cxnLst>
                  <a:cxn ang="0">
                    <a:pos x="0" y="240"/>
                  </a:cxn>
                  <a:cxn ang="0">
                    <a:pos x="452" y="47"/>
                  </a:cxn>
                  <a:cxn ang="0">
                    <a:pos x="636" y="131"/>
                  </a:cxn>
                  <a:cxn ang="0">
                    <a:pos x="1008" y="1"/>
                  </a:cxn>
                  <a:cxn ang="0">
                    <a:pos x="1175" y="122"/>
                  </a:cxn>
                  <a:cxn ang="0">
                    <a:pos x="1670" y="85"/>
                  </a:cxn>
                  <a:cxn ang="0">
                    <a:pos x="1760" y="57"/>
                  </a:cxn>
                </a:cxnLst>
                <a:rect l="0" t="0" r="r" b="b"/>
                <a:pathLst>
                  <a:path w="1767" h="240">
                    <a:moveTo>
                      <a:pt x="0" y="240"/>
                    </a:moveTo>
                    <a:cubicBezTo>
                      <a:pt x="173" y="152"/>
                      <a:pt x="346" y="65"/>
                      <a:pt x="452" y="47"/>
                    </a:cubicBezTo>
                    <a:cubicBezTo>
                      <a:pt x="558" y="29"/>
                      <a:pt x="543" y="139"/>
                      <a:pt x="636" y="131"/>
                    </a:cubicBezTo>
                    <a:cubicBezTo>
                      <a:pt x="729" y="123"/>
                      <a:pt x="918" y="2"/>
                      <a:pt x="1008" y="1"/>
                    </a:cubicBezTo>
                    <a:cubicBezTo>
                      <a:pt x="1098" y="0"/>
                      <a:pt x="1065" y="108"/>
                      <a:pt x="1175" y="122"/>
                    </a:cubicBezTo>
                    <a:cubicBezTo>
                      <a:pt x="1285" y="136"/>
                      <a:pt x="1573" y="96"/>
                      <a:pt x="1670" y="85"/>
                    </a:cubicBezTo>
                    <a:cubicBezTo>
                      <a:pt x="1767" y="74"/>
                      <a:pt x="1763" y="65"/>
                      <a:pt x="1760" y="57"/>
                    </a:cubicBezTo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Freeform 80"/>
              <p:cNvSpPr>
                <a:spLocks/>
              </p:cNvSpPr>
              <p:nvPr/>
            </p:nvSpPr>
            <p:spPr bwMode="auto">
              <a:xfrm>
                <a:off x="7172" y="3576"/>
                <a:ext cx="1331" cy="114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472" y="1"/>
                  </a:cxn>
                  <a:cxn ang="0">
                    <a:pos x="585" y="75"/>
                  </a:cxn>
                  <a:cxn ang="0">
                    <a:pos x="930" y="19"/>
                  </a:cxn>
                  <a:cxn ang="0">
                    <a:pos x="1163" y="112"/>
                  </a:cxn>
                  <a:cxn ang="0">
                    <a:pos x="1331" y="29"/>
                  </a:cxn>
                </a:cxnLst>
                <a:rect l="0" t="0" r="r" b="b"/>
                <a:pathLst>
                  <a:path w="1331" h="114">
                    <a:moveTo>
                      <a:pt x="0" y="84"/>
                    </a:moveTo>
                    <a:cubicBezTo>
                      <a:pt x="187" y="43"/>
                      <a:pt x="375" y="2"/>
                      <a:pt x="472" y="1"/>
                    </a:cubicBezTo>
                    <a:cubicBezTo>
                      <a:pt x="569" y="0"/>
                      <a:pt x="509" y="72"/>
                      <a:pt x="585" y="75"/>
                    </a:cubicBezTo>
                    <a:cubicBezTo>
                      <a:pt x="661" y="78"/>
                      <a:pt x="834" y="13"/>
                      <a:pt x="930" y="19"/>
                    </a:cubicBezTo>
                    <a:cubicBezTo>
                      <a:pt x="1026" y="25"/>
                      <a:pt x="1096" y="110"/>
                      <a:pt x="1163" y="112"/>
                    </a:cubicBezTo>
                    <a:cubicBezTo>
                      <a:pt x="1230" y="114"/>
                      <a:pt x="1280" y="71"/>
                      <a:pt x="1331" y="29"/>
                    </a:cubicBezTo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60" name="Freeform 3"/>
            <p:cNvSpPr>
              <a:spLocks/>
            </p:cNvSpPr>
            <p:nvPr/>
          </p:nvSpPr>
          <p:spPr bwMode="auto">
            <a:xfrm>
              <a:off x="2928926" y="392906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4"/>
            <p:cNvSpPr>
              <a:spLocks/>
            </p:cNvSpPr>
            <p:nvPr/>
          </p:nvSpPr>
          <p:spPr bwMode="auto">
            <a:xfrm>
              <a:off x="3143240" y="400050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44" name="143 Forma libre"/>
          <p:cNvSpPr/>
          <p:nvPr/>
        </p:nvSpPr>
        <p:spPr>
          <a:xfrm>
            <a:off x="4604825" y="3652910"/>
            <a:ext cx="4335194" cy="2314136"/>
          </a:xfrm>
          <a:custGeom>
            <a:avLst/>
            <a:gdLst>
              <a:gd name="connsiteX0" fmla="*/ 290732 w 4335194"/>
              <a:gd name="connsiteY0" fmla="*/ 243841 h 2314136"/>
              <a:gd name="connsiteX1" fmla="*/ 1950720 w 4335194"/>
              <a:gd name="connsiteY1" fmla="*/ 187570 h 2314136"/>
              <a:gd name="connsiteX2" fmla="*/ 3033932 w 4335194"/>
              <a:gd name="connsiteY2" fmla="*/ 145367 h 2314136"/>
              <a:gd name="connsiteX3" fmla="*/ 3920197 w 4335194"/>
              <a:gd name="connsiteY3" fmla="*/ 201638 h 2314136"/>
              <a:gd name="connsiteX4" fmla="*/ 4285957 w 4335194"/>
              <a:gd name="connsiteY4" fmla="*/ 257908 h 2314136"/>
              <a:gd name="connsiteX5" fmla="*/ 4215618 w 4335194"/>
              <a:gd name="connsiteY5" fmla="*/ 1749084 h 2314136"/>
              <a:gd name="connsiteX6" fmla="*/ 4215618 w 4335194"/>
              <a:gd name="connsiteY6" fmla="*/ 2072641 h 2314136"/>
              <a:gd name="connsiteX7" fmla="*/ 3610707 w 4335194"/>
              <a:gd name="connsiteY7" fmla="*/ 2185182 h 2314136"/>
              <a:gd name="connsiteX8" fmla="*/ 1880381 w 4335194"/>
              <a:gd name="connsiteY8" fmla="*/ 2297724 h 2314136"/>
              <a:gd name="connsiteX9" fmla="*/ 1556824 w 4335194"/>
              <a:gd name="connsiteY9" fmla="*/ 2086708 h 2314136"/>
              <a:gd name="connsiteX10" fmla="*/ 994117 w 4335194"/>
              <a:gd name="connsiteY10" fmla="*/ 1130105 h 2314136"/>
              <a:gd name="connsiteX11" fmla="*/ 206326 w 4335194"/>
              <a:gd name="connsiteY11" fmla="*/ 314179 h 2314136"/>
              <a:gd name="connsiteX12" fmla="*/ 290732 w 4335194"/>
              <a:gd name="connsiteY12" fmla="*/ 243841 h 231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35194" h="2314136">
                <a:moveTo>
                  <a:pt x="290732" y="243841"/>
                </a:moveTo>
                <a:cubicBezTo>
                  <a:pt x="581464" y="222740"/>
                  <a:pt x="1950720" y="187570"/>
                  <a:pt x="1950720" y="187570"/>
                </a:cubicBezTo>
                <a:cubicBezTo>
                  <a:pt x="2407920" y="171158"/>
                  <a:pt x="2705686" y="143022"/>
                  <a:pt x="3033932" y="145367"/>
                </a:cubicBezTo>
                <a:cubicBezTo>
                  <a:pt x="3362178" y="147712"/>
                  <a:pt x="3711526" y="182881"/>
                  <a:pt x="3920197" y="201638"/>
                </a:cubicBezTo>
                <a:cubicBezTo>
                  <a:pt x="4128868" y="220395"/>
                  <a:pt x="4236720" y="0"/>
                  <a:pt x="4285957" y="257908"/>
                </a:cubicBezTo>
                <a:cubicBezTo>
                  <a:pt x="4335194" y="515816"/>
                  <a:pt x="4227341" y="1446629"/>
                  <a:pt x="4215618" y="1749084"/>
                </a:cubicBezTo>
                <a:cubicBezTo>
                  <a:pt x="4203895" y="2051539"/>
                  <a:pt x="4316436" y="1999958"/>
                  <a:pt x="4215618" y="2072641"/>
                </a:cubicBezTo>
                <a:cubicBezTo>
                  <a:pt x="4114800" y="2145324"/>
                  <a:pt x="3999913" y="2147668"/>
                  <a:pt x="3610707" y="2185182"/>
                </a:cubicBezTo>
                <a:cubicBezTo>
                  <a:pt x="3221501" y="2222696"/>
                  <a:pt x="2222695" y="2314136"/>
                  <a:pt x="1880381" y="2297724"/>
                </a:cubicBezTo>
                <a:cubicBezTo>
                  <a:pt x="1538067" y="2281312"/>
                  <a:pt x="1704535" y="2281311"/>
                  <a:pt x="1556824" y="2086708"/>
                </a:cubicBezTo>
                <a:cubicBezTo>
                  <a:pt x="1409113" y="1892105"/>
                  <a:pt x="1219200" y="1425526"/>
                  <a:pt x="994117" y="1130105"/>
                </a:cubicBezTo>
                <a:cubicBezTo>
                  <a:pt x="769034" y="834684"/>
                  <a:pt x="321212" y="461890"/>
                  <a:pt x="206326" y="314179"/>
                </a:cubicBezTo>
                <a:cubicBezTo>
                  <a:pt x="91440" y="166468"/>
                  <a:pt x="0" y="264943"/>
                  <a:pt x="290732" y="243841"/>
                </a:cubicBezTo>
                <a:close/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95" name="Group 2"/>
          <p:cNvGrpSpPr>
            <a:grpSpLocks/>
          </p:cNvGrpSpPr>
          <p:nvPr/>
        </p:nvGrpSpPr>
        <p:grpSpPr bwMode="auto">
          <a:xfrm>
            <a:off x="666450" y="1834954"/>
            <a:ext cx="1287461" cy="1102652"/>
            <a:chOff x="2502" y="8107"/>
            <a:chExt cx="2808" cy="2523"/>
          </a:xfrm>
        </p:grpSpPr>
        <p:sp>
          <p:nvSpPr>
            <p:cNvPr id="196" name="Freeform 3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Oval 4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71094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093296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41"/>
          <p:cNvGrpSpPr>
            <a:grpSpLocks/>
          </p:cNvGrpSpPr>
          <p:nvPr/>
        </p:nvGrpSpPr>
        <p:grpSpPr bwMode="auto">
          <a:xfrm>
            <a:off x="3706837" y="274862"/>
            <a:ext cx="785818" cy="714380"/>
            <a:chOff x="2904" y="8552"/>
            <a:chExt cx="1493" cy="1547"/>
          </a:xfrm>
        </p:grpSpPr>
        <p:sp>
          <p:nvSpPr>
            <p:cNvPr id="5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6" name="Group 141"/>
          <p:cNvGrpSpPr>
            <a:grpSpLocks/>
          </p:cNvGrpSpPr>
          <p:nvPr/>
        </p:nvGrpSpPr>
        <p:grpSpPr bwMode="auto">
          <a:xfrm>
            <a:off x="5270089" y="301996"/>
            <a:ext cx="785818" cy="714380"/>
            <a:chOff x="2904" y="8552"/>
            <a:chExt cx="1493" cy="1547"/>
          </a:xfrm>
        </p:grpSpPr>
        <p:sp>
          <p:nvSpPr>
            <p:cNvPr id="6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7" name="Group 141"/>
          <p:cNvGrpSpPr>
            <a:grpSpLocks/>
          </p:cNvGrpSpPr>
          <p:nvPr/>
        </p:nvGrpSpPr>
        <p:grpSpPr bwMode="auto">
          <a:xfrm>
            <a:off x="6954534" y="260648"/>
            <a:ext cx="785818" cy="714380"/>
            <a:chOff x="2904" y="8552"/>
            <a:chExt cx="1493" cy="1547"/>
          </a:xfrm>
        </p:grpSpPr>
        <p:sp>
          <p:nvSpPr>
            <p:cNvPr id="7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82" name="81 CuadroTexto"/>
          <p:cNvSpPr txBox="1"/>
          <p:nvPr/>
        </p:nvSpPr>
        <p:spPr>
          <a:xfrm>
            <a:off x="2554452" y="1196752"/>
            <a:ext cx="6266020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Desde la Real Federación Española de Salvamento y Socorrismo (RFESS) aconsejamos seguir estos consejos con el fin de evitar accidentes en el medio acuático y que podáis disfrutar de forma segura.</a:t>
            </a:r>
          </a:p>
          <a:p>
            <a:pPr algn="ctr"/>
            <a:endParaRPr lang="es-ES" dirty="0" smtClean="0">
              <a:latin typeface="Comic Sans MS" pitchFamily="66" charset="0"/>
            </a:endParaRPr>
          </a:p>
          <a:p>
            <a:r>
              <a:rPr lang="es-ES" sz="2000" b="1" dirty="0" smtClean="0">
                <a:latin typeface="Comic Sans MS" pitchFamily="66" charset="0"/>
              </a:rPr>
              <a:t>	  </a:t>
            </a:r>
          </a:p>
        </p:txBody>
      </p:sp>
      <p:grpSp>
        <p:nvGrpSpPr>
          <p:cNvPr id="141" name="Group 111"/>
          <p:cNvGrpSpPr>
            <a:grpSpLocks/>
          </p:cNvGrpSpPr>
          <p:nvPr/>
        </p:nvGrpSpPr>
        <p:grpSpPr bwMode="auto">
          <a:xfrm>
            <a:off x="8100392" y="3284984"/>
            <a:ext cx="500066" cy="1487487"/>
            <a:chOff x="2226" y="2120"/>
            <a:chExt cx="783" cy="2456"/>
          </a:xfrm>
        </p:grpSpPr>
        <p:sp>
          <p:nvSpPr>
            <p:cNvPr id="142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6" name="Group 2"/>
          <p:cNvGrpSpPr>
            <a:grpSpLocks/>
          </p:cNvGrpSpPr>
          <p:nvPr/>
        </p:nvGrpSpPr>
        <p:grpSpPr bwMode="auto">
          <a:xfrm>
            <a:off x="1619672" y="3143248"/>
            <a:ext cx="1857388" cy="1944070"/>
            <a:chOff x="499" y="12404"/>
            <a:chExt cx="1410" cy="1564"/>
          </a:xfrm>
        </p:grpSpPr>
        <p:sp>
          <p:nvSpPr>
            <p:cNvPr id="87" name="Freeform 3"/>
            <p:cNvSpPr>
              <a:spLocks/>
            </p:cNvSpPr>
            <p:nvPr/>
          </p:nvSpPr>
          <p:spPr bwMode="auto">
            <a:xfrm>
              <a:off x="499" y="12827"/>
              <a:ext cx="572" cy="568"/>
            </a:xfrm>
            <a:custGeom>
              <a:avLst/>
              <a:gdLst/>
              <a:ahLst/>
              <a:cxnLst>
                <a:cxn ang="0">
                  <a:pos x="752" y="250"/>
                </a:cxn>
                <a:cxn ang="0">
                  <a:pos x="609" y="373"/>
                </a:cxn>
                <a:cxn ang="0">
                  <a:pos x="394" y="373"/>
                </a:cxn>
                <a:cxn ang="0">
                  <a:pos x="203" y="268"/>
                </a:cxn>
                <a:cxn ang="0">
                  <a:pos x="227" y="126"/>
                </a:cxn>
                <a:cxn ang="0">
                  <a:pos x="167" y="16"/>
                </a:cxn>
                <a:cxn ang="0">
                  <a:pos x="110" y="31"/>
                </a:cxn>
                <a:cxn ang="0">
                  <a:pos x="153" y="126"/>
                </a:cxn>
                <a:cxn ang="0">
                  <a:pos x="131" y="39"/>
                </a:cxn>
                <a:cxn ang="0">
                  <a:pos x="69" y="39"/>
                </a:cxn>
                <a:cxn ang="0">
                  <a:pos x="105" y="147"/>
                </a:cxn>
                <a:cxn ang="0">
                  <a:pos x="110" y="224"/>
                </a:cxn>
                <a:cxn ang="0">
                  <a:pos x="69" y="39"/>
                </a:cxn>
                <a:cxn ang="0">
                  <a:pos x="7" y="78"/>
                </a:cxn>
                <a:cxn ang="0">
                  <a:pos x="25" y="229"/>
                </a:cxn>
                <a:cxn ang="0">
                  <a:pos x="110" y="373"/>
                </a:cxn>
                <a:cxn ang="0">
                  <a:pos x="366" y="526"/>
                </a:cxn>
                <a:cxn ang="0">
                  <a:pos x="568" y="572"/>
                </a:cxn>
                <a:cxn ang="0">
                  <a:pos x="691" y="455"/>
                </a:cxn>
                <a:cxn ang="0">
                  <a:pos x="752" y="250"/>
                </a:cxn>
              </a:cxnLst>
              <a:rect l="0" t="0" r="r" b="b"/>
              <a:pathLst>
                <a:path w="766" h="584">
                  <a:moveTo>
                    <a:pt x="752" y="250"/>
                  </a:moveTo>
                  <a:cubicBezTo>
                    <a:pt x="738" y="236"/>
                    <a:pt x="669" y="353"/>
                    <a:pt x="609" y="373"/>
                  </a:cubicBezTo>
                  <a:cubicBezTo>
                    <a:pt x="549" y="393"/>
                    <a:pt x="462" y="390"/>
                    <a:pt x="394" y="373"/>
                  </a:cubicBezTo>
                  <a:cubicBezTo>
                    <a:pt x="326" y="356"/>
                    <a:pt x="231" y="309"/>
                    <a:pt x="203" y="268"/>
                  </a:cubicBezTo>
                  <a:cubicBezTo>
                    <a:pt x="175" y="227"/>
                    <a:pt x="233" y="168"/>
                    <a:pt x="227" y="126"/>
                  </a:cubicBezTo>
                  <a:cubicBezTo>
                    <a:pt x="221" y="84"/>
                    <a:pt x="186" y="32"/>
                    <a:pt x="167" y="16"/>
                  </a:cubicBezTo>
                  <a:cubicBezTo>
                    <a:pt x="148" y="0"/>
                    <a:pt x="112" y="13"/>
                    <a:pt x="110" y="31"/>
                  </a:cubicBezTo>
                  <a:cubicBezTo>
                    <a:pt x="108" y="49"/>
                    <a:pt x="150" y="125"/>
                    <a:pt x="153" y="126"/>
                  </a:cubicBezTo>
                  <a:cubicBezTo>
                    <a:pt x="156" y="127"/>
                    <a:pt x="145" y="54"/>
                    <a:pt x="131" y="39"/>
                  </a:cubicBezTo>
                  <a:cubicBezTo>
                    <a:pt x="117" y="24"/>
                    <a:pt x="73" y="21"/>
                    <a:pt x="69" y="39"/>
                  </a:cubicBezTo>
                  <a:cubicBezTo>
                    <a:pt x="65" y="57"/>
                    <a:pt x="98" y="116"/>
                    <a:pt x="105" y="147"/>
                  </a:cubicBezTo>
                  <a:cubicBezTo>
                    <a:pt x="112" y="178"/>
                    <a:pt x="116" y="242"/>
                    <a:pt x="110" y="224"/>
                  </a:cubicBezTo>
                  <a:cubicBezTo>
                    <a:pt x="104" y="206"/>
                    <a:pt x="86" y="63"/>
                    <a:pt x="69" y="39"/>
                  </a:cubicBezTo>
                  <a:cubicBezTo>
                    <a:pt x="52" y="15"/>
                    <a:pt x="14" y="46"/>
                    <a:pt x="7" y="78"/>
                  </a:cubicBezTo>
                  <a:cubicBezTo>
                    <a:pt x="0" y="110"/>
                    <a:pt x="8" y="180"/>
                    <a:pt x="25" y="229"/>
                  </a:cubicBezTo>
                  <a:cubicBezTo>
                    <a:pt x="42" y="278"/>
                    <a:pt x="53" y="323"/>
                    <a:pt x="110" y="373"/>
                  </a:cubicBezTo>
                  <a:cubicBezTo>
                    <a:pt x="167" y="423"/>
                    <a:pt x="290" y="493"/>
                    <a:pt x="366" y="526"/>
                  </a:cubicBezTo>
                  <a:cubicBezTo>
                    <a:pt x="442" y="559"/>
                    <a:pt x="514" y="584"/>
                    <a:pt x="568" y="572"/>
                  </a:cubicBezTo>
                  <a:cubicBezTo>
                    <a:pt x="622" y="560"/>
                    <a:pt x="660" y="506"/>
                    <a:pt x="691" y="455"/>
                  </a:cubicBezTo>
                  <a:cubicBezTo>
                    <a:pt x="722" y="404"/>
                    <a:pt x="766" y="264"/>
                    <a:pt x="752" y="25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88" name="Freeform 4"/>
            <p:cNvSpPr>
              <a:spLocks/>
            </p:cNvSpPr>
            <p:nvPr/>
          </p:nvSpPr>
          <p:spPr bwMode="auto">
            <a:xfrm>
              <a:off x="897" y="13094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89" name="Freeform 5"/>
            <p:cNvSpPr>
              <a:spLocks/>
            </p:cNvSpPr>
            <p:nvPr/>
          </p:nvSpPr>
          <p:spPr bwMode="auto">
            <a:xfrm>
              <a:off x="905" y="13030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90" name="Freeform 6"/>
            <p:cNvSpPr>
              <a:spLocks/>
            </p:cNvSpPr>
            <p:nvPr/>
          </p:nvSpPr>
          <p:spPr bwMode="auto">
            <a:xfrm>
              <a:off x="1428" y="13129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grpSp>
          <p:nvGrpSpPr>
            <p:cNvPr id="91" name="Group 7"/>
            <p:cNvGrpSpPr>
              <a:grpSpLocks/>
            </p:cNvGrpSpPr>
            <p:nvPr/>
          </p:nvGrpSpPr>
          <p:grpSpPr bwMode="auto">
            <a:xfrm>
              <a:off x="690" y="12404"/>
              <a:ext cx="1049" cy="747"/>
              <a:chOff x="7062" y="5424"/>
              <a:chExt cx="2041" cy="1336"/>
            </a:xfrm>
          </p:grpSpPr>
          <p:sp>
            <p:nvSpPr>
              <p:cNvPr id="92" name="Freeform 8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s-E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s-ES"/>
              </a:p>
            </p:txBody>
          </p:sp>
          <p:grpSp>
            <p:nvGrpSpPr>
              <p:cNvPr id="93" name="Group 9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94" name="Freeform 10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s-E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s-ES"/>
                </a:p>
              </p:txBody>
            </p:sp>
            <p:grpSp>
              <p:nvGrpSpPr>
                <p:cNvPr id="95" name="Group 11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96" name="Freeform 12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s-E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s-ES"/>
                  </a:p>
                </p:txBody>
              </p:sp>
              <p:grpSp>
                <p:nvGrpSpPr>
                  <p:cNvPr id="97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98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9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0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1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3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4" name="Oval 20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6" name="Oval 22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7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  <p:sp>
                  <p:nvSpPr>
                    <p:cNvPr id="108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s-E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s-ES"/>
                    </a:p>
                  </p:txBody>
                </p:sp>
              </p:grpSp>
            </p:grpSp>
          </p:grpSp>
        </p:grpSp>
      </p:grpSp>
      <p:grpSp>
        <p:nvGrpSpPr>
          <p:cNvPr id="110" name="Group 43"/>
          <p:cNvGrpSpPr>
            <a:grpSpLocks/>
          </p:cNvGrpSpPr>
          <p:nvPr/>
        </p:nvGrpSpPr>
        <p:grpSpPr bwMode="auto">
          <a:xfrm>
            <a:off x="5876694" y="3857628"/>
            <a:ext cx="1071570" cy="1870329"/>
            <a:chOff x="8229" y="1193"/>
            <a:chExt cx="1455" cy="2677"/>
          </a:xfrm>
        </p:grpSpPr>
        <p:grpSp>
          <p:nvGrpSpPr>
            <p:cNvPr id="111" name="Group 44"/>
            <p:cNvGrpSpPr>
              <a:grpSpLocks/>
            </p:cNvGrpSpPr>
            <p:nvPr/>
          </p:nvGrpSpPr>
          <p:grpSpPr bwMode="auto">
            <a:xfrm>
              <a:off x="8229" y="1248"/>
              <a:ext cx="1455" cy="2622"/>
              <a:chOff x="1676" y="2861"/>
              <a:chExt cx="3979" cy="6076"/>
            </a:xfrm>
          </p:grpSpPr>
          <p:sp>
            <p:nvSpPr>
              <p:cNvPr id="115" name="Freeform 45"/>
              <p:cNvSpPr>
                <a:spLocks/>
              </p:cNvSpPr>
              <p:nvPr/>
            </p:nvSpPr>
            <p:spPr bwMode="auto">
              <a:xfrm>
                <a:off x="3923" y="7711"/>
                <a:ext cx="656" cy="73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6" name="Freeform 46"/>
              <p:cNvSpPr>
                <a:spLocks/>
              </p:cNvSpPr>
              <p:nvPr/>
            </p:nvSpPr>
            <p:spPr bwMode="auto">
              <a:xfrm>
                <a:off x="3865" y="8248"/>
                <a:ext cx="714" cy="624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" name="Freeform 47"/>
              <p:cNvSpPr>
                <a:spLocks/>
              </p:cNvSpPr>
              <p:nvPr/>
            </p:nvSpPr>
            <p:spPr bwMode="auto">
              <a:xfrm>
                <a:off x="2489" y="8318"/>
                <a:ext cx="790" cy="619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" name="Freeform 48"/>
              <p:cNvSpPr>
                <a:spLocks/>
              </p:cNvSpPr>
              <p:nvPr/>
            </p:nvSpPr>
            <p:spPr bwMode="auto">
              <a:xfrm>
                <a:off x="2632" y="7711"/>
                <a:ext cx="712" cy="775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9" name="Freeform 49"/>
              <p:cNvSpPr>
                <a:spLocks/>
              </p:cNvSpPr>
              <p:nvPr/>
            </p:nvSpPr>
            <p:spPr bwMode="auto">
              <a:xfrm>
                <a:off x="4339" y="5073"/>
                <a:ext cx="1316" cy="1946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0" name="Freeform 50"/>
              <p:cNvSpPr>
                <a:spLocks/>
              </p:cNvSpPr>
              <p:nvPr/>
            </p:nvSpPr>
            <p:spPr bwMode="auto">
              <a:xfrm>
                <a:off x="1676" y="5134"/>
                <a:ext cx="1208" cy="2034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1" name="Freeform 51"/>
              <p:cNvSpPr>
                <a:spLocks/>
              </p:cNvSpPr>
              <p:nvPr/>
            </p:nvSpPr>
            <p:spPr bwMode="auto">
              <a:xfrm>
                <a:off x="2531" y="4949"/>
                <a:ext cx="2226" cy="2159"/>
              </a:xfrm>
              <a:custGeom>
                <a:avLst/>
                <a:gdLst/>
                <a:ahLst/>
                <a:cxnLst>
                  <a:cxn ang="0">
                    <a:pos x="346" y="179"/>
                  </a:cxn>
                  <a:cxn ang="0">
                    <a:pos x="839" y="290"/>
                  </a:cxn>
                  <a:cxn ang="0">
                    <a:pos x="1350" y="253"/>
                  </a:cxn>
                  <a:cxn ang="0">
                    <a:pos x="1805" y="141"/>
                  </a:cxn>
                  <a:cxn ang="0">
                    <a:pos x="2037" y="1098"/>
                  </a:cxn>
                  <a:cxn ang="0">
                    <a:pos x="2093" y="1665"/>
                  </a:cxn>
                  <a:cxn ang="0">
                    <a:pos x="2130" y="2027"/>
                  </a:cxn>
                  <a:cxn ang="0">
                    <a:pos x="1517" y="2074"/>
                  </a:cxn>
                  <a:cxn ang="0">
                    <a:pos x="699" y="2083"/>
                  </a:cxn>
                  <a:cxn ang="0">
                    <a:pos x="263" y="2083"/>
                  </a:cxn>
                  <a:cxn ang="0">
                    <a:pos x="40" y="2074"/>
                  </a:cxn>
                  <a:cxn ang="0">
                    <a:pos x="21" y="1572"/>
                  </a:cxn>
                  <a:cxn ang="0">
                    <a:pos x="95" y="1070"/>
                  </a:cxn>
                  <a:cxn ang="0">
                    <a:pos x="188" y="587"/>
                  </a:cxn>
                  <a:cxn ang="0">
                    <a:pos x="346" y="179"/>
                  </a:cxn>
                </a:cxnLst>
                <a:rect l="0" t="0" r="r" b="b"/>
                <a:pathLst>
                  <a:path w="2226" h="2159">
                    <a:moveTo>
                      <a:pt x="346" y="179"/>
                    </a:moveTo>
                    <a:cubicBezTo>
                      <a:pt x="454" y="130"/>
                      <a:pt x="672" y="278"/>
                      <a:pt x="839" y="290"/>
                    </a:cubicBezTo>
                    <a:cubicBezTo>
                      <a:pt x="1006" y="302"/>
                      <a:pt x="1189" y="278"/>
                      <a:pt x="1350" y="253"/>
                    </a:cubicBezTo>
                    <a:cubicBezTo>
                      <a:pt x="1511" y="228"/>
                      <a:pt x="1691" y="0"/>
                      <a:pt x="1805" y="141"/>
                    </a:cubicBezTo>
                    <a:cubicBezTo>
                      <a:pt x="1919" y="282"/>
                      <a:pt x="1989" y="844"/>
                      <a:pt x="2037" y="1098"/>
                    </a:cubicBezTo>
                    <a:cubicBezTo>
                      <a:pt x="2085" y="1352"/>
                      <a:pt x="2078" y="1510"/>
                      <a:pt x="2093" y="1665"/>
                    </a:cubicBezTo>
                    <a:cubicBezTo>
                      <a:pt x="2108" y="1820"/>
                      <a:pt x="2226" y="1959"/>
                      <a:pt x="2130" y="2027"/>
                    </a:cubicBezTo>
                    <a:cubicBezTo>
                      <a:pt x="2034" y="2095"/>
                      <a:pt x="1755" y="2065"/>
                      <a:pt x="1517" y="2074"/>
                    </a:cubicBezTo>
                    <a:cubicBezTo>
                      <a:pt x="1279" y="2083"/>
                      <a:pt x="908" y="2082"/>
                      <a:pt x="699" y="2083"/>
                    </a:cubicBezTo>
                    <a:cubicBezTo>
                      <a:pt x="490" y="2084"/>
                      <a:pt x="373" y="2084"/>
                      <a:pt x="263" y="2083"/>
                    </a:cubicBezTo>
                    <a:cubicBezTo>
                      <a:pt x="153" y="2082"/>
                      <a:pt x="80" y="2159"/>
                      <a:pt x="40" y="2074"/>
                    </a:cubicBezTo>
                    <a:cubicBezTo>
                      <a:pt x="0" y="1989"/>
                      <a:pt x="12" y="1739"/>
                      <a:pt x="21" y="1572"/>
                    </a:cubicBezTo>
                    <a:cubicBezTo>
                      <a:pt x="30" y="1405"/>
                      <a:pt x="67" y="1234"/>
                      <a:pt x="95" y="1070"/>
                    </a:cubicBezTo>
                    <a:cubicBezTo>
                      <a:pt x="123" y="906"/>
                      <a:pt x="154" y="734"/>
                      <a:pt x="188" y="587"/>
                    </a:cubicBezTo>
                    <a:cubicBezTo>
                      <a:pt x="222" y="440"/>
                      <a:pt x="238" y="228"/>
                      <a:pt x="346" y="179"/>
                    </a:cubicBezTo>
                    <a:close/>
                  </a:path>
                </a:pathLst>
              </a:custGeom>
              <a:solidFill>
                <a:srgbClr val="F6974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2" name="Group 5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149" y="2861"/>
                <a:chExt cx="3054" cy="2392"/>
              </a:xfrm>
            </p:grpSpPr>
            <p:sp>
              <p:nvSpPr>
                <p:cNvPr id="127" name="Freeform 53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28" name="Group 54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129" name="Freeform 55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" name="Freeform 56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1" name="Freeform 57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2" name="Freeform 58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3" name="Freeform 59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4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3577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5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6" name="Freeform 62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7" name="Freeform 63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123" name="Freeform 64"/>
              <p:cNvSpPr>
                <a:spLocks/>
              </p:cNvSpPr>
              <p:nvPr/>
            </p:nvSpPr>
            <p:spPr bwMode="auto">
              <a:xfrm>
                <a:off x="2884" y="5751"/>
                <a:ext cx="571" cy="7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" name="Freeform 65"/>
              <p:cNvSpPr>
                <a:spLocks/>
              </p:cNvSpPr>
              <p:nvPr/>
            </p:nvSpPr>
            <p:spPr bwMode="auto">
              <a:xfrm>
                <a:off x="3670" y="5751"/>
                <a:ext cx="669" cy="7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5" name="Oval 66"/>
              <p:cNvSpPr>
                <a:spLocks noChangeArrowheads="1"/>
              </p:cNvSpPr>
              <p:nvPr/>
            </p:nvSpPr>
            <p:spPr bwMode="auto">
              <a:xfrm>
                <a:off x="3530" y="6633"/>
                <a:ext cx="143" cy="15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6" name="Freeform 67"/>
              <p:cNvSpPr>
                <a:spLocks/>
              </p:cNvSpPr>
              <p:nvPr/>
            </p:nvSpPr>
            <p:spPr bwMode="auto">
              <a:xfrm>
                <a:off x="2418" y="6926"/>
                <a:ext cx="2442" cy="923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2" name="Group 68"/>
            <p:cNvGrpSpPr>
              <a:grpSpLocks/>
            </p:cNvGrpSpPr>
            <p:nvPr/>
          </p:nvGrpSpPr>
          <p:grpSpPr bwMode="auto">
            <a:xfrm>
              <a:off x="8387" y="1193"/>
              <a:ext cx="1086" cy="441"/>
              <a:chOff x="8387" y="1193"/>
              <a:chExt cx="1086" cy="441"/>
            </a:xfrm>
          </p:grpSpPr>
          <p:sp>
            <p:nvSpPr>
              <p:cNvPr id="113" name="Freeform 69"/>
              <p:cNvSpPr>
                <a:spLocks/>
              </p:cNvSpPr>
              <p:nvPr/>
            </p:nvSpPr>
            <p:spPr bwMode="auto">
              <a:xfrm>
                <a:off x="8387" y="1238"/>
                <a:ext cx="1086" cy="396"/>
              </a:xfrm>
              <a:custGeom>
                <a:avLst/>
                <a:gdLst/>
                <a:ahLst/>
                <a:cxnLst>
                  <a:cxn ang="0">
                    <a:pos x="77" y="341"/>
                  </a:cxn>
                  <a:cxn ang="0">
                    <a:pos x="493" y="341"/>
                  </a:cxn>
                  <a:cxn ang="0">
                    <a:pos x="760" y="360"/>
                  </a:cxn>
                  <a:cxn ang="0">
                    <a:pos x="969" y="360"/>
                  </a:cxn>
                  <a:cxn ang="0">
                    <a:pos x="1080" y="360"/>
                  </a:cxn>
                  <a:cxn ang="0">
                    <a:pos x="1006" y="146"/>
                  </a:cxn>
                  <a:cxn ang="0">
                    <a:pos x="904" y="72"/>
                  </a:cxn>
                  <a:cxn ang="0">
                    <a:pos x="760" y="10"/>
                  </a:cxn>
                  <a:cxn ang="0">
                    <a:pos x="520" y="10"/>
                  </a:cxn>
                  <a:cxn ang="0">
                    <a:pos x="192" y="72"/>
                  </a:cxn>
                  <a:cxn ang="0">
                    <a:pos x="77" y="156"/>
                  </a:cxn>
                  <a:cxn ang="0">
                    <a:pos x="33" y="295"/>
                  </a:cxn>
                  <a:cxn ang="0">
                    <a:pos x="77" y="341"/>
                  </a:cxn>
                </a:cxnLst>
                <a:rect l="0" t="0" r="r" b="b"/>
                <a:pathLst>
                  <a:path w="1086" h="396">
                    <a:moveTo>
                      <a:pt x="77" y="341"/>
                    </a:moveTo>
                    <a:cubicBezTo>
                      <a:pt x="154" y="349"/>
                      <a:pt x="379" y="338"/>
                      <a:pt x="493" y="341"/>
                    </a:cubicBezTo>
                    <a:cubicBezTo>
                      <a:pt x="607" y="344"/>
                      <a:pt x="681" y="357"/>
                      <a:pt x="760" y="360"/>
                    </a:cubicBezTo>
                    <a:cubicBezTo>
                      <a:pt x="839" y="363"/>
                      <a:pt x="916" y="360"/>
                      <a:pt x="969" y="360"/>
                    </a:cubicBezTo>
                    <a:cubicBezTo>
                      <a:pt x="1022" y="360"/>
                      <a:pt x="1074" y="396"/>
                      <a:pt x="1080" y="360"/>
                    </a:cubicBezTo>
                    <a:cubicBezTo>
                      <a:pt x="1086" y="324"/>
                      <a:pt x="1035" y="194"/>
                      <a:pt x="1006" y="146"/>
                    </a:cubicBezTo>
                    <a:cubicBezTo>
                      <a:pt x="977" y="98"/>
                      <a:pt x="945" y="95"/>
                      <a:pt x="904" y="72"/>
                    </a:cubicBezTo>
                    <a:cubicBezTo>
                      <a:pt x="863" y="49"/>
                      <a:pt x="824" y="20"/>
                      <a:pt x="760" y="10"/>
                    </a:cubicBezTo>
                    <a:cubicBezTo>
                      <a:pt x="696" y="0"/>
                      <a:pt x="615" y="0"/>
                      <a:pt x="520" y="10"/>
                    </a:cubicBezTo>
                    <a:cubicBezTo>
                      <a:pt x="425" y="20"/>
                      <a:pt x="266" y="48"/>
                      <a:pt x="192" y="72"/>
                    </a:cubicBezTo>
                    <a:cubicBezTo>
                      <a:pt x="118" y="96"/>
                      <a:pt x="103" y="119"/>
                      <a:pt x="77" y="156"/>
                    </a:cubicBezTo>
                    <a:cubicBezTo>
                      <a:pt x="51" y="193"/>
                      <a:pt x="40" y="263"/>
                      <a:pt x="33" y="295"/>
                    </a:cubicBezTo>
                    <a:cubicBezTo>
                      <a:pt x="26" y="327"/>
                      <a:pt x="0" y="333"/>
                      <a:pt x="77" y="34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4" name="Freeform 70"/>
              <p:cNvSpPr>
                <a:spLocks/>
              </p:cNvSpPr>
              <p:nvPr/>
            </p:nvSpPr>
            <p:spPr bwMode="auto">
              <a:xfrm>
                <a:off x="8757" y="1193"/>
                <a:ext cx="328" cy="431"/>
              </a:xfrm>
              <a:custGeom>
                <a:avLst/>
                <a:gdLst/>
                <a:ahLst/>
                <a:cxnLst>
                  <a:cxn ang="0">
                    <a:pos x="58" y="377"/>
                  </a:cxn>
                  <a:cxn ang="0">
                    <a:pos x="242" y="386"/>
                  </a:cxn>
                  <a:cxn ang="0">
                    <a:pos x="294" y="247"/>
                  </a:cxn>
                  <a:cxn ang="0">
                    <a:pos x="324" y="55"/>
                  </a:cxn>
                  <a:cxn ang="0">
                    <a:pos x="272" y="45"/>
                  </a:cxn>
                  <a:cxn ang="0">
                    <a:pos x="82" y="55"/>
                  </a:cxn>
                  <a:cxn ang="0">
                    <a:pos x="4" y="377"/>
                  </a:cxn>
                  <a:cxn ang="0">
                    <a:pos x="58" y="377"/>
                  </a:cxn>
                </a:cxnLst>
                <a:rect l="0" t="0" r="r" b="b"/>
                <a:pathLst>
                  <a:path w="328" h="431">
                    <a:moveTo>
                      <a:pt x="58" y="377"/>
                    </a:moveTo>
                    <a:cubicBezTo>
                      <a:pt x="98" y="379"/>
                      <a:pt x="203" y="408"/>
                      <a:pt x="242" y="386"/>
                    </a:cubicBezTo>
                    <a:cubicBezTo>
                      <a:pt x="281" y="364"/>
                      <a:pt x="280" y="302"/>
                      <a:pt x="294" y="247"/>
                    </a:cubicBezTo>
                    <a:cubicBezTo>
                      <a:pt x="308" y="192"/>
                      <a:pt x="328" y="89"/>
                      <a:pt x="324" y="55"/>
                    </a:cubicBezTo>
                    <a:cubicBezTo>
                      <a:pt x="320" y="21"/>
                      <a:pt x="312" y="45"/>
                      <a:pt x="272" y="45"/>
                    </a:cubicBezTo>
                    <a:cubicBezTo>
                      <a:pt x="232" y="45"/>
                      <a:pt x="127" y="0"/>
                      <a:pt x="82" y="55"/>
                    </a:cubicBezTo>
                    <a:cubicBezTo>
                      <a:pt x="37" y="110"/>
                      <a:pt x="8" y="323"/>
                      <a:pt x="4" y="377"/>
                    </a:cubicBezTo>
                    <a:cubicBezTo>
                      <a:pt x="0" y="431"/>
                      <a:pt x="18" y="375"/>
                      <a:pt x="58" y="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45" name="Group 2"/>
          <p:cNvGrpSpPr>
            <a:grpSpLocks/>
          </p:cNvGrpSpPr>
          <p:nvPr/>
        </p:nvGrpSpPr>
        <p:grpSpPr bwMode="auto">
          <a:xfrm>
            <a:off x="285720" y="0"/>
            <a:ext cx="2214578" cy="2000240"/>
            <a:chOff x="3753" y="6187"/>
            <a:chExt cx="3715" cy="3391"/>
          </a:xfrm>
        </p:grpSpPr>
        <p:sp>
          <p:nvSpPr>
            <p:cNvPr id="146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508" y="188640"/>
            <a:ext cx="135540" cy="41991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7" name="Group 111"/>
          <p:cNvGrpSpPr>
            <a:grpSpLocks/>
          </p:cNvGrpSpPr>
          <p:nvPr/>
        </p:nvGrpSpPr>
        <p:grpSpPr bwMode="auto">
          <a:xfrm>
            <a:off x="7236296" y="2636912"/>
            <a:ext cx="1071538" cy="2487619"/>
            <a:chOff x="2226" y="2120"/>
            <a:chExt cx="783" cy="2456"/>
          </a:xfrm>
        </p:grpSpPr>
        <p:sp>
          <p:nvSpPr>
            <p:cNvPr id="168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70" name="169 CuadroTexto"/>
          <p:cNvSpPr txBox="1"/>
          <p:nvPr/>
        </p:nvSpPr>
        <p:spPr>
          <a:xfrm>
            <a:off x="214282" y="6505599"/>
            <a:ext cx="626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400" dirty="0" smtClean="0">
                <a:latin typeface="Comic Sans MS" pitchFamily="66" charset="0"/>
              </a:rPr>
              <a:t>Coordinación: Alberto García Sanz    Diseño: José Manuel Díez Herrero</a:t>
            </a:r>
          </a:p>
        </p:txBody>
      </p:sp>
      <p:sp>
        <p:nvSpPr>
          <p:cNvPr id="171" name="170 Forma libre"/>
          <p:cNvSpPr/>
          <p:nvPr/>
        </p:nvSpPr>
        <p:spPr>
          <a:xfrm>
            <a:off x="2184400" y="3142343"/>
            <a:ext cx="735390" cy="200780"/>
          </a:xfrm>
          <a:custGeom>
            <a:avLst/>
            <a:gdLst>
              <a:gd name="connsiteX0" fmla="*/ 50800 w 735390"/>
              <a:gd name="connsiteY0" fmla="*/ 166914 h 200780"/>
              <a:gd name="connsiteX1" fmla="*/ 355600 w 735390"/>
              <a:gd name="connsiteY1" fmla="*/ 181428 h 200780"/>
              <a:gd name="connsiteX2" fmla="*/ 631371 w 735390"/>
              <a:gd name="connsiteY2" fmla="*/ 181428 h 200780"/>
              <a:gd name="connsiteX3" fmla="*/ 732971 w 735390"/>
              <a:gd name="connsiteY3" fmla="*/ 181428 h 200780"/>
              <a:gd name="connsiteX4" fmla="*/ 645886 w 735390"/>
              <a:gd name="connsiteY4" fmla="*/ 65314 h 200780"/>
              <a:gd name="connsiteX5" fmla="*/ 341086 w 735390"/>
              <a:gd name="connsiteY5" fmla="*/ 7257 h 200780"/>
              <a:gd name="connsiteX6" fmla="*/ 152400 w 735390"/>
              <a:gd name="connsiteY6" fmla="*/ 21771 h 200780"/>
              <a:gd name="connsiteX7" fmla="*/ 50800 w 735390"/>
              <a:gd name="connsiteY7" fmla="*/ 50800 h 200780"/>
              <a:gd name="connsiteX8" fmla="*/ 50800 w 735390"/>
              <a:gd name="connsiteY8" fmla="*/ 166914 h 20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5390" h="200780">
                <a:moveTo>
                  <a:pt x="50800" y="166914"/>
                </a:moveTo>
                <a:cubicBezTo>
                  <a:pt x="101600" y="188685"/>
                  <a:pt x="258838" y="179009"/>
                  <a:pt x="355600" y="181428"/>
                </a:cubicBezTo>
                <a:cubicBezTo>
                  <a:pt x="452362" y="183847"/>
                  <a:pt x="631371" y="181428"/>
                  <a:pt x="631371" y="181428"/>
                </a:cubicBezTo>
                <a:cubicBezTo>
                  <a:pt x="694266" y="181428"/>
                  <a:pt x="730552" y="200780"/>
                  <a:pt x="732971" y="181428"/>
                </a:cubicBezTo>
                <a:cubicBezTo>
                  <a:pt x="735390" y="162076"/>
                  <a:pt x="711200" y="94342"/>
                  <a:pt x="645886" y="65314"/>
                </a:cubicBezTo>
                <a:cubicBezTo>
                  <a:pt x="580572" y="36286"/>
                  <a:pt x="423334" y="14514"/>
                  <a:pt x="341086" y="7257"/>
                </a:cubicBezTo>
                <a:cubicBezTo>
                  <a:pt x="258838" y="0"/>
                  <a:pt x="200781" y="14514"/>
                  <a:pt x="152400" y="21771"/>
                </a:cubicBezTo>
                <a:cubicBezTo>
                  <a:pt x="104019" y="29028"/>
                  <a:pt x="67733" y="24191"/>
                  <a:pt x="50800" y="50800"/>
                </a:cubicBezTo>
                <a:cubicBezTo>
                  <a:pt x="33867" y="77409"/>
                  <a:pt x="0" y="145143"/>
                  <a:pt x="50800" y="166914"/>
                </a:cubicBezTo>
                <a:close/>
              </a:path>
            </a:pathLst>
          </a:cu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2" name="171 Forma libre"/>
          <p:cNvSpPr/>
          <p:nvPr/>
        </p:nvSpPr>
        <p:spPr>
          <a:xfrm>
            <a:off x="2421467" y="3143248"/>
            <a:ext cx="221707" cy="190199"/>
          </a:xfrm>
          <a:custGeom>
            <a:avLst/>
            <a:gdLst>
              <a:gd name="connsiteX0" fmla="*/ 45962 w 239485"/>
              <a:gd name="connsiteY0" fmla="*/ 0 h 169333"/>
              <a:gd name="connsiteX1" fmla="*/ 16933 w 239485"/>
              <a:gd name="connsiteY1" fmla="*/ 145143 h 169333"/>
              <a:gd name="connsiteX2" fmla="*/ 147562 w 239485"/>
              <a:gd name="connsiteY2" fmla="*/ 145143 h 169333"/>
              <a:gd name="connsiteX3" fmla="*/ 234647 w 239485"/>
              <a:gd name="connsiteY3" fmla="*/ 29029 h 169333"/>
              <a:gd name="connsiteX4" fmla="*/ 118533 w 239485"/>
              <a:gd name="connsiteY4" fmla="*/ 29029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485" h="169333">
                <a:moveTo>
                  <a:pt x="45962" y="0"/>
                </a:moveTo>
                <a:cubicBezTo>
                  <a:pt x="22981" y="60476"/>
                  <a:pt x="0" y="120953"/>
                  <a:pt x="16933" y="145143"/>
                </a:cubicBezTo>
                <a:cubicBezTo>
                  <a:pt x="33866" y="169333"/>
                  <a:pt x="111276" y="164495"/>
                  <a:pt x="147562" y="145143"/>
                </a:cubicBezTo>
                <a:cubicBezTo>
                  <a:pt x="183848" y="125791"/>
                  <a:pt x="239485" y="48381"/>
                  <a:pt x="234647" y="29029"/>
                </a:cubicBezTo>
                <a:cubicBezTo>
                  <a:pt x="229809" y="9677"/>
                  <a:pt x="174171" y="19353"/>
                  <a:pt x="118533" y="29029"/>
                </a:cubicBezTo>
              </a:path>
            </a:pathLst>
          </a:custGeom>
          <a:solidFill>
            <a:schemeClr val="tx1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73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7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5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6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71094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093296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70" name="169 CuadroTexto"/>
          <p:cNvSpPr txBox="1"/>
          <p:nvPr/>
        </p:nvSpPr>
        <p:spPr>
          <a:xfrm>
            <a:off x="214282" y="6505599"/>
            <a:ext cx="626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400" dirty="0" smtClean="0">
                <a:latin typeface="Comic Sans MS" pitchFamily="66" charset="0"/>
              </a:rPr>
              <a:t>Coordinación: Alberto García Sanz    Diseño: José Manuel Díez Herrero</a:t>
            </a: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5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6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pic>
        <p:nvPicPr>
          <p:cNvPr id="122" name="Picture 2" descr="D:\ESCUELA DE SOS DE LEON\LOGOS\ESCUDO RFESS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14546" y="1785926"/>
            <a:ext cx="2500330" cy="2220706"/>
          </a:xfrm>
          <a:prstGeom prst="rect">
            <a:avLst/>
          </a:prstGeom>
          <a:noFill/>
        </p:spPr>
      </p:pic>
      <p:grpSp>
        <p:nvGrpSpPr>
          <p:cNvPr id="6" name="Group 3"/>
          <p:cNvGrpSpPr>
            <a:grpSpLocks/>
          </p:cNvGrpSpPr>
          <p:nvPr/>
        </p:nvGrpSpPr>
        <p:grpSpPr bwMode="auto">
          <a:xfrm>
            <a:off x="928662" y="642918"/>
            <a:ext cx="1751914" cy="3288849"/>
            <a:chOff x="3470" y="4901"/>
            <a:chExt cx="2339" cy="4870"/>
          </a:xfrm>
        </p:grpSpPr>
        <p:grpSp>
          <p:nvGrpSpPr>
            <p:cNvPr id="7" name="Group 4"/>
            <p:cNvGrpSpPr>
              <a:grpSpLocks/>
            </p:cNvGrpSpPr>
            <p:nvPr/>
          </p:nvGrpSpPr>
          <p:grpSpPr bwMode="auto">
            <a:xfrm>
              <a:off x="3534" y="6233"/>
              <a:ext cx="2275" cy="3538"/>
              <a:chOff x="3534" y="6233"/>
              <a:chExt cx="2275" cy="3538"/>
            </a:xfrm>
          </p:grpSpPr>
          <p:grpSp>
            <p:nvGrpSpPr>
              <p:cNvPr id="8" name="Group 5"/>
              <p:cNvGrpSpPr>
                <a:grpSpLocks/>
              </p:cNvGrpSpPr>
              <p:nvPr/>
            </p:nvGrpSpPr>
            <p:grpSpPr bwMode="auto">
              <a:xfrm>
                <a:off x="4694" y="6337"/>
                <a:ext cx="1115" cy="456"/>
                <a:chOff x="4694" y="6337"/>
                <a:chExt cx="1115" cy="456"/>
              </a:xfrm>
            </p:grpSpPr>
            <p:grpSp>
              <p:nvGrpSpPr>
                <p:cNvPr id="9" name="Group 6"/>
                <p:cNvGrpSpPr>
                  <a:grpSpLocks/>
                </p:cNvGrpSpPr>
                <p:nvPr/>
              </p:nvGrpSpPr>
              <p:grpSpPr bwMode="auto">
                <a:xfrm rot="38324326">
                  <a:off x="5207" y="6063"/>
                  <a:ext cx="290" cy="915"/>
                  <a:chOff x="3184" y="4089"/>
                  <a:chExt cx="337" cy="715"/>
                </a:xfrm>
              </p:grpSpPr>
              <p:sp>
                <p:nvSpPr>
                  <p:cNvPr id="294" name="Freeform 7"/>
                  <p:cNvSpPr>
                    <a:spLocks/>
                  </p:cNvSpPr>
                  <p:nvPr/>
                </p:nvSpPr>
                <p:spPr bwMode="auto">
                  <a:xfrm>
                    <a:off x="3184" y="4089"/>
                    <a:ext cx="337" cy="715"/>
                  </a:xfrm>
                  <a:custGeom>
                    <a:avLst/>
                    <a:gdLst/>
                    <a:ahLst/>
                    <a:cxnLst>
                      <a:cxn ang="0">
                        <a:pos x="131" y="204"/>
                      </a:cxn>
                      <a:cxn ang="0">
                        <a:pos x="475" y="16"/>
                      </a:cxn>
                      <a:cxn ang="0">
                        <a:pos x="559" y="303"/>
                      </a:cxn>
                      <a:cxn ang="0">
                        <a:pos x="587" y="535"/>
                      </a:cxn>
                      <a:cxn ang="0">
                        <a:pos x="475" y="823"/>
                      </a:cxn>
                      <a:cxn ang="0">
                        <a:pos x="178" y="933"/>
                      </a:cxn>
                      <a:cxn ang="0">
                        <a:pos x="25" y="721"/>
                      </a:cxn>
                      <a:cxn ang="0">
                        <a:pos x="25" y="452"/>
                      </a:cxn>
                      <a:cxn ang="0">
                        <a:pos x="131" y="204"/>
                      </a:cxn>
                    </a:cxnLst>
                    <a:rect l="0" t="0" r="r" b="b"/>
                    <a:pathLst>
                      <a:path w="601" h="950">
                        <a:moveTo>
                          <a:pt x="131" y="204"/>
                        </a:moveTo>
                        <a:cubicBezTo>
                          <a:pt x="206" y="131"/>
                          <a:pt x="404" y="0"/>
                          <a:pt x="475" y="16"/>
                        </a:cubicBezTo>
                        <a:cubicBezTo>
                          <a:pt x="546" y="32"/>
                          <a:pt x="540" y="217"/>
                          <a:pt x="559" y="303"/>
                        </a:cubicBezTo>
                        <a:cubicBezTo>
                          <a:pt x="578" y="389"/>
                          <a:pt x="601" y="448"/>
                          <a:pt x="587" y="535"/>
                        </a:cubicBezTo>
                        <a:cubicBezTo>
                          <a:pt x="573" y="622"/>
                          <a:pt x="543" y="757"/>
                          <a:pt x="475" y="823"/>
                        </a:cubicBezTo>
                        <a:cubicBezTo>
                          <a:pt x="407" y="889"/>
                          <a:pt x="253" y="950"/>
                          <a:pt x="178" y="933"/>
                        </a:cubicBezTo>
                        <a:cubicBezTo>
                          <a:pt x="103" y="916"/>
                          <a:pt x="50" y="801"/>
                          <a:pt x="25" y="721"/>
                        </a:cubicBezTo>
                        <a:cubicBezTo>
                          <a:pt x="0" y="641"/>
                          <a:pt x="4" y="537"/>
                          <a:pt x="25" y="452"/>
                        </a:cubicBezTo>
                        <a:cubicBezTo>
                          <a:pt x="46" y="367"/>
                          <a:pt x="56" y="277"/>
                          <a:pt x="131" y="2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5" name="Freeform 8"/>
                  <p:cNvSpPr>
                    <a:spLocks/>
                  </p:cNvSpPr>
                  <p:nvPr/>
                </p:nvSpPr>
                <p:spPr bwMode="auto">
                  <a:xfrm>
                    <a:off x="3257" y="4619"/>
                    <a:ext cx="90" cy="123"/>
                  </a:xfrm>
                  <a:custGeom>
                    <a:avLst/>
                    <a:gdLst/>
                    <a:ahLst/>
                    <a:cxnLst>
                      <a:cxn ang="0">
                        <a:pos x="0" y="241"/>
                      </a:cxn>
                      <a:cxn ang="0">
                        <a:pos x="144" y="101"/>
                      </a:cxn>
                      <a:cxn ang="0">
                        <a:pos x="144" y="0"/>
                      </a:cxn>
                    </a:cxnLst>
                    <a:rect l="0" t="0" r="r" b="b"/>
                    <a:pathLst>
                      <a:path w="168" h="241">
                        <a:moveTo>
                          <a:pt x="0" y="241"/>
                        </a:moveTo>
                        <a:cubicBezTo>
                          <a:pt x="60" y="191"/>
                          <a:pt x="120" y="141"/>
                          <a:pt x="144" y="101"/>
                        </a:cubicBezTo>
                        <a:cubicBezTo>
                          <a:pt x="168" y="61"/>
                          <a:pt x="156" y="30"/>
                          <a:pt x="144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6" name="Freeform 9"/>
                  <p:cNvSpPr>
                    <a:spLocks/>
                  </p:cNvSpPr>
                  <p:nvPr/>
                </p:nvSpPr>
                <p:spPr bwMode="auto">
                  <a:xfrm>
                    <a:off x="3351" y="4619"/>
                    <a:ext cx="86" cy="168"/>
                  </a:xfrm>
                  <a:custGeom>
                    <a:avLst/>
                    <a:gdLst/>
                    <a:ahLst/>
                    <a:cxnLst>
                      <a:cxn ang="0">
                        <a:pos x="0" y="332"/>
                      </a:cxn>
                      <a:cxn ang="0">
                        <a:pos x="116" y="193"/>
                      </a:cxn>
                      <a:cxn ang="0">
                        <a:pos x="159" y="0"/>
                      </a:cxn>
                    </a:cxnLst>
                    <a:rect l="0" t="0" r="r" b="b"/>
                    <a:pathLst>
                      <a:path w="159" h="332">
                        <a:moveTo>
                          <a:pt x="0" y="332"/>
                        </a:moveTo>
                        <a:cubicBezTo>
                          <a:pt x="45" y="290"/>
                          <a:pt x="90" y="248"/>
                          <a:pt x="116" y="193"/>
                        </a:cubicBezTo>
                        <a:cubicBezTo>
                          <a:pt x="142" y="138"/>
                          <a:pt x="150" y="69"/>
                          <a:pt x="159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93" name="Freeform 10"/>
                <p:cNvSpPr>
                  <a:spLocks/>
                </p:cNvSpPr>
                <p:nvPr/>
              </p:nvSpPr>
              <p:spPr bwMode="auto">
                <a:xfrm>
                  <a:off x="4694" y="6337"/>
                  <a:ext cx="535" cy="456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41" y="19"/>
                    </a:cxn>
                    <a:cxn ang="0">
                      <a:pos x="294" y="107"/>
                    </a:cxn>
                    <a:cxn ang="0">
                      <a:pos x="312" y="315"/>
                    </a:cxn>
                    <a:cxn ang="0">
                      <a:pos x="312" y="375"/>
                    </a:cxn>
                    <a:cxn ang="0">
                      <a:pos x="40" y="494"/>
                    </a:cxn>
                    <a:cxn ang="0">
                      <a:pos x="80" y="349"/>
                    </a:cxn>
                    <a:cxn ang="0">
                      <a:pos x="80" y="224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357" h="498">
                      <a:moveTo>
                        <a:pt x="27" y="34"/>
                      </a:moveTo>
                      <a:cubicBezTo>
                        <a:pt x="54" y="0"/>
                        <a:pt x="197" y="7"/>
                        <a:pt x="241" y="19"/>
                      </a:cubicBezTo>
                      <a:cubicBezTo>
                        <a:pt x="285" y="31"/>
                        <a:pt x="282" y="58"/>
                        <a:pt x="294" y="107"/>
                      </a:cubicBezTo>
                      <a:cubicBezTo>
                        <a:pt x="306" y="156"/>
                        <a:pt x="309" y="270"/>
                        <a:pt x="312" y="315"/>
                      </a:cubicBezTo>
                      <a:cubicBezTo>
                        <a:pt x="315" y="360"/>
                        <a:pt x="357" y="345"/>
                        <a:pt x="312" y="375"/>
                      </a:cubicBezTo>
                      <a:cubicBezTo>
                        <a:pt x="267" y="405"/>
                        <a:pt x="79" y="498"/>
                        <a:pt x="40" y="494"/>
                      </a:cubicBezTo>
                      <a:cubicBezTo>
                        <a:pt x="1" y="490"/>
                        <a:pt x="73" y="394"/>
                        <a:pt x="80" y="349"/>
                      </a:cubicBezTo>
                      <a:cubicBezTo>
                        <a:pt x="87" y="304"/>
                        <a:pt x="87" y="275"/>
                        <a:pt x="80" y="224"/>
                      </a:cubicBezTo>
                      <a:cubicBezTo>
                        <a:pt x="73" y="173"/>
                        <a:pt x="0" y="68"/>
                        <a:pt x="27" y="3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0" name="Group 11"/>
              <p:cNvGrpSpPr>
                <a:grpSpLocks/>
              </p:cNvGrpSpPr>
              <p:nvPr/>
            </p:nvGrpSpPr>
            <p:grpSpPr bwMode="auto">
              <a:xfrm>
                <a:off x="3534" y="6233"/>
                <a:ext cx="1381" cy="3538"/>
                <a:chOff x="3540" y="6233"/>
                <a:chExt cx="1381" cy="3538"/>
              </a:xfrm>
            </p:grpSpPr>
            <p:sp>
              <p:nvSpPr>
                <p:cNvPr id="253" name="Freeform 12"/>
                <p:cNvSpPr>
                  <a:spLocks/>
                </p:cNvSpPr>
                <p:nvPr/>
              </p:nvSpPr>
              <p:spPr bwMode="auto">
                <a:xfrm>
                  <a:off x="3590" y="8481"/>
                  <a:ext cx="527" cy="1219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Freeform 13"/>
                <p:cNvSpPr>
                  <a:spLocks/>
                </p:cNvSpPr>
                <p:nvPr/>
              </p:nvSpPr>
              <p:spPr bwMode="auto">
                <a:xfrm>
                  <a:off x="4462" y="8481"/>
                  <a:ext cx="459" cy="1290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14"/>
                <p:cNvSpPr>
                  <a:spLocks/>
                </p:cNvSpPr>
                <p:nvPr/>
              </p:nvSpPr>
              <p:spPr bwMode="auto">
                <a:xfrm>
                  <a:off x="3712" y="7744"/>
                  <a:ext cx="1182" cy="997"/>
                </a:xfrm>
                <a:custGeom>
                  <a:avLst/>
                  <a:gdLst/>
                  <a:ahLst/>
                  <a:cxnLst>
                    <a:cxn ang="0">
                      <a:pos x="193" y="176"/>
                    </a:cxn>
                    <a:cxn ang="0">
                      <a:pos x="746" y="176"/>
                    </a:cxn>
                    <a:cxn ang="0">
                      <a:pos x="1276" y="110"/>
                    </a:cxn>
                    <a:cxn ang="0">
                      <a:pos x="1370" y="834"/>
                    </a:cxn>
                    <a:cxn ang="0">
                      <a:pos x="873" y="907"/>
                    </a:cxn>
                    <a:cxn ang="0">
                      <a:pos x="714" y="500"/>
                    </a:cxn>
                    <a:cxn ang="0">
                      <a:pos x="534" y="907"/>
                    </a:cxn>
                    <a:cxn ang="0">
                      <a:pos x="64" y="907"/>
                    </a:cxn>
                    <a:cxn ang="0">
                      <a:pos x="193" y="176"/>
                    </a:cxn>
                  </a:cxnLst>
                  <a:rect l="0" t="0" r="r" b="b"/>
                  <a:pathLst>
                    <a:path w="1437" h="1029">
                      <a:moveTo>
                        <a:pt x="193" y="176"/>
                      </a:moveTo>
                      <a:cubicBezTo>
                        <a:pt x="307" y="54"/>
                        <a:pt x="566" y="187"/>
                        <a:pt x="746" y="176"/>
                      </a:cubicBezTo>
                      <a:cubicBezTo>
                        <a:pt x="926" y="165"/>
                        <a:pt x="1172" y="0"/>
                        <a:pt x="1276" y="110"/>
                      </a:cubicBezTo>
                      <a:cubicBezTo>
                        <a:pt x="1380" y="220"/>
                        <a:pt x="1437" y="701"/>
                        <a:pt x="1370" y="834"/>
                      </a:cubicBezTo>
                      <a:cubicBezTo>
                        <a:pt x="1303" y="967"/>
                        <a:pt x="982" y="963"/>
                        <a:pt x="873" y="907"/>
                      </a:cubicBezTo>
                      <a:cubicBezTo>
                        <a:pt x="764" y="851"/>
                        <a:pt x="770" y="500"/>
                        <a:pt x="714" y="500"/>
                      </a:cubicBezTo>
                      <a:cubicBezTo>
                        <a:pt x="658" y="500"/>
                        <a:pt x="642" y="839"/>
                        <a:pt x="534" y="907"/>
                      </a:cubicBezTo>
                      <a:cubicBezTo>
                        <a:pt x="426" y="975"/>
                        <a:pt x="128" y="1029"/>
                        <a:pt x="64" y="907"/>
                      </a:cubicBezTo>
                      <a:cubicBezTo>
                        <a:pt x="0" y="785"/>
                        <a:pt x="79" y="298"/>
                        <a:pt x="193" y="17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Freeform 15"/>
                <p:cNvSpPr>
                  <a:spLocks/>
                </p:cNvSpPr>
                <p:nvPr/>
              </p:nvSpPr>
              <p:spPr bwMode="auto">
                <a:xfrm>
                  <a:off x="3712" y="6309"/>
                  <a:ext cx="1203" cy="1651"/>
                </a:xfrm>
                <a:custGeom>
                  <a:avLst/>
                  <a:gdLst/>
                  <a:ahLst/>
                  <a:cxnLst>
                    <a:cxn ang="0">
                      <a:pos x="18" y="218"/>
                    </a:cxn>
                    <a:cxn ang="0">
                      <a:pos x="226" y="67"/>
                    </a:cxn>
                    <a:cxn ang="0">
                      <a:pos x="516" y="218"/>
                    </a:cxn>
                    <a:cxn ang="0">
                      <a:pos x="658" y="218"/>
                    </a:cxn>
                    <a:cxn ang="0">
                      <a:pos x="968" y="18"/>
                    </a:cxn>
                    <a:cxn ang="0">
                      <a:pos x="1206" y="110"/>
                    </a:cxn>
                    <a:cxn ang="0">
                      <a:pos x="1095" y="554"/>
                    </a:cxn>
                    <a:cxn ang="0">
                      <a:pos x="1095" y="750"/>
                    </a:cxn>
                    <a:cxn ang="0">
                      <a:pos x="1067" y="1275"/>
                    </a:cxn>
                    <a:cxn ang="0">
                      <a:pos x="1168" y="1620"/>
                    </a:cxn>
                    <a:cxn ang="0">
                      <a:pos x="589" y="1694"/>
                    </a:cxn>
                    <a:cxn ang="0">
                      <a:pos x="125" y="1685"/>
                    </a:cxn>
                    <a:cxn ang="0">
                      <a:pos x="79" y="1620"/>
                    </a:cxn>
                    <a:cxn ang="0">
                      <a:pos x="79" y="1247"/>
                    </a:cxn>
                    <a:cxn ang="0">
                      <a:pos x="18" y="998"/>
                    </a:cxn>
                    <a:cxn ang="0">
                      <a:pos x="18" y="870"/>
                    </a:cxn>
                    <a:cxn ang="0">
                      <a:pos x="125" y="585"/>
                    </a:cxn>
                    <a:cxn ang="0">
                      <a:pos x="125" y="360"/>
                    </a:cxn>
                    <a:cxn ang="0">
                      <a:pos x="18" y="218"/>
                    </a:cxn>
                  </a:cxnLst>
                  <a:rect l="0" t="0" r="r" b="b"/>
                  <a:pathLst>
                    <a:path w="1248" h="1705">
                      <a:moveTo>
                        <a:pt x="18" y="218"/>
                      </a:moveTo>
                      <a:cubicBezTo>
                        <a:pt x="35" y="169"/>
                        <a:pt x="143" y="67"/>
                        <a:pt x="226" y="67"/>
                      </a:cubicBezTo>
                      <a:cubicBezTo>
                        <a:pt x="309" y="67"/>
                        <a:pt x="444" y="193"/>
                        <a:pt x="516" y="218"/>
                      </a:cubicBezTo>
                      <a:cubicBezTo>
                        <a:pt x="588" y="243"/>
                        <a:pt x="583" y="251"/>
                        <a:pt x="658" y="218"/>
                      </a:cubicBezTo>
                      <a:cubicBezTo>
                        <a:pt x="733" y="185"/>
                        <a:pt x="877" y="36"/>
                        <a:pt x="968" y="18"/>
                      </a:cubicBezTo>
                      <a:cubicBezTo>
                        <a:pt x="1059" y="0"/>
                        <a:pt x="1185" y="21"/>
                        <a:pt x="1206" y="110"/>
                      </a:cubicBezTo>
                      <a:cubicBezTo>
                        <a:pt x="1227" y="199"/>
                        <a:pt x="1113" y="447"/>
                        <a:pt x="1095" y="554"/>
                      </a:cubicBezTo>
                      <a:cubicBezTo>
                        <a:pt x="1077" y="661"/>
                        <a:pt x="1100" y="630"/>
                        <a:pt x="1095" y="750"/>
                      </a:cubicBezTo>
                      <a:cubicBezTo>
                        <a:pt x="1090" y="870"/>
                        <a:pt x="1055" y="1130"/>
                        <a:pt x="1067" y="1275"/>
                      </a:cubicBezTo>
                      <a:cubicBezTo>
                        <a:pt x="1079" y="1420"/>
                        <a:pt x="1248" y="1550"/>
                        <a:pt x="1168" y="1620"/>
                      </a:cubicBezTo>
                      <a:cubicBezTo>
                        <a:pt x="1088" y="1690"/>
                        <a:pt x="763" y="1683"/>
                        <a:pt x="589" y="1694"/>
                      </a:cubicBezTo>
                      <a:cubicBezTo>
                        <a:pt x="415" y="1705"/>
                        <a:pt x="210" y="1697"/>
                        <a:pt x="125" y="1685"/>
                      </a:cubicBezTo>
                      <a:cubicBezTo>
                        <a:pt x="40" y="1673"/>
                        <a:pt x="87" y="1693"/>
                        <a:pt x="79" y="1620"/>
                      </a:cubicBezTo>
                      <a:cubicBezTo>
                        <a:pt x="71" y="1547"/>
                        <a:pt x="89" y="1351"/>
                        <a:pt x="79" y="1247"/>
                      </a:cubicBezTo>
                      <a:cubicBezTo>
                        <a:pt x="69" y="1143"/>
                        <a:pt x="28" y="1061"/>
                        <a:pt x="18" y="998"/>
                      </a:cubicBezTo>
                      <a:cubicBezTo>
                        <a:pt x="8" y="935"/>
                        <a:pt x="0" y="939"/>
                        <a:pt x="18" y="870"/>
                      </a:cubicBezTo>
                      <a:cubicBezTo>
                        <a:pt x="36" y="801"/>
                        <a:pt x="107" y="670"/>
                        <a:pt x="125" y="585"/>
                      </a:cubicBezTo>
                      <a:cubicBezTo>
                        <a:pt x="143" y="500"/>
                        <a:pt x="143" y="414"/>
                        <a:pt x="125" y="360"/>
                      </a:cubicBezTo>
                      <a:cubicBezTo>
                        <a:pt x="107" y="306"/>
                        <a:pt x="1" y="267"/>
                        <a:pt x="18" y="21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6"/>
                <p:cNvSpPr>
                  <a:spLocks/>
                </p:cNvSpPr>
                <p:nvPr/>
              </p:nvSpPr>
              <p:spPr bwMode="auto">
                <a:xfrm>
                  <a:off x="4020" y="6250"/>
                  <a:ext cx="641" cy="25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 rot="-16363273">
                  <a:off x="4308" y="8205"/>
                  <a:ext cx="680" cy="189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11" name="Group 18"/>
                <p:cNvGrpSpPr>
                  <a:grpSpLocks/>
                </p:cNvGrpSpPr>
                <p:nvPr/>
              </p:nvGrpSpPr>
              <p:grpSpPr bwMode="auto">
                <a:xfrm>
                  <a:off x="4221" y="6559"/>
                  <a:ext cx="519" cy="472"/>
                  <a:chOff x="2752" y="831"/>
                  <a:chExt cx="1126" cy="891"/>
                </a:xfrm>
              </p:grpSpPr>
              <p:grpSp>
                <p:nvGrpSpPr>
                  <p:cNvPr id="12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3067" y="831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268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6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1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4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5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6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7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8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9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0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1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2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7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8" name="WordArt 40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89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90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91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66" name="Freeform 44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7" name="Freeform 45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60" name="Freeform 46"/>
                <p:cNvSpPr>
                  <a:spLocks/>
                </p:cNvSpPr>
                <p:nvPr/>
              </p:nvSpPr>
              <p:spPr bwMode="auto">
                <a:xfrm>
                  <a:off x="3579" y="6846"/>
                  <a:ext cx="289" cy="898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Freeform 47"/>
                <p:cNvSpPr>
                  <a:spLocks/>
                </p:cNvSpPr>
                <p:nvPr/>
              </p:nvSpPr>
              <p:spPr bwMode="auto">
                <a:xfrm>
                  <a:off x="3540" y="6416"/>
                  <a:ext cx="453" cy="620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2" name="Freeform 48"/>
                <p:cNvSpPr>
                  <a:spLocks/>
                </p:cNvSpPr>
                <p:nvPr/>
              </p:nvSpPr>
              <p:spPr bwMode="auto">
                <a:xfrm>
                  <a:off x="3751" y="7442"/>
                  <a:ext cx="43" cy="160"/>
                </a:xfrm>
                <a:custGeom>
                  <a:avLst/>
                  <a:gdLst/>
                  <a:ahLst/>
                  <a:cxnLst>
                    <a:cxn ang="0">
                      <a:pos x="83" y="325"/>
                    </a:cxn>
                    <a:cxn ang="0">
                      <a:pos x="18" y="19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3" h="325">
                      <a:moveTo>
                        <a:pt x="83" y="325"/>
                      </a:moveTo>
                      <a:cubicBezTo>
                        <a:pt x="57" y="287"/>
                        <a:pt x="32" y="249"/>
                        <a:pt x="18" y="195"/>
                      </a:cubicBezTo>
                      <a:cubicBezTo>
                        <a:pt x="4" y="141"/>
                        <a:pt x="2" y="70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3" name="Freeform 49"/>
                <p:cNvSpPr>
                  <a:spLocks/>
                </p:cNvSpPr>
                <p:nvPr/>
              </p:nvSpPr>
              <p:spPr bwMode="auto">
                <a:xfrm>
                  <a:off x="3693" y="7517"/>
                  <a:ext cx="42" cy="132"/>
                </a:xfrm>
                <a:custGeom>
                  <a:avLst/>
                  <a:gdLst/>
                  <a:ahLst/>
                  <a:cxnLst>
                    <a:cxn ang="0">
                      <a:pos x="79" y="269"/>
                    </a:cxn>
                    <a:cxn ang="0">
                      <a:pos x="11" y="213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79" h="269">
                      <a:moveTo>
                        <a:pt x="79" y="269"/>
                      </a:moveTo>
                      <a:cubicBezTo>
                        <a:pt x="50" y="263"/>
                        <a:pt x="22" y="258"/>
                        <a:pt x="11" y="213"/>
                      </a:cubicBezTo>
                      <a:cubicBezTo>
                        <a:pt x="0" y="168"/>
                        <a:pt x="5" y="84"/>
                        <a:pt x="11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4" name="Freeform 50"/>
                <p:cNvSpPr>
                  <a:spLocks/>
                </p:cNvSpPr>
                <p:nvPr/>
              </p:nvSpPr>
              <p:spPr bwMode="auto">
                <a:xfrm>
                  <a:off x="3879" y="6233"/>
                  <a:ext cx="900" cy="412"/>
                </a:xfrm>
                <a:custGeom>
                  <a:avLst/>
                  <a:gdLst/>
                  <a:ahLst/>
                  <a:cxnLst>
                    <a:cxn ang="0">
                      <a:pos x="0" y="127"/>
                    </a:cxn>
                    <a:cxn ang="0">
                      <a:pos x="146" y="84"/>
                    </a:cxn>
                    <a:cxn ang="0">
                      <a:pos x="283" y="189"/>
                    </a:cxn>
                    <a:cxn ang="0">
                      <a:pos x="393" y="279"/>
                    </a:cxn>
                    <a:cxn ang="0">
                      <a:pos x="718" y="84"/>
                    </a:cxn>
                    <a:cxn ang="0">
                      <a:pos x="770" y="18"/>
                    </a:cxn>
                    <a:cxn ang="0">
                      <a:pos x="896" y="18"/>
                    </a:cxn>
                    <a:cxn ang="0">
                      <a:pos x="864" y="127"/>
                    </a:cxn>
                    <a:cxn ang="0">
                      <a:pos x="476" y="367"/>
                    </a:cxn>
                    <a:cxn ang="0">
                      <a:pos x="399" y="422"/>
                    </a:cxn>
                    <a:cxn ang="0">
                      <a:pos x="264" y="341"/>
                    </a:cxn>
                    <a:cxn ang="0">
                      <a:pos x="64" y="127"/>
                    </a:cxn>
                  </a:cxnLst>
                  <a:rect l="0" t="0" r="r" b="b"/>
                  <a:pathLst>
                    <a:path w="934" h="426">
                      <a:moveTo>
                        <a:pt x="0" y="127"/>
                      </a:moveTo>
                      <a:cubicBezTo>
                        <a:pt x="49" y="100"/>
                        <a:pt x="99" y="74"/>
                        <a:pt x="146" y="84"/>
                      </a:cubicBezTo>
                      <a:cubicBezTo>
                        <a:pt x="193" y="94"/>
                        <a:pt x="242" y="157"/>
                        <a:pt x="283" y="189"/>
                      </a:cubicBezTo>
                      <a:cubicBezTo>
                        <a:pt x="324" y="221"/>
                        <a:pt x="321" y="296"/>
                        <a:pt x="393" y="279"/>
                      </a:cubicBezTo>
                      <a:cubicBezTo>
                        <a:pt x="465" y="262"/>
                        <a:pt x="655" y="127"/>
                        <a:pt x="718" y="84"/>
                      </a:cubicBezTo>
                      <a:cubicBezTo>
                        <a:pt x="781" y="41"/>
                        <a:pt x="740" y="29"/>
                        <a:pt x="770" y="18"/>
                      </a:cubicBezTo>
                      <a:cubicBezTo>
                        <a:pt x="800" y="7"/>
                        <a:pt x="880" y="0"/>
                        <a:pt x="896" y="18"/>
                      </a:cubicBezTo>
                      <a:cubicBezTo>
                        <a:pt x="912" y="36"/>
                        <a:pt x="934" y="69"/>
                        <a:pt x="864" y="127"/>
                      </a:cubicBezTo>
                      <a:cubicBezTo>
                        <a:pt x="794" y="185"/>
                        <a:pt x="553" y="318"/>
                        <a:pt x="476" y="367"/>
                      </a:cubicBezTo>
                      <a:cubicBezTo>
                        <a:pt x="399" y="416"/>
                        <a:pt x="434" y="426"/>
                        <a:pt x="399" y="422"/>
                      </a:cubicBezTo>
                      <a:cubicBezTo>
                        <a:pt x="364" y="418"/>
                        <a:pt x="320" y="390"/>
                        <a:pt x="264" y="341"/>
                      </a:cubicBezTo>
                      <a:cubicBezTo>
                        <a:pt x="208" y="292"/>
                        <a:pt x="136" y="209"/>
                        <a:pt x="64" y="127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3470" y="4901"/>
              <a:ext cx="1681" cy="1502"/>
              <a:chOff x="1676" y="4674"/>
              <a:chExt cx="1681" cy="1388"/>
            </a:xfrm>
          </p:grpSpPr>
          <p:sp>
            <p:nvSpPr>
              <p:cNvPr id="159" name="Freeform 52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3" name="Freeform 53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Oval 54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Oval 55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Freeform 56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57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58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59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249" name="Freeform 60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Oval 61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1" name="Oval 62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63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64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" name="Group 65"/>
              <p:cNvGrpSpPr>
                <a:grpSpLocks/>
              </p:cNvGrpSpPr>
              <p:nvPr/>
            </p:nvGrpSpPr>
            <p:grpSpPr bwMode="auto">
              <a:xfrm>
                <a:off x="2193" y="4674"/>
                <a:ext cx="724" cy="603"/>
                <a:chOff x="2192" y="4675"/>
                <a:chExt cx="733" cy="641"/>
              </a:xfrm>
            </p:grpSpPr>
            <p:sp>
              <p:nvSpPr>
                <p:cNvPr id="218" name="Freeform 66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67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6" name="Group 68"/>
                <p:cNvGrpSpPr>
                  <a:grpSpLocks/>
                </p:cNvGrpSpPr>
                <p:nvPr/>
              </p:nvGrpSpPr>
              <p:grpSpPr bwMode="auto">
                <a:xfrm>
                  <a:off x="2277" y="4675"/>
                  <a:ext cx="504" cy="375"/>
                  <a:chOff x="2752" y="831"/>
                  <a:chExt cx="1126" cy="891"/>
                </a:xfrm>
              </p:grpSpPr>
              <p:grpSp>
                <p:nvGrpSpPr>
                  <p:cNvPr id="17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067" y="831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225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9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0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1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2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3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4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5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6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7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8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9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0" name="Oval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1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2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3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4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5" name="WordArt 90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46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7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3" name="Freeform 94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4" name="Freeform 95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21" name="Freeform 96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8" name="Group 97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216" name="Freeform 98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99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97" name="296 Rectángulo"/>
          <p:cNvSpPr/>
          <p:nvPr/>
        </p:nvSpPr>
        <p:spPr>
          <a:xfrm>
            <a:off x="1428728" y="4786322"/>
            <a:ext cx="677140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3600" b="1" dirty="0" smtClean="0">
                <a:solidFill>
                  <a:srgbClr val="FF0000"/>
                </a:solidFill>
                <a:latin typeface="Comic Sans MS" pitchFamily="66" charset="0"/>
              </a:rPr>
              <a:t> “Que paséis un buen verano”</a:t>
            </a:r>
            <a:endParaRPr lang="es-ES" sz="3600" dirty="0">
              <a:solidFill>
                <a:srgbClr val="FF0000"/>
              </a:solidFill>
            </a:endParaRPr>
          </a:p>
        </p:txBody>
      </p:sp>
      <p:grpSp>
        <p:nvGrpSpPr>
          <p:cNvPr id="19" name="Group 44"/>
          <p:cNvGrpSpPr>
            <a:grpSpLocks/>
          </p:cNvGrpSpPr>
          <p:nvPr/>
        </p:nvGrpSpPr>
        <p:grpSpPr bwMode="auto">
          <a:xfrm>
            <a:off x="7143768" y="2357430"/>
            <a:ext cx="1071570" cy="2156081"/>
            <a:chOff x="1676" y="2861"/>
            <a:chExt cx="3979" cy="6076"/>
          </a:xfrm>
        </p:grpSpPr>
        <p:sp>
          <p:nvSpPr>
            <p:cNvPr id="299" name="Freeform 45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0" name="Freeform 46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1" name="Freeform 47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Freeform 48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3" name="Freeform 49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4" name="Freeform 50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5" name="Freeform 51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" name="Group 52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311" name="Freeform 53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" name="Group 5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13" name="Freeform 55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4" name="Freeform 56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5" name="Freeform 57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6" name="Freeform 58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7" name="Freeform 59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8" name="Oval 60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" name="Oval 61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" name="Freeform 62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" name="Freeform 63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07" name="Freeform 64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" name="Freeform 65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" name="Oval 66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" name="Freeform 67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" name="Group 2"/>
          <p:cNvGrpSpPr>
            <a:grpSpLocks/>
          </p:cNvGrpSpPr>
          <p:nvPr/>
        </p:nvGrpSpPr>
        <p:grpSpPr bwMode="auto">
          <a:xfrm>
            <a:off x="5643570" y="1643050"/>
            <a:ext cx="1785950" cy="3081349"/>
            <a:chOff x="5096" y="8118"/>
            <a:chExt cx="1410" cy="2265"/>
          </a:xfrm>
        </p:grpSpPr>
        <p:grpSp>
          <p:nvGrpSpPr>
            <p:cNvPr id="23" name="Group 3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325" name="Freeform 4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6" name="Freeform 5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7" name="Freeform 6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8" name="Freeform 7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9" name="Freeform 8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0" name="Freeform 9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1" name="Freeform 10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2" name="Freeform 11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" name="Group 12"/>
              <p:cNvGrpSpPr>
                <a:grpSpLocks/>
              </p:cNvGrpSpPr>
              <p:nvPr/>
            </p:nvGrpSpPr>
            <p:grpSpPr bwMode="auto">
              <a:xfrm>
                <a:off x="5287" y="8118"/>
                <a:ext cx="1049" cy="747"/>
                <a:chOff x="7062" y="5424"/>
                <a:chExt cx="2041" cy="1336"/>
              </a:xfrm>
            </p:grpSpPr>
            <p:sp>
              <p:nvSpPr>
                <p:cNvPr id="335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5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337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6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339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7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341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2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3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4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5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6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7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8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9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1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34" name="Freeform 30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24" name="Oval 31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7" name="151 Grupo"/>
          <p:cNvGrpSpPr/>
          <p:nvPr/>
        </p:nvGrpSpPr>
        <p:grpSpPr>
          <a:xfrm>
            <a:off x="6286512" y="4214818"/>
            <a:ext cx="2500330" cy="1071570"/>
            <a:chOff x="3714744" y="4214818"/>
            <a:chExt cx="4011612" cy="1854200"/>
          </a:xfrm>
        </p:grpSpPr>
        <p:grpSp>
          <p:nvGrpSpPr>
            <p:cNvPr id="8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156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9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54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4500562" y="1214422"/>
            <a:ext cx="1428760" cy="1428760"/>
            <a:chOff x="2904" y="8552"/>
            <a:chExt cx="1493" cy="1547"/>
          </a:xfrm>
        </p:grpSpPr>
        <p:sp>
          <p:nvSpPr>
            <p:cNvPr id="16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" name="Group 2"/>
          <p:cNvGrpSpPr>
            <a:grpSpLocks/>
          </p:cNvGrpSpPr>
          <p:nvPr/>
        </p:nvGrpSpPr>
        <p:grpSpPr bwMode="auto">
          <a:xfrm>
            <a:off x="6500826" y="3357562"/>
            <a:ext cx="714380" cy="1071570"/>
            <a:chOff x="4622" y="7327"/>
            <a:chExt cx="3136" cy="3385"/>
          </a:xfrm>
        </p:grpSpPr>
        <p:sp>
          <p:nvSpPr>
            <p:cNvPr id="194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05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05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6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6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" name="Group 2"/>
          <p:cNvGrpSpPr>
            <a:grpSpLocks/>
          </p:cNvGrpSpPr>
          <p:nvPr/>
        </p:nvGrpSpPr>
        <p:grpSpPr bwMode="auto">
          <a:xfrm>
            <a:off x="0" y="285728"/>
            <a:ext cx="2428860" cy="2286016"/>
            <a:chOff x="1676" y="4676"/>
            <a:chExt cx="1681" cy="1386"/>
          </a:xfrm>
        </p:grpSpPr>
        <p:sp>
          <p:nvSpPr>
            <p:cNvPr id="4099" name="Freeform 3"/>
            <p:cNvSpPr>
              <a:spLocks/>
            </p:cNvSpPr>
            <p:nvPr/>
          </p:nvSpPr>
          <p:spPr bwMode="auto">
            <a:xfrm>
              <a:off x="2915" y="5029"/>
              <a:ext cx="442" cy="873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75" y="13"/>
                </a:cxn>
                <a:cxn ang="0">
                  <a:pos x="293" y="52"/>
                </a:cxn>
                <a:cxn ang="0">
                  <a:pos x="337" y="326"/>
                </a:cxn>
                <a:cxn ang="0">
                  <a:pos x="337" y="570"/>
                </a:cxn>
                <a:cxn ang="0">
                  <a:pos x="443" y="849"/>
                </a:cxn>
                <a:cxn ang="0">
                  <a:pos x="308" y="712"/>
                </a:cxn>
                <a:cxn ang="0">
                  <a:pos x="205" y="529"/>
                </a:cxn>
                <a:cxn ang="0">
                  <a:pos x="114" y="362"/>
                </a:cxn>
                <a:cxn ang="0">
                  <a:pos x="16" y="290"/>
                </a:cxn>
                <a:cxn ang="0">
                  <a:pos x="16" y="175"/>
                </a:cxn>
              </a:cxnLst>
              <a:rect l="0" t="0" r="r" b="b"/>
              <a:pathLst>
                <a:path w="448" h="873">
                  <a:moveTo>
                    <a:pt x="0" y="103"/>
                  </a:moveTo>
                  <a:cubicBezTo>
                    <a:pt x="13" y="62"/>
                    <a:pt x="26" y="21"/>
                    <a:pt x="75" y="13"/>
                  </a:cubicBezTo>
                  <a:cubicBezTo>
                    <a:pt x="124" y="5"/>
                    <a:pt x="249" y="0"/>
                    <a:pt x="293" y="52"/>
                  </a:cubicBezTo>
                  <a:cubicBezTo>
                    <a:pt x="337" y="104"/>
                    <a:pt x="330" y="240"/>
                    <a:pt x="337" y="326"/>
                  </a:cubicBezTo>
                  <a:cubicBezTo>
                    <a:pt x="344" y="412"/>
                    <a:pt x="319" y="483"/>
                    <a:pt x="337" y="570"/>
                  </a:cubicBezTo>
                  <a:cubicBezTo>
                    <a:pt x="355" y="657"/>
                    <a:pt x="448" y="825"/>
                    <a:pt x="443" y="849"/>
                  </a:cubicBezTo>
                  <a:cubicBezTo>
                    <a:pt x="438" y="873"/>
                    <a:pt x="348" y="765"/>
                    <a:pt x="308" y="712"/>
                  </a:cubicBezTo>
                  <a:cubicBezTo>
                    <a:pt x="268" y="659"/>
                    <a:pt x="237" y="587"/>
                    <a:pt x="205" y="529"/>
                  </a:cubicBezTo>
                  <a:cubicBezTo>
                    <a:pt x="173" y="471"/>
                    <a:pt x="145" y="402"/>
                    <a:pt x="114" y="362"/>
                  </a:cubicBezTo>
                  <a:cubicBezTo>
                    <a:pt x="83" y="322"/>
                    <a:pt x="32" y="321"/>
                    <a:pt x="16" y="290"/>
                  </a:cubicBezTo>
                  <a:cubicBezTo>
                    <a:pt x="0" y="259"/>
                    <a:pt x="8" y="217"/>
                    <a:pt x="16" y="175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0" name="Freeform 4"/>
            <p:cNvSpPr>
              <a:spLocks/>
            </p:cNvSpPr>
            <p:nvPr/>
          </p:nvSpPr>
          <p:spPr bwMode="auto">
            <a:xfrm>
              <a:off x="1676" y="5092"/>
              <a:ext cx="375" cy="735"/>
            </a:xfrm>
            <a:custGeom>
              <a:avLst/>
              <a:gdLst/>
              <a:ahLst/>
              <a:cxnLst>
                <a:cxn ang="0">
                  <a:pos x="734" y="175"/>
                </a:cxn>
                <a:cxn ang="0">
                  <a:pos x="635" y="36"/>
                </a:cxn>
                <a:cxn ang="0">
                  <a:pos x="558" y="2"/>
                </a:cxn>
                <a:cxn ang="0">
                  <a:pos x="405" y="49"/>
                </a:cxn>
                <a:cxn ang="0">
                  <a:pos x="335" y="261"/>
                </a:cxn>
                <a:cxn ang="0">
                  <a:pos x="335" y="481"/>
                </a:cxn>
                <a:cxn ang="0">
                  <a:pos x="223" y="735"/>
                </a:cxn>
                <a:cxn ang="0">
                  <a:pos x="49" y="851"/>
                </a:cxn>
                <a:cxn ang="0">
                  <a:pos x="518" y="668"/>
                </a:cxn>
                <a:cxn ang="0">
                  <a:pos x="704" y="462"/>
                </a:cxn>
                <a:cxn ang="0">
                  <a:pos x="731" y="277"/>
                </a:cxn>
              </a:cxnLst>
              <a:rect l="0" t="0" r="r" b="b"/>
              <a:pathLst>
                <a:path w="739" h="862">
                  <a:moveTo>
                    <a:pt x="734" y="175"/>
                  </a:moveTo>
                  <a:cubicBezTo>
                    <a:pt x="699" y="120"/>
                    <a:pt x="664" y="65"/>
                    <a:pt x="635" y="36"/>
                  </a:cubicBezTo>
                  <a:cubicBezTo>
                    <a:pt x="606" y="7"/>
                    <a:pt x="596" y="0"/>
                    <a:pt x="558" y="2"/>
                  </a:cubicBezTo>
                  <a:cubicBezTo>
                    <a:pt x="520" y="4"/>
                    <a:pt x="442" y="6"/>
                    <a:pt x="405" y="49"/>
                  </a:cubicBezTo>
                  <a:cubicBezTo>
                    <a:pt x="368" y="92"/>
                    <a:pt x="347" y="189"/>
                    <a:pt x="335" y="261"/>
                  </a:cubicBezTo>
                  <a:cubicBezTo>
                    <a:pt x="323" y="333"/>
                    <a:pt x="354" y="402"/>
                    <a:pt x="335" y="481"/>
                  </a:cubicBezTo>
                  <a:cubicBezTo>
                    <a:pt x="316" y="560"/>
                    <a:pt x="271" y="673"/>
                    <a:pt x="223" y="735"/>
                  </a:cubicBezTo>
                  <a:cubicBezTo>
                    <a:pt x="175" y="797"/>
                    <a:pt x="0" y="862"/>
                    <a:pt x="49" y="851"/>
                  </a:cubicBezTo>
                  <a:cubicBezTo>
                    <a:pt x="98" y="840"/>
                    <a:pt x="409" y="733"/>
                    <a:pt x="518" y="668"/>
                  </a:cubicBezTo>
                  <a:cubicBezTo>
                    <a:pt x="627" y="603"/>
                    <a:pt x="669" y="527"/>
                    <a:pt x="704" y="462"/>
                  </a:cubicBezTo>
                  <a:cubicBezTo>
                    <a:pt x="739" y="397"/>
                    <a:pt x="735" y="337"/>
                    <a:pt x="731" y="27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1" name="Oval 5"/>
            <p:cNvSpPr>
              <a:spLocks noChangeArrowheads="1"/>
            </p:cNvSpPr>
            <p:nvPr/>
          </p:nvSpPr>
          <p:spPr bwMode="auto">
            <a:xfrm>
              <a:off x="2063" y="4856"/>
              <a:ext cx="980" cy="1206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2" name="Oval 6"/>
            <p:cNvSpPr>
              <a:spLocks noChangeArrowheads="1"/>
            </p:cNvSpPr>
            <p:nvPr/>
          </p:nvSpPr>
          <p:spPr bwMode="auto">
            <a:xfrm>
              <a:off x="2270" y="5519"/>
              <a:ext cx="575" cy="507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401" y="5548"/>
              <a:ext cx="273" cy="356"/>
            </a:xfrm>
            <a:custGeom>
              <a:avLst/>
              <a:gdLst/>
              <a:ahLst/>
              <a:cxnLst>
                <a:cxn ang="0">
                  <a:pos x="372" y="399"/>
                </a:cxn>
                <a:cxn ang="0">
                  <a:pos x="251" y="464"/>
                </a:cxn>
                <a:cxn ang="0">
                  <a:pos x="168" y="390"/>
                </a:cxn>
                <a:cxn ang="0">
                  <a:pos x="168" y="241"/>
                </a:cxn>
                <a:cxn ang="0">
                  <a:pos x="307" y="195"/>
                </a:cxn>
                <a:cxn ang="0">
                  <a:pos x="344" y="129"/>
                </a:cxn>
                <a:cxn ang="0">
                  <a:pos x="326" y="37"/>
                </a:cxn>
                <a:cxn ang="0">
                  <a:pos x="233" y="9"/>
                </a:cxn>
                <a:cxn ang="0">
                  <a:pos x="103" y="18"/>
                </a:cxn>
                <a:cxn ang="0">
                  <a:pos x="19" y="120"/>
                </a:cxn>
                <a:cxn ang="0">
                  <a:pos x="121" y="204"/>
                </a:cxn>
                <a:cxn ang="0">
                  <a:pos x="158" y="427"/>
                </a:cxn>
                <a:cxn ang="0">
                  <a:pos x="56" y="455"/>
                </a:cxn>
                <a:cxn ang="0">
                  <a:pos x="0" y="362"/>
                </a:cxn>
              </a:cxnLst>
              <a:rect l="0" t="0" r="r" b="b"/>
              <a:pathLst>
                <a:path w="372" h="469">
                  <a:moveTo>
                    <a:pt x="372" y="399"/>
                  </a:moveTo>
                  <a:cubicBezTo>
                    <a:pt x="328" y="432"/>
                    <a:pt x="285" y="466"/>
                    <a:pt x="251" y="464"/>
                  </a:cubicBezTo>
                  <a:cubicBezTo>
                    <a:pt x="217" y="462"/>
                    <a:pt x="182" y="427"/>
                    <a:pt x="168" y="390"/>
                  </a:cubicBezTo>
                  <a:cubicBezTo>
                    <a:pt x="154" y="353"/>
                    <a:pt x="145" y="274"/>
                    <a:pt x="168" y="241"/>
                  </a:cubicBezTo>
                  <a:cubicBezTo>
                    <a:pt x="191" y="208"/>
                    <a:pt x="278" y="214"/>
                    <a:pt x="307" y="195"/>
                  </a:cubicBezTo>
                  <a:cubicBezTo>
                    <a:pt x="336" y="176"/>
                    <a:pt x="341" y="155"/>
                    <a:pt x="344" y="129"/>
                  </a:cubicBezTo>
                  <a:cubicBezTo>
                    <a:pt x="347" y="103"/>
                    <a:pt x="344" y="57"/>
                    <a:pt x="326" y="37"/>
                  </a:cubicBezTo>
                  <a:cubicBezTo>
                    <a:pt x="308" y="17"/>
                    <a:pt x="270" y="12"/>
                    <a:pt x="233" y="9"/>
                  </a:cubicBezTo>
                  <a:cubicBezTo>
                    <a:pt x="196" y="6"/>
                    <a:pt x="139" y="0"/>
                    <a:pt x="103" y="18"/>
                  </a:cubicBezTo>
                  <a:cubicBezTo>
                    <a:pt x="67" y="36"/>
                    <a:pt x="16" y="89"/>
                    <a:pt x="19" y="120"/>
                  </a:cubicBezTo>
                  <a:cubicBezTo>
                    <a:pt x="22" y="151"/>
                    <a:pt x="98" y="153"/>
                    <a:pt x="121" y="204"/>
                  </a:cubicBezTo>
                  <a:cubicBezTo>
                    <a:pt x="144" y="255"/>
                    <a:pt x="169" y="385"/>
                    <a:pt x="158" y="427"/>
                  </a:cubicBezTo>
                  <a:cubicBezTo>
                    <a:pt x="147" y="469"/>
                    <a:pt x="82" y="466"/>
                    <a:pt x="56" y="455"/>
                  </a:cubicBezTo>
                  <a:cubicBezTo>
                    <a:pt x="30" y="444"/>
                    <a:pt x="15" y="403"/>
                    <a:pt x="0" y="36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311" y="5371"/>
              <a:ext cx="191" cy="182"/>
            </a:xfrm>
            <a:custGeom>
              <a:avLst/>
              <a:gdLst/>
              <a:ahLst/>
              <a:cxnLst>
                <a:cxn ang="0">
                  <a:pos x="122" y="233"/>
                </a:cxn>
                <a:cxn ang="0">
                  <a:pos x="234" y="195"/>
                </a:cxn>
                <a:cxn ang="0">
                  <a:pos x="225" y="28"/>
                </a:cxn>
                <a:cxn ang="0">
                  <a:pos x="32" y="28"/>
                </a:cxn>
                <a:cxn ang="0">
                  <a:pos x="32" y="149"/>
                </a:cxn>
                <a:cxn ang="0">
                  <a:pos x="122" y="233"/>
                </a:cxn>
              </a:cxnLst>
              <a:rect l="0" t="0" r="r" b="b"/>
              <a:pathLst>
                <a:path w="259" h="241">
                  <a:moveTo>
                    <a:pt x="122" y="233"/>
                  </a:moveTo>
                  <a:cubicBezTo>
                    <a:pt x="156" y="241"/>
                    <a:pt x="217" y="229"/>
                    <a:pt x="234" y="195"/>
                  </a:cubicBezTo>
                  <a:cubicBezTo>
                    <a:pt x="251" y="161"/>
                    <a:pt x="259" y="56"/>
                    <a:pt x="225" y="28"/>
                  </a:cubicBezTo>
                  <a:cubicBezTo>
                    <a:pt x="191" y="0"/>
                    <a:pt x="64" y="8"/>
                    <a:pt x="32" y="28"/>
                  </a:cubicBezTo>
                  <a:cubicBezTo>
                    <a:pt x="0" y="48"/>
                    <a:pt x="17" y="115"/>
                    <a:pt x="32" y="149"/>
                  </a:cubicBezTo>
                  <a:cubicBezTo>
                    <a:pt x="47" y="183"/>
                    <a:pt x="88" y="225"/>
                    <a:pt x="122" y="23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2667" y="5370"/>
              <a:ext cx="158" cy="183"/>
            </a:xfrm>
            <a:custGeom>
              <a:avLst/>
              <a:gdLst/>
              <a:ahLst/>
              <a:cxnLst>
                <a:cxn ang="0">
                  <a:pos x="11" y="196"/>
                </a:cxn>
                <a:cxn ang="0">
                  <a:pos x="11" y="109"/>
                </a:cxn>
                <a:cxn ang="0">
                  <a:pos x="76" y="9"/>
                </a:cxn>
                <a:cxn ang="0">
                  <a:pos x="197" y="57"/>
                </a:cxn>
                <a:cxn ang="0">
                  <a:pos x="178" y="196"/>
                </a:cxn>
                <a:cxn ang="0">
                  <a:pos x="57" y="242"/>
                </a:cxn>
              </a:cxnLst>
              <a:rect l="0" t="0" r="r" b="b"/>
              <a:pathLst>
                <a:path w="214" h="242">
                  <a:moveTo>
                    <a:pt x="11" y="196"/>
                  </a:moveTo>
                  <a:cubicBezTo>
                    <a:pt x="5" y="168"/>
                    <a:pt x="0" y="140"/>
                    <a:pt x="11" y="109"/>
                  </a:cubicBezTo>
                  <a:cubicBezTo>
                    <a:pt x="22" y="78"/>
                    <a:pt x="45" y="18"/>
                    <a:pt x="76" y="9"/>
                  </a:cubicBezTo>
                  <a:cubicBezTo>
                    <a:pt x="107" y="0"/>
                    <a:pt x="180" y="26"/>
                    <a:pt x="197" y="57"/>
                  </a:cubicBezTo>
                  <a:cubicBezTo>
                    <a:pt x="214" y="88"/>
                    <a:pt x="201" y="165"/>
                    <a:pt x="178" y="196"/>
                  </a:cubicBezTo>
                  <a:cubicBezTo>
                    <a:pt x="155" y="227"/>
                    <a:pt x="85" y="236"/>
                    <a:pt x="57" y="24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6" name="Group 10"/>
            <p:cNvGrpSpPr>
              <a:grpSpLocks/>
            </p:cNvGrpSpPr>
            <p:nvPr/>
          </p:nvGrpSpPr>
          <p:grpSpPr bwMode="auto">
            <a:xfrm rot="4959431">
              <a:off x="2746" y="5059"/>
              <a:ext cx="562" cy="278"/>
              <a:chOff x="3881" y="2537"/>
              <a:chExt cx="693" cy="406"/>
            </a:xfrm>
          </p:grpSpPr>
          <p:sp>
            <p:nvSpPr>
              <p:cNvPr id="4107" name="Freeform 11"/>
              <p:cNvSpPr>
                <a:spLocks/>
              </p:cNvSpPr>
              <p:nvPr/>
            </p:nvSpPr>
            <p:spPr bwMode="auto">
              <a:xfrm>
                <a:off x="3881" y="2537"/>
                <a:ext cx="693" cy="406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7" y="263"/>
                  </a:cxn>
                  <a:cxn ang="0">
                    <a:pos x="40" y="367"/>
                  </a:cxn>
                  <a:cxn ang="0">
                    <a:pos x="309" y="227"/>
                  </a:cxn>
                  <a:cxn ang="0">
                    <a:pos x="560" y="375"/>
                  </a:cxn>
                  <a:cxn ang="0">
                    <a:pos x="681" y="43"/>
                  </a:cxn>
                  <a:cxn ang="0">
                    <a:pos x="488" y="116"/>
                  </a:cxn>
                  <a:cxn ang="0">
                    <a:pos x="309" y="116"/>
                  </a:cxn>
                  <a:cxn ang="0">
                    <a:pos x="142" y="43"/>
                  </a:cxn>
                </a:cxnLst>
                <a:rect l="0" t="0" r="r" b="b"/>
                <a:pathLst>
                  <a:path w="693" h="406">
                    <a:moveTo>
                      <a:pt x="77" y="43"/>
                    </a:moveTo>
                    <a:cubicBezTo>
                      <a:pt x="75" y="126"/>
                      <a:pt x="73" y="209"/>
                      <a:pt x="67" y="263"/>
                    </a:cubicBezTo>
                    <a:cubicBezTo>
                      <a:pt x="61" y="317"/>
                      <a:pt x="0" y="373"/>
                      <a:pt x="40" y="367"/>
                    </a:cubicBezTo>
                    <a:cubicBezTo>
                      <a:pt x="80" y="361"/>
                      <a:pt x="222" y="226"/>
                      <a:pt x="309" y="227"/>
                    </a:cubicBezTo>
                    <a:cubicBezTo>
                      <a:pt x="396" y="228"/>
                      <a:pt x="498" y="406"/>
                      <a:pt x="560" y="375"/>
                    </a:cubicBezTo>
                    <a:cubicBezTo>
                      <a:pt x="622" y="344"/>
                      <a:pt x="693" y="86"/>
                      <a:pt x="681" y="43"/>
                    </a:cubicBezTo>
                    <a:cubicBezTo>
                      <a:pt x="669" y="0"/>
                      <a:pt x="550" y="104"/>
                      <a:pt x="488" y="116"/>
                    </a:cubicBezTo>
                    <a:cubicBezTo>
                      <a:pt x="426" y="128"/>
                      <a:pt x="367" y="128"/>
                      <a:pt x="309" y="116"/>
                    </a:cubicBezTo>
                    <a:cubicBezTo>
                      <a:pt x="251" y="104"/>
                      <a:pt x="173" y="55"/>
                      <a:pt x="142" y="4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8" name="Oval 12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179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9" name="Oval 13"/>
            <p:cNvSpPr>
              <a:spLocks noChangeArrowheads="1"/>
            </p:cNvSpPr>
            <p:nvPr/>
          </p:nvSpPr>
          <p:spPr bwMode="auto">
            <a:xfrm>
              <a:off x="2382" y="5402"/>
              <a:ext cx="120" cy="14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10" name="Oval 14"/>
            <p:cNvSpPr>
              <a:spLocks noChangeArrowheads="1"/>
            </p:cNvSpPr>
            <p:nvPr/>
          </p:nvSpPr>
          <p:spPr bwMode="auto">
            <a:xfrm>
              <a:off x="2654" y="5402"/>
              <a:ext cx="119" cy="14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2051" y="4936"/>
              <a:ext cx="952" cy="466"/>
            </a:xfrm>
            <a:custGeom>
              <a:avLst/>
              <a:gdLst/>
              <a:ahLst/>
              <a:cxnLst>
                <a:cxn ang="0">
                  <a:pos x="0" y="243"/>
                </a:cxn>
                <a:cxn ang="0">
                  <a:pos x="186" y="186"/>
                </a:cxn>
                <a:cxn ang="0">
                  <a:pos x="175" y="324"/>
                </a:cxn>
                <a:cxn ang="0">
                  <a:pos x="388" y="214"/>
                </a:cxn>
                <a:cxn ang="0">
                  <a:pos x="328" y="365"/>
                </a:cxn>
                <a:cxn ang="0">
                  <a:pos x="730" y="229"/>
                </a:cxn>
                <a:cxn ang="0">
                  <a:pos x="703" y="324"/>
                </a:cxn>
                <a:cxn ang="0">
                  <a:pos x="874" y="172"/>
                </a:cxn>
                <a:cxn ang="0">
                  <a:pos x="849" y="68"/>
                </a:cxn>
                <a:cxn ang="0">
                  <a:pos x="750" y="45"/>
                </a:cxn>
                <a:cxn ang="0">
                  <a:pos x="499" y="5"/>
                </a:cxn>
                <a:cxn ang="0">
                  <a:pos x="314" y="13"/>
                </a:cxn>
                <a:cxn ang="0">
                  <a:pos x="146" y="45"/>
                </a:cxn>
                <a:cxn ang="0">
                  <a:pos x="9" y="137"/>
                </a:cxn>
              </a:cxnLst>
              <a:rect l="0" t="0" r="r" b="b"/>
              <a:pathLst>
                <a:path w="898" h="368">
                  <a:moveTo>
                    <a:pt x="0" y="243"/>
                  </a:moveTo>
                  <a:cubicBezTo>
                    <a:pt x="78" y="208"/>
                    <a:pt x="157" y="173"/>
                    <a:pt x="186" y="186"/>
                  </a:cubicBezTo>
                  <a:cubicBezTo>
                    <a:pt x="215" y="199"/>
                    <a:pt x="141" y="319"/>
                    <a:pt x="175" y="324"/>
                  </a:cubicBezTo>
                  <a:cubicBezTo>
                    <a:pt x="209" y="329"/>
                    <a:pt x="363" y="207"/>
                    <a:pt x="388" y="214"/>
                  </a:cubicBezTo>
                  <a:cubicBezTo>
                    <a:pt x="413" y="221"/>
                    <a:pt x="271" y="362"/>
                    <a:pt x="328" y="365"/>
                  </a:cubicBezTo>
                  <a:cubicBezTo>
                    <a:pt x="385" y="368"/>
                    <a:pt x="668" y="236"/>
                    <a:pt x="730" y="229"/>
                  </a:cubicBezTo>
                  <a:cubicBezTo>
                    <a:pt x="792" y="222"/>
                    <a:pt x="679" y="333"/>
                    <a:pt x="703" y="324"/>
                  </a:cubicBezTo>
                  <a:cubicBezTo>
                    <a:pt x="727" y="315"/>
                    <a:pt x="850" y="215"/>
                    <a:pt x="874" y="172"/>
                  </a:cubicBezTo>
                  <a:cubicBezTo>
                    <a:pt x="898" y="129"/>
                    <a:pt x="870" y="89"/>
                    <a:pt x="849" y="68"/>
                  </a:cubicBezTo>
                  <a:cubicBezTo>
                    <a:pt x="828" y="47"/>
                    <a:pt x="808" y="55"/>
                    <a:pt x="750" y="45"/>
                  </a:cubicBezTo>
                  <a:cubicBezTo>
                    <a:pt x="692" y="35"/>
                    <a:pt x="572" y="10"/>
                    <a:pt x="499" y="5"/>
                  </a:cubicBezTo>
                  <a:cubicBezTo>
                    <a:pt x="426" y="0"/>
                    <a:pt x="373" y="6"/>
                    <a:pt x="314" y="13"/>
                  </a:cubicBezTo>
                  <a:cubicBezTo>
                    <a:pt x="255" y="20"/>
                    <a:pt x="197" y="24"/>
                    <a:pt x="146" y="45"/>
                  </a:cubicBezTo>
                  <a:cubicBezTo>
                    <a:pt x="95" y="66"/>
                    <a:pt x="32" y="114"/>
                    <a:pt x="9" y="13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7" name="Group 16"/>
            <p:cNvGrpSpPr>
              <a:grpSpLocks/>
            </p:cNvGrpSpPr>
            <p:nvPr/>
          </p:nvGrpSpPr>
          <p:grpSpPr bwMode="auto">
            <a:xfrm>
              <a:off x="2192" y="4676"/>
              <a:ext cx="723" cy="602"/>
              <a:chOff x="2192" y="4676"/>
              <a:chExt cx="733" cy="640"/>
            </a:xfrm>
          </p:grpSpPr>
          <p:sp>
            <p:nvSpPr>
              <p:cNvPr id="4113" name="Freeform 17"/>
              <p:cNvSpPr>
                <a:spLocks/>
              </p:cNvSpPr>
              <p:nvPr/>
            </p:nvSpPr>
            <p:spPr bwMode="auto">
              <a:xfrm>
                <a:off x="2203" y="5015"/>
                <a:ext cx="694" cy="301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369" y="20"/>
                  </a:cxn>
                  <a:cxn ang="0">
                    <a:pos x="527" y="29"/>
                  </a:cxn>
                  <a:cxn ang="0">
                    <a:pos x="778" y="94"/>
                  </a:cxn>
                  <a:cxn ang="0">
                    <a:pos x="694" y="387"/>
                  </a:cxn>
                  <a:cxn ang="0">
                    <a:pos x="443" y="326"/>
                  </a:cxn>
                  <a:cxn ang="0">
                    <a:pos x="295" y="326"/>
                  </a:cxn>
                  <a:cxn ang="0">
                    <a:pos x="42" y="387"/>
                  </a:cxn>
                  <a:cxn ang="0">
                    <a:pos x="42" y="196"/>
                  </a:cxn>
                  <a:cxn ang="0">
                    <a:pos x="118" y="29"/>
                  </a:cxn>
                </a:cxnLst>
                <a:rect l="0" t="0" r="r" b="b"/>
                <a:pathLst>
                  <a:path w="806" h="426">
                    <a:moveTo>
                      <a:pt x="118" y="29"/>
                    </a:moveTo>
                    <a:cubicBezTo>
                      <a:pt x="172" y="0"/>
                      <a:pt x="301" y="20"/>
                      <a:pt x="369" y="20"/>
                    </a:cubicBezTo>
                    <a:cubicBezTo>
                      <a:pt x="437" y="20"/>
                      <a:pt x="459" y="17"/>
                      <a:pt x="527" y="29"/>
                    </a:cubicBezTo>
                    <a:cubicBezTo>
                      <a:pt x="595" y="41"/>
                      <a:pt x="750" y="34"/>
                      <a:pt x="778" y="94"/>
                    </a:cubicBezTo>
                    <a:cubicBezTo>
                      <a:pt x="806" y="154"/>
                      <a:pt x="750" y="348"/>
                      <a:pt x="694" y="387"/>
                    </a:cubicBezTo>
                    <a:cubicBezTo>
                      <a:pt x="638" y="426"/>
                      <a:pt x="509" y="336"/>
                      <a:pt x="443" y="326"/>
                    </a:cubicBezTo>
                    <a:cubicBezTo>
                      <a:pt x="377" y="316"/>
                      <a:pt x="362" y="316"/>
                      <a:pt x="295" y="326"/>
                    </a:cubicBezTo>
                    <a:cubicBezTo>
                      <a:pt x="228" y="336"/>
                      <a:pt x="84" y="409"/>
                      <a:pt x="42" y="387"/>
                    </a:cubicBezTo>
                    <a:cubicBezTo>
                      <a:pt x="0" y="365"/>
                      <a:pt x="32" y="257"/>
                      <a:pt x="42" y="196"/>
                    </a:cubicBezTo>
                    <a:cubicBezTo>
                      <a:pt x="52" y="135"/>
                      <a:pt x="64" y="58"/>
                      <a:pt x="118" y="29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14" name="Freeform 18"/>
              <p:cNvSpPr>
                <a:spLocks/>
              </p:cNvSpPr>
              <p:nvPr/>
            </p:nvSpPr>
            <p:spPr bwMode="auto">
              <a:xfrm>
                <a:off x="2200" y="4676"/>
                <a:ext cx="690" cy="578"/>
              </a:xfrm>
              <a:custGeom>
                <a:avLst/>
                <a:gdLst/>
                <a:ahLst/>
                <a:cxnLst>
                  <a:cxn ang="0">
                    <a:pos x="48" y="626"/>
                  </a:cxn>
                  <a:cxn ang="0">
                    <a:pos x="346" y="570"/>
                  </a:cxn>
                  <a:cxn ang="0">
                    <a:pos x="615" y="682"/>
                  </a:cxn>
                  <a:cxn ang="0">
                    <a:pos x="699" y="487"/>
                  </a:cxn>
                  <a:cxn ang="0">
                    <a:pos x="717" y="217"/>
                  </a:cxn>
                  <a:cxn ang="0">
                    <a:pos x="587" y="59"/>
                  </a:cxn>
                  <a:cxn ang="0">
                    <a:pos x="364" y="4"/>
                  </a:cxn>
                  <a:cxn ang="0">
                    <a:pos x="206" y="32"/>
                  </a:cxn>
                  <a:cxn ang="0">
                    <a:pos x="95" y="134"/>
                  </a:cxn>
                  <a:cxn ang="0">
                    <a:pos x="76" y="273"/>
                  </a:cxn>
                  <a:cxn ang="0">
                    <a:pos x="58" y="450"/>
                  </a:cxn>
                  <a:cxn ang="0">
                    <a:pos x="48" y="626"/>
                  </a:cxn>
                </a:cxnLst>
                <a:rect l="0" t="0" r="r" b="b"/>
                <a:pathLst>
                  <a:path w="736" h="696">
                    <a:moveTo>
                      <a:pt x="48" y="626"/>
                    </a:moveTo>
                    <a:cubicBezTo>
                      <a:pt x="96" y="646"/>
                      <a:pt x="251" y="561"/>
                      <a:pt x="346" y="570"/>
                    </a:cubicBezTo>
                    <a:cubicBezTo>
                      <a:pt x="441" y="579"/>
                      <a:pt x="556" y="696"/>
                      <a:pt x="615" y="682"/>
                    </a:cubicBezTo>
                    <a:cubicBezTo>
                      <a:pt x="674" y="668"/>
                      <a:pt x="682" y="564"/>
                      <a:pt x="699" y="487"/>
                    </a:cubicBezTo>
                    <a:cubicBezTo>
                      <a:pt x="716" y="410"/>
                      <a:pt x="736" y="288"/>
                      <a:pt x="717" y="217"/>
                    </a:cubicBezTo>
                    <a:cubicBezTo>
                      <a:pt x="698" y="146"/>
                      <a:pt x="646" y="94"/>
                      <a:pt x="587" y="59"/>
                    </a:cubicBezTo>
                    <a:cubicBezTo>
                      <a:pt x="528" y="24"/>
                      <a:pt x="427" y="8"/>
                      <a:pt x="364" y="4"/>
                    </a:cubicBezTo>
                    <a:cubicBezTo>
                      <a:pt x="301" y="0"/>
                      <a:pt x="251" y="10"/>
                      <a:pt x="206" y="32"/>
                    </a:cubicBezTo>
                    <a:cubicBezTo>
                      <a:pt x="161" y="54"/>
                      <a:pt x="117" y="94"/>
                      <a:pt x="95" y="134"/>
                    </a:cubicBezTo>
                    <a:cubicBezTo>
                      <a:pt x="73" y="174"/>
                      <a:pt x="82" y="220"/>
                      <a:pt x="76" y="273"/>
                    </a:cubicBezTo>
                    <a:cubicBezTo>
                      <a:pt x="70" y="326"/>
                      <a:pt x="64" y="390"/>
                      <a:pt x="58" y="450"/>
                    </a:cubicBezTo>
                    <a:cubicBezTo>
                      <a:pt x="52" y="510"/>
                      <a:pt x="0" y="606"/>
                      <a:pt x="48" y="62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" name="Group 19"/>
              <p:cNvGrpSpPr>
                <a:grpSpLocks/>
              </p:cNvGrpSpPr>
              <p:nvPr/>
            </p:nvGrpSpPr>
            <p:grpSpPr bwMode="auto">
              <a:xfrm>
                <a:off x="2277" y="4676"/>
                <a:ext cx="504" cy="375"/>
                <a:chOff x="2752" y="836"/>
                <a:chExt cx="1126" cy="892"/>
              </a:xfrm>
            </p:grpSpPr>
            <p:grpSp>
              <p:nvGrpSpPr>
                <p:cNvPr id="19" name="Group 20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4117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18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19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1" name="Freeform 25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2" name="Freeform 26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3" name="Freeform 27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4" name="Freeform 28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6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7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8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9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0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1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2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3" name="Freeform 37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4" name="Freeform 38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5" name="Freeform 39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6" name="Freeform 40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7" name="WordArt 4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138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9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40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141" name="Freeform 45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42" name="Freeform 46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43" name="Freeform 47"/>
              <p:cNvSpPr>
                <a:spLocks/>
              </p:cNvSpPr>
              <p:nvPr/>
            </p:nvSpPr>
            <p:spPr bwMode="auto">
              <a:xfrm>
                <a:off x="2192" y="5027"/>
                <a:ext cx="733" cy="267"/>
              </a:xfrm>
              <a:custGeom>
                <a:avLst/>
                <a:gdLst/>
                <a:ahLst/>
                <a:cxnLst>
                  <a:cxn ang="0">
                    <a:pos x="78" y="26"/>
                  </a:cxn>
                  <a:cxn ang="0">
                    <a:pos x="244" y="39"/>
                  </a:cxn>
                  <a:cxn ang="0">
                    <a:pos x="425" y="39"/>
                  </a:cxn>
                  <a:cxn ang="0">
                    <a:pos x="698" y="47"/>
                  </a:cxn>
                  <a:cxn ang="0">
                    <a:pos x="653" y="116"/>
                  </a:cxn>
                  <a:cxn ang="0">
                    <a:pos x="640" y="212"/>
                  </a:cxn>
                  <a:cxn ang="0">
                    <a:pos x="589" y="227"/>
                  </a:cxn>
                  <a:cxn ang="0">
                    <a:pos x="402" y="144"/>
                  </a:cxn>
                  <a:cxn ang="0">
                    <a:pos x="244" y="151"/>
                  </a:cxn>
                  <a:cxn ang="0">
                    <a:pos x="33" y="193"/>
                  </a:cxn>
                  <a:cxn ang="0">
                    <a:pos x="78" y="26"/>
                  </a:cxn>
                </a:cxnLst>
                <a:rect l="0" t="0" r="r" b="b"/>
                <a:pathLst>
                  <a:path w="736" h="238">
                    <a:moveTo>
                      <a:pt x="78" y="26"/>
                    </a:moveTo>
                    <a:cubicBezTo>
                      <a:pt x="113" y="0"/>
                      <a:pt x="186" y="37"/>
                      <a:pt x="244" y="39"/>
                    </a:cubicBezTo>
                    <a:cubicBezTo>
                      <a:pt x="302" y="41"/>
                      <a:pt x="349" y="38"/>
                      <a:pt x="425" y="39"/>
                    </a:cubicBezTo>
                    <a:cubicBezTo>
                      <a:pt x="501" y="40"/>
                      <a:pt x="660" y="34"/>
                      <a:pt x="698" y="47"/>
                    </a:cubicBezTo>
                    <a:cubicBezTo>
                      <a:pt x="736" y="60"/>
                      <a:pt x="663" y="89"/>
                      <a:pt x="653" y="116"/>
                    </a:cubicBezTo>
                    <a:cubicBezTo>
                      <a:pt x="643" y="143"/>
                      <a:pt x="651" y="193"/>
                      <a:pt x="640" y="212"/>
                    </a:cubicBezTo>
                    <a:cubicBezTo>
                      <a:pt x="629" y="231"/>
                      <a:pt x="629" y="238"/>
                      <a:pt x="589" y="227"/>
                    </a:cubicBezTo>
                    <a:cubicBezTo>
                      <a:pt x="549" y="216"/>
                      <a:pt x="459" y="157"/>
                      <a:pt x="402" y="144"/>
                    </a:cubicBezTo>
                    <a:cubicBezTo>
                      <a:pt x="345" y="131"/>
                      <a:pt x="305" y="143"/>
                      <a:pt x="244" y="151"/>
                    </a:cubicBezTo>
                    <a:cubicBezTo>
                      <a:pt x="183" y="159"/>
                      <a:pt x="66" y="212"/>
                      <a:pt x="33" y="193"/>
                    </a:cubicBezTo>
                    <a:cubicBezTo>
                      <a:pt x="0" y="174"/>
                      <a:pt x="43" y="52"/>
                      <a:pt x="78" y="2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0" name="Group 48"/>
            <p:cNvGrpSpPr>
              <a:grpSpLocks/>
            </p:cNvGrpSpPr>
            <p:nvPr/>
          </p:nvGrpSpPr>
          <p:grpSpPr bwMode="auto">
            <a:xfrm rot="15556514">
              <a:off x="1847" y="5119"/>
              <a:ext cx="478" cy="261"/>
              <a:chOff x="3881" y="2537"/>
              <a:chExt cx="693" cy="406"/>
            </a:xfrm>
          </p:grpSpPr>
          <p:sp>
            <p:nvSpPr>
              <p:cNvPr id="4145" name="Freeform 49"/>
              <p:cNvSpPr>
                <a:spLocks/>
              </p:cNvSpPr>
              <p:nvPr/>
            </p:nvSpPr>
            <p:spPr bwMode="auto">
              <a:xfrm>
                <a:off x="3881" y="2537"/>
                <a:ext cx="693" cy="406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7" y="263"/>
                  </a:cxn>
                  <a:cxn ang="0">
                    <a:pos x="40" y="367"/>
                  </a:cxn>
                  <a:cxn ang="0">
                    <a:pos x="309" y="227"/>
                  </a:cxn>
                  <a:cxn ang="0">
                    <a:pos x="560" y="375"/>
                  </a:cxn>
                  <a:cxn ang="0">
                    <a:pos x="681" y="43"/>
                  </a:cxn>
                  <a:cxn ang="0">
                    <a:pos x="488" y="116"/>
                  </a:cxn>
                  <a:cxn ang="0">
                    <a:pos x="309" y="116"/>
                  </a:cxn>
                  <a:cxn ang="0">
                    <a:pos x="142" y="43"/>
                  </a:cxn>
                </a:cxnLst>
                <a:rect l="0" t="0" r="r" b="b"/>
                <a:pathLst>
                  <a:path w="693" h="406">
                    <a:moveTo>
                      <a:pt x="77" y="43"/>
                    </a:moveTo>
                    <a:cubicBezTo>
                      <a:pt x="75" y="126"/>
                      <a:pt x="73" y="209"/>
                      <a:pt x="67" y="263"/>
                    </a:cubicBezTo>
                    <a:cubicBezTo>
                      <a:pt x="61" y="317"/>
                      <a:pt x="0" y="373"/>
                      <a:pt x="40" y="367"/>
                    </a:cubicBezTo>
                    <a:cubicBezTo>
                      <a:pt x="80" y="361"/>
                      <a:pt x="222" y="226"/>
                      <a:pt x="309" y="227"/>
                    </a:cubicBezTo>
                    <a:cubicBezTo>
                      <a:pt x="396" y="228"/>
                      <a:pt x="498" y="406"/>
                      <a:pt x="560" y="375"/>
                    </a:cubicBezTo>
                    <a:cubicBezTo>
                      <a:pt x="622" y="344"/>
                      <a:pt x="693" y="86"/>
                      <a:pt x="681" y="43"/>
                    </a:cubicBezTo>
                    <a:cubicBezTo>
                      <a:pt x="669" y="0"/>
                      <a:pt x="550" y="104"/>
                      <a:pt x="488" y="116"/>
                    </a:cubicBezTo>
                    <a:cubicBezTo>
                      <a:pt x="426" y="128"/>
                      <a:pt x="367" y="128"/>
                      <a:pt x="309" y="116"/>
                    </a:cubicBezTo>
                    <a:cubicBezTo>
                      <a:pt x="251" y="104"/>
                      <a:pt x="173" y="55"/>
                      <a:pt x="142" y="4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46" name="Oval 50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179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60" name="159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55618"/>
              <a:gd name="adj2" fmla="val 120428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97" name="196 CuadroTexto"/>
          <p:cNvSpPr txBox="1"/>
          <p:nvPr/>
        </p:nvSpPr>
        <p:spPr>
          <a:xfrm>
            <a:off x="6215074" y="1928802"/>
            <a:ext cx="25717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 smtClean="0">
                <a:ln>
                  <a:solidFill>
                    <a:schemeClr val="bg1"/>
                  </a:solidFill>
                </a:ln>
                <a:solidFill>
                  <a:srgbClr val="FF0000"/>
                </a:solidFill>
                <a:latin typeface="Comic Sans MS" pitchFamily="66" charset="0"/>
                <a:cs typeface="Arial" pitchFamily="34" charset="0"/>
              </a:rPr>
              <a:t>ES PELIGROSO</a:t>
            </a:r>
            <a:endParaRPr lang="es-ES" sz="2400" b="1" dirty="0">
              <a:ln>
                <a:solidFill>
                  <a:schemeClr val="bg1"/>
                </a:solidFill>
              </a:ln>
              <a:solidFill>
                <a:srgbClr val="FF0000"/>
              </a:solidFill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" name="Group 141"/>
          <p:cNvGrpSpPr>
            <a:grpSpLocks/>
          </p:cNvGrpSpPr>
          <p:nvPr/>
        </p:nvGrpSpPr>
        <p:grpSpPr bwMode="auto">
          <a:xfrm>
            <a:off x="2214546" y="2786058"/>
            <a:ext cx="1428760" cy="1285884"/>
            <a:chOff x="2904" y="8552"/>
            <a:chExt cx="1493" cy="1547"/>
          </a:xfrm>
        </p:grpSpPr>
        <p:sp>
          <p:nvSpPr>
            <p:cNvPr id="10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2" name="111 CuadroTexto"/>
          <p:cNvSpPr txBox="1"/>
          <p:nvPr/>
        </p:nvSpPr>
        <p:spPr>
          <a:xfrm>
            <a:off x="3786182" y="3071810"/>
            <a:ext cx="27860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 smtClean="0">
                <a:ln>
                  <a:solidFill>
                    <a:schemeClr val="bg1"/>
                  </a:solidFill>
                </a:ln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TENGO QUE TENER PRECAUCIÓN</a:t>
            </a:r>
            <a:endParaRPr lang="es-ES" sz="2400" b="1" dirty="0">
              <a:ln>
                <a:solidFill>
                  <a:schemeClr val="bg1"/>
                </a:solidFill>
              </a:ln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94959049"/>
      </p:ext>
    </p:extLst>
  </p:cSld>
  <p:clrMapOvr>
    <a:masterClrMapping/>
  </p:clrMapOvr>
  <p:transition advTm="4976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7" name="151 Grupo"/>
          <p:cNvGrpSpPr/>
          <p:nvPr/>
        </p:nvGrpSpPr>
        <p:grpSpPr>
          <a:xfrm>
            <a:off x="6286512" y="4214818"/>
            <a:ext cx="2500330" cy="1071570"/>
            <a:chOff x="3714744" y="4214818"/>
            <a:chExt cx="4011612" cy="1854200"/>
          </a:xfrm>
        </p:grpSpPr>
        <p:grpSp>
          <p:nvGrpSpPr>
            <p:cNvPr id="8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156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9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54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4500562" y="1214422"/>
            <a:ext cx="1428760" cy="1428760"/>
            <a:chOff x="2904" y="8552"/>
            <a:chExt cx="1493" cy="1547"/>
          </a:xfrm>
        </p:grpSpPr>
        <p:sp>
          <p:nvSpPr>
            <p:cNvPr id="16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" name="Group 2"/>
          <p:cNvGrpSpPr>
            <a:grpSpLocks/>
          </p:cNvGrpSpPr>
          <p:nvPr/>
        </p:nvGrpSpPr>
        <p:grpSpPr bwMode="auto">
          <a:xfrm>
            <a:off x="6500826" y="3357562"/>
            <a:ext cx="714380" cy="1071570"/>
            <a:chOff x="4622" y="7327"/>
            <a:chExt cx="3136" cy="3385"/>
          </a:xfrm>
        </p:grpSpPr>
        <p:sp>
          <p:nvSpPr>
            <p:cNvPr id="194" name="Freeform 3"/>
            <p:cNvSpPr>
              <a:spLocks/>
            </p:cNvSpPr>
            <p:nvPr/>
          </p:nvSpPr>
          <p:spPr bwMode="auto">
            <a:xfrm>
              <a:off x="4622" y="9541"/>
              <a:ext cx="3136" cy="1171"/>
            </a:xfrm>
            <a:custGeom>
              <a:avLst/>
              <a:gdLst/>
              <a:ahLst/>
              <a:cxnLst>
                <a:cxn ang="0">
                  <a:pos x="1249" y="158"/>
                </a:cxn>
                <a:cxn ang="0">
                  <a:pos x="2099" y="56"/>
                </a:cxn>
                <a:cxn ang="0">
                  <a:pos x="2940" y="493"/>
                </a:cxn>
                <a:cxn ang="0">
                  <a:pos x="2857" y="994"/>
                </a:cxn>
                <a:cxn ang="0">
                  <a:pos x="1268" y="1149"/>
                </a:cxn>
                <a:cxn ang="0">
                  <a:pos x="97" y="864"/>
                </a:cxn>
                <a:cxn ang="0">
                  <a:pos x="683" y="214"/>
                </a:cxn>
                <a:cxn ang="0">
                  <a:pos x="1315" y="158"/>
                </a:cxn>
              </a:cxnLst>
              <a:rect l="0" t="0" r="r" b="b"/>
              <a:pathLst>
                <a:path w="3136" h="1171">
                  <a:moveTo>
                    <a:pt x="1249" y="158"/>
                  </a:moveTo>
                  <a:cubicBezTo>
                    <a:pt x="1533" y="79"/>
                    <a:pt x="1817" y="0"/>
                    <a:pt x="2099" y="56"/>
                  </a:cubicBezTo>
                  <a:cubicBezTo>
                    <a:pt x="2381" y="112"/>
                    <a:pt x="2814" y="337"/>
                    <a:pt x="2940" y="493"/>
                  </a:cubicBezTo>
                  <a:cubicBezTo>
                    <a:pt x="3066" y="649"/>
                    <a:pt x="3136" y="885"/>
                    <a:pt x="2857" y="994"/>
                  </a:cubicBezTo>
                  <a:cubicBezTo>
                    <a:pt x="2578" y="1103"/>
                    <a:pt x="1728" y="1171"/>
                    <a:pt x="1268" y="1149"/>
                  </a:cubicBezTo>
                  <a:cubicBezTo>
                    <a:pt x="808" y="1127"/>
                    <a:pt x="194" y="1020"/>
                    <a:pt x="97" y="864"/>
                  </a:cubicBezTo>
                  <a:cubicBezTo>
                    <a:pt x="0" y="708"/>
                    <a:pt x="480" y="332"/>
                    <a:pt x="683" y="214"/>
                  </a:cubicBezTo>
                  <a:cubicBezTo>
                    <a:pt x="886" y="96"/>
                    <a:pt x="1100" y="127"/>
                    <a:pt x="1315" y="158"/>
                  </a:cubicBezTo>
                </a:path>
              </a:pathLst>
            </a:custGeom>
            <a:solidFill>
              <a:srgbClr val="00B0F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4"/>
            <p:cNvSpPr>
              <a:spLocks/>
            </p:cNvSpPr>
            <p:nvPr/>
          </p:nvSpPr>
          <p:spPr bwMode="auto">
            <a:xfrm>
              <a:off x="5295" y="7327"/>
              <a:ext cx="1523" cy="2498"/>
            </a:xfrm>
            <a:custGeom>
              <a:avLst/>
              <a:gdLst/>
              <a:ahLst/>
              <a:cxnLst>
                <a:cxn ang="0">
                  <a:pos x="0" y="2409"/>
                </a:cxn>
                <a:cxn ang="0">
                  <a:pos x="177" y="2084"/>
                </a:cxn>
                <a:cxn ang="0">
                  <a:pos x="268" y="505"/>
                </a:cxn>
                <a:cxn ang="0">
                  <a:pos x="642" y="59"/>
                </a:cxn>
                <a:cxn ang="0">
                  <a:pos x="1129" y="152"/>
                </a:cxn>
                <a:cxn ang="0">
                  <a:pos x="1191" y="361"/>
                </a:cxn>
                <a:cxn ang="0">
                  <a:pos x="1453" y="626"/>
                </a:cxn>
                <a:cxn ang="0">
                  <a:pos x="772" y="663"/>
                </a:cxn>
                <a:cxn ang="0">
                  <a:pos x="960" y="449"/>
                </a:cxn>
                <a:cxn ang="0">
                  <a:pos x="892" y="219"/>
                </a:cxn>
                <a:cxn ang="0">
                  <a:pos x="703" y="219"/>
                </a:cxn>
                <a:cxn ang="0">
                  <a:pos x="406" y="551"/>
                </a:cxn>
                <a:cxn ang="0">
                  <a:pos x="406" y="1341"/>
                </a:cxn>
                <a:cxn ang="0">
                  <a:pos x="474" y="2140"/>
                </a:cxn>
                <a:cxn ang="0">
                  <a:pos x="642" y="2456"/>
                </a:cxn>
                <a:cxn ang="0">
                  <a:pos x="84" y="2391"/>
                </a:cxn>
              </a:cxnLst>
              <a:rect l="0" t="0" r="r" b="b"/>
              <a:pathLst>
                <a:path w="1523" h="2498">
                  <a:moveTo>
                    <a:pt x="0" y="2409"/>
                  </a:moveTo>
                  <a:cubicBezTo>
                    <a:pt x="66" y="2405"/>
                    <a:pt x="132" y="2401"/>
                    <a:pt x="177" y="2084"/>
                  </a:cubicBezTo>
                  <a:cubicBezTo>
                    <a:pt x="222" y="1767"/>
                    <a:pt x="191" y="842"/>
                    <a:pt x="268" y="505"/>
                  </a:cubicBezTo>
                  <a:cubicBezTo>
                    <a:pt x="345" y="168"/>
                    <a:pt x="499" y="118"/>
                    <a:pt x="642" y="59"/>
                  </a:cubicBezTo>
                  <a:cubicBezTo>
                    <a:pt x="785" y="0"/>
                    <a:pt x="1038" y="102"/>
                    <a:pt x="1129" y="152"/>
                  </a:cubicBezTo>
                  <a:cubicBezTo>
                    <a:pt x="1220" y="202"/>
                    <a:pt x="1137" y="282"/>
                    <a:pt x="1191" y="361"/>
                  </a:cubicBezTo>
                  <a:cubicBezTo>
                    <a:pt x="1245" y="440"/>
                    <a:pt x="1523" y="576"/>
                    <a:pt x="1453" y="626"/>
                  </a:cubicBezTo>
                  <a:cubicBezTo>
                    <a:pt x="1383" y="676"/>
                    <a:pt x="854" y="693"/>
                    <a:pt x="772" y="663"/>
                  </a:cubicBezTo>
                  <a:cubicBezTo>
                    <a:pt x="690" y="633"/>
                    <a:pt x="940" y="523"/>
                    <a:pt x="960" y="449"/>
                  </a:cubicBezTo>
                  <a:cubicBezTo>
                    <a:pt x="980" y="375"/>
                    <a:pt x="935" y="257"/>
                    <a:pt x="892" y="219"/>
                  </a:cubicBezTo>
                  <a:cubicBezTo>
                    <a:pt x="849" y="181"/>
                    <a:pt x="784" y="164"/>
                    <a:pt x="703" y="219"/>
                  </a:cubicBezTo>
                  <a:cubicBezTo>
                    <a:pt x="622" y="274"/>
                    <a:pt x="455" y="364"/>
                    <a:pt x="406" y="551"/>
                  </a:cubicBezTo>
                  <a:cubicBezTo>
                    <a:pt x="357" y="738"/>
                    <a:pt x="395" y="1076"/>
                    <a:pt x="406" y="1341"/>
                  </a:cubicBezTo>
                  <a:cubicBezTo>
                    <a:pt x="417" y="1606"/>
                    <a:pt x="435" y="1954"/>
                    <a:pt x="474" y="2140"/>
                  </a:cubicBezTo>
                  <a:cubicBezTo>
                    <a:pt x="513" y="2326"/>
                    <a:pt x="707" y="2414"/>
                    <a:pt x="642" y="2456"/>
                  </a:cubicBezTo>
                  <a:cubicBezTo>
                    <a:pt x="577" y="2498"/>
                    <a:pt x="330" y="2444"/>
                    <a:pt x="84" y="2391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5"/>
            <p:cNvSpPr>
              <a:spLocks/>
            </p:cNvSpPr>
            <p:nvPr/>
          </p:nvSpPr>
          <p:spPr bwMode="auto">
            <a:xfrm>
              <a:off x="5679" y="8465"/>
              <a:ext cx="211" cy="399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100" y="8"/>
                </a:cxn>
                <a:cxn ang="0">
                  <a:pos x="202" y="147"/>
                </a:cxn>
                <a:cxn ang="0">
                  <a:pos x="155" y="324"/>
                </a:cxn>
                <a:cxn ang="0">
                  <a:pos x="22" y="370"/>
                </a:cxn>
                <a:cxn ang="0">
                  <a:pos x="22" y="101"/>
                </a:cxn>
              </a:cxnLst>
              <a:rect l="0" t="0" r="r" b="b"/>
              <a:pathLst>
                <a:path w="211" h="399">
                  <a:moveTo>
                    <a:pt x="22" y="101"/>
                  </a:moveTo>
                  <a:cubicBezTo>
                    <a:pt x="35" y="41"/>
                    <a:pt x="70" y="0"/>
                    <a:pt x="100" y="8"/>
                  </a:cubicBezTo>
                  <a:cubicBezTo>
                    <a:pt x="130" y="16"/>
                    <a:pt x="193" y="94"/>
                    <a:pt x="202" y="147"/>
                  </a:cubicBezTo>
                  <a:cubicBezTo>
                    <a:pt x="211" y="200"/>
                    <a:pt x="185" y="287"/>
                    <a:pt x="155" y="324"/>
                  </a:cubicBezTo>
                  <a:cubicBezTo>
                    <a:pt x="125" y="361"/>
                    <a:pt x="44" y="399"/>
                    <a:pt x="22" y="370"/>
                  </a:cubicBezTo>
                  <a:cubicBezTo>
                    <a:pt x="0" y="341"/>
                    <a:pt x="9" y="161"/>
                    <a:pt x="22" y="10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05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05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6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6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" name="Group 2"/>
          <p:cNvGrpSpPr>
            <a:grpSpLocks/>
          </p:cNvGrpSpPr>
          <p:nvPr/>
        </p:nvGrpSpPr>
        <p:grpSpPr bwMode="auto">
          <a:xfrm>
            <a:off x="0" y="285728"/>
            <a:ext cx="2428860" cy="2286016"/>
            <a:chOff x="1676" y="4676"/>
            <a:chExt cx="1681" cy="1386"/>
          </a:xfrm>
        </p:grpSpPr>
        <p:sp>
          <p:nvSpPr>
            <p:cNvPr id="4099" name="Freeform 3"/>
            <p:cNvSpPr>
              <a:spLocks/>
            </p:cNvSpPr>
            <p:nvPr/>
          </p:nvSpPr>
          <p:spPr bwMode="auto">
            <a:xfrm>
              <a:off x="2915" y="5029"/>
              <a:ext cx="442" cy="873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75" y="13"/>
                </a:cxn>
                <a:cxn ang="0">
                  <a:pos x="293" y="52"/>
                </a:cxn>
                <a:cxn ang="0">
                  <a:pos x="337" y="326"/>
                </a:cxn>
                <a:cxn ang="0">
                  <a:pos x="337" y="570"/>
                </a:cxn>
                <a:cxn ang="0">
                  <a:pos x="443" y="849"/>
                </a:cxn>
                <a:cxn ang="0">
                  <a:pos x="308" y="712"/>
                </a:cxn>
                <a:cxn ang="0">
                  <a:pos x="205" y="529"/>
                </a:cxn>
                <a:cxn ang="0">
                  <a:pos x="114" y="362"/>
                </a:cxn>
                <a:cxn ang="0">
                  <a:pos x="16" y="290"/>
                </a:cxn>
                <a:cxn ang="0">
                  <a:pos x="16" y="175"/>
                </a:cxn>
              </a:cxnLst>
              <a:rect l="0" t="0" r="r" b="b"/>
              <a:pathLst>
                <a:path w="448" h="873">
                  <a:moveTo>
                    <a:pt x="0" y="103"/>
                  </a:moveTo>
                  <a:cubicBezTo>
                    <a:pt x="13" y="62"/>
                    <a:pt x="26" y="21"/>
                    <a:pt x="75" y="13"/>
                  </a:cubicBezTo>
                  <a:cubicBezTo>
                    <a:pt x="124" y="5"/>
                    <a:pt x="249" y="0"/>
                    <a:pt x="293" y="52"/>
                  </a:cubicBezTo>
                  <a:cubicBezTo>
                    <a:pt x="337" y="104"/>
                    <a:pt x="330" y="240"/>
                    <a:pt x="337" y="326"/>
                  </a:cubicBezTo>
                  <a:cubicBezTo>
                    <a:pt x="344" y="412"/>
                    <a:pt x="319" y="483"/>
                    <a:pt x="337" y="570"/>
                  </a:cubicBezTo>
                  <a:cubicBezTo>
                    <a:pt x="355" y="657"/>
                    <a:pt x="448" y="825"/>
                    <a:pt x="443" y="849"/>
                  </a:cubicBezTo>
                  <a:cubicBezTo>
                    <a:pt x="438" y="873"/>
                    <a:pt x="348" y="765"/>
                    <a:pt x="308" y="712"/>
                  </a:cubicBezTo>
                  <a:cubicBezTo>
                    <a:pt x="268" y="659"/>
                    <a:pt x="237" y="587"/>
                    <a:pt x="205" y="529"/>
                  </a:cubicBezTo>
                  <a:cubicBezTo>
                    <a:pt x="173" y="471"/>
                    <a:pt x="145" y="402"/>
                    <a:pt x="114" y="362"/>
                  </a:cubicBezTo>
                  <a:cubicBezTo>
                    <a:pt x="83" y="322"/>
                    <a:pt x="32" y="321"/>
                    <a:pt x="16" y="290"/>
                  </a:cubicBezTo>
                  <a:cubicBezTo>
                    <a:pt x="0" y="259"/>
                    <a:pt x="8" y="217"/>
                    <a:pt x="16" y="175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0" name="Freeform 4"/>
            <p:cNvSpPr>
              <a:spLocks/>
            </p:cNvSpPr>
            <p:nvPr/>
          </p:nvSpPr>
          <p:spPr bwMode="auto">
            <a:xfrm>
              <a:off x="1676" y="5092"/>
              <a:ext cx="375" cy="735"/>
            </a:xfrm>
            <a:custGeom>
              <a:avLst/>
              <a:gdLst/>
              <a:ahLst/>
              <a:cxnLst>
                <a:cxn ang="0">
                  <a:pos x="734" y="175"/>
                </a:cxn>
                <a:cxn ang="0">
                  <a:pos x="635" y="36"/>
                </a:cxn>
                <a:cxn ang="0">
                  <a:pos x="558" y="2"/>
                </a:cxn>
                <a:cxn ang="0">
                  <a:pos x="405" y="49"/>
                </a:cxn>
                <a:cxn ang="0">
                  <a:pos x="335" y="261"/>
                </a:cxn>
                <a:cxn ang="0">
                  <a:pos x="335" y="481"/>
                </a:cxn>
                <a:cxn ang="0">
                  <a:pos x="223" y="735"/>
                </a:cxn>
                <a:cxn ang="0">
                  <a:pos x="49" y="851"/>
                </a:cxn>
                <a:cxn ang="0">
                  <a:pos x="518" y="668"/>
                </a:cxn>
                <a:cxn ang="0">
                  <a:pos x="704" y="462"/>
                </a:cxn>
                <a:cxn ang="0">
                  <a:pos x="731" y="277"/>
                </a:cxn>
              </a:cxnLst>
              <a:rect l="0" t="0" r="r" b="b"/>
              <a:pathLst>
                <a:path w="739" h="862">
                  <a:moveTo>
                    <a:pt x="734" y="175"/>
                  </a:moveTo>
                  <a:cubicBezTo>
                    <a:pt x="699" y="120"/>
                    <a:pt x="664" y="65"/>
                    <a:pt x="635" y="36"/>
                  </a:cubicBezTo>
                  <a:cubicBezTo>
                    <a:pt x="606" y="7"/>
                    <a:pt x="596" y="0"/>
                    <a:pt x="558" y="2"/>
                  </a:cubicBezTo>
                  <a:cubicBezTo>
                    <a:pt x="520" y="4"/>
                    <a:pt x="442" y="6"/>
                    <a:pt x="405" y="49"/>
                  </a:cubicBezTo>
                  <a:cubicBezTo>
                    <a:pt x="368" y="92"/>
                    <a:pt x="347" y="189"/>
                    <a:pt x="335" y="261"/>
                  </a:cubicBezTo>
                  <a:cubicBezTo>
                    <a:pt x="323" y="333"/>
                    <a:pt x="354" y="402"/>
                    <a:pt x="335" y="481"/>
                  </a:cubicBezTo>
                  <a:cubicBezTo>
                    <a:pt x="316" y="560"/>
                    <a:pt x="271" y="673"/>
                    <a:pt x="223" y="735"/>
                  </a:cubicBezTo>
                  <a:cubicBezTo>
                    <a:pt x="175" y="797"/>
                    <a:pt x="0" y="862"/>
                    <a:pt x="49" y="851"/>
                  </a:cubicBezTo>
                  <a:cubicBezTo>
                    <a:pt x="98" y="840"/>
                    <a:pt x="409" y="733"/>
                    <a:pt x="518" y="668"/>
                  </a:cubicBezTo>
                  <a:cubicBezTo>
                    <a:pt x="627" y="603"/>
                    <a:pt x="669" y="527"/>
                    <a:pt x="704" y="462"/>
                  </a:cubicBezTo>
                  <a:cubicBezTo>
                    <a:pt x="739" y="397"/>
                    <a:pt x="735" y="337"/>
                    <a:pt x="731" y="27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1" name="Oval 5"/>
            <p:cNvSpPr>
              <a:spLocks noChangeArrowheads="1"/>
            </p:cNvSpPr>
            <p:nvPr/>
          </p:nvSpPr>
          <p:spPr bwMode="auto">
            <a:xfrm>
              <a:off x="2063" y="4856"/>
              <a:ext cx="980" cy="1206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2" name="Oval 6"/>
            <p:cNvSpPr>
              <a:spLocks noChangeArrowheads="1"/>
            </p:cNvSpPr>
            <p:nvPr/>
          </p:nvSpPr>
          <p:spPr bwMode="auto">
            <a:xfrm>
              <a:off x="2270" y="5519"/>
              <a:ext cx="575" cy="507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401" y="5548"/>
              <a:ext cx="273" cy="356"/>
            </a:xfrm>
            <a:custGeom>
              <a:avLst/>
              <a:gdLst/>
              <a:ahLst/>
              <a:cxnLst>
                <a:cxn ang="0">
                  <a:pos x="372" y="399"/>
                </a:cxn>
                <a:cxn ang="0">
                  <a:pos x="251" y="464"/>
                </a:cxn>
                <a:cxn ang="0">
                  <a:pos x="168" y="390"/>
                </a:cxn>
                <a:cxn ang="0">
                  <a:pos x="168" y="241"/>
                </a:cxn>
                <a:cxn ang="0">
                  <a:pos x="307" y="195"/>
                </a:cxn>
                <a:cxn ang="0">
                  <a:pos x="344" y="129"/>
                </a:cxn>
                <a:cxn ang="0">
                  <a:pos x="326" y="37"/>
                </a:cxn>
                <a:cxn ang="0">
                  <a:pos x="233" y="9"/>
                </a:cxn>
                <a:cxn ang="0">
                  <a:pos x="103" y="18"/>
                </a:cxn>
                <a:cxn ang="0">
                  <a:pos x="19" y="120"/>
                </a:cxn>
                <a:cxn ang="0">
                  <a:pos x="121" y="204"/>
                </a:cxn>
                <a:cxn ang="0">
                  <a:pos x="158" y="427"/>
                </a:cxn>
                <a:cxn ang="0">
                  <a:pos x="56" y="455"/>
                </a:cxn>
                <a:cxn ang="0">
                  <a:pos x="0" y="362"/>
                </a:cxn>
              </a:cxnLst>
              <a:rect l="0" t="0" r="r" b="b"/>
              <a:pathLst>
                <a:path w="372" h="469">
                  <a:moveTo>
                    <a:pt x="372" y="399"/>
                  </a:moveTo>
                  <a:cubicBezTo>
                    <a:pt x="328" y="432"/>
                    <a:pt x="285" y="466"/>
                    <a:pt x="251" y="464"/>
                  </a:cubicBezTo>
                  <a:cubicBezTo>
                    <a:pt x="217" y="462"/>
                    <a:pt x="182" y="427"/>
                    <a:pt x="168" y="390"/>
                  </a:cubicBezTo>
                  <a:cubicBezTo>
                    <a:pt x="154" y="353"/>
                    <a:pt x="145" y="274"/>
                    <a:pt x="168" y="241"/>
                  </a:cubicBezTo>
                  <a:cubicBezTo>
                    <a:pt x="191" y="208"/>
                    <a:pt x="278" y="214"/>
                    <a:pt x="307" y="195"/>
                  </a:cubicBezTo>
                  <a:cubicBezTo>
                    <a:pt x="336" y="176"/>
                    <a:pt x="341" y="155"/>
                    <a:pt x="344" y="129"/>
                  </a:cubicBezTo>
                  <a:cubicBezTo>
                    <a:pt x="347" y="103"/>
                    <a:pt x="344" y="57"/>
                    <a:pt x="326" y="37"/>
                  </a:cubicBezTo>
                  <a:cubicBezTo>
                    <a:pt x="308" y="17"/>
                    <a:pt x="270" y="12"/>
                    <a:pt x="233" y="9"/>
                  </a:cubicBezTo>
                  <a:cubicBezTo>
                    <a:pt x="196" y="6"/>
                    <a:pt x="139" y="0"/>
                    <a:pt x="103" y="18"/>
                  </a:cubicBezTo>
                  <a:cubicBezTo>
                    <a:pt x="67" y="36"/>
                    <a:pt x="16" y="89"/>
                    <a:pt x="19" y="120"/>
                  </a:cubicBezTo>
                  <a:cubicBezTo>
                    <a:pt x="22" y="151"/>
                    <a:pt x="98" y="153"/>
                    <a:pt x="121" y="204"/>
                  </a:cubicBezTo>
                  <a:cubicBezTo>
                    <a:pt x="144" y="255"/>
                    <a:pt x="169" y="385"/>
                    <a:pt x="158" y="427"/>
                  </a:cubicBezTo>
                  <a:cubicBezTo>
                    <a:pt x="147" y="469"/>
                    <a:pt x="82" y="466"/>
                    <a:pt x="56" y="455"/>
                  </a:cubicBezTo>
                  <a:cubicBezTo>
                    <a:pt x="30" y="444"/>
                    <a:pt x="15" y="403"/>
                    <a:pt x="0" y="36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311" y="5371"/>
              <a:ext cx="191" cy="182"/>
            </a:xfrm>
            <a:custGeom>
              <a:avLst/>
              <a:gdLst/>
              <a:ahLst/>
              <a:cxnLst>
                <a:cxn ang="0">
                  <a:pos x="122" y="233"/>
                </a:cxn>
                <a:cxn ang="0">
                  <a:pos x="234" y="195"/>
                </a:cxn>
                <a:cxn ang="0">
                  <a:pos x="225" y="28"/>
                </a:cxn>
                <a:cxn ang="0">
                  <a:pos x="32" y="28"/>
                </a:cxn>
                <a:cxn ang="0">
                  <a:pos x="32" y="149"/>
                </a:cxn>
                <a:cxn ang="0">
                  <a:pos x="122" y="233"/>
                </a:cxn>
              </a:cxnLst>
              <a:rect l="0" t="0" r="r" b="b"/>
              <a:pathLst>
                <a:path w="259" h="241">
                  <a:moveTo>
                    <a:pt x="122" y="233"/>
                  </a:moveTo>
                  <a:cubicBezTo>
                    <a:pt x="156" y="241"/>
                    <a:pt x="217" y="229"/>
                    <a:pt x="234" y="195"/>
                  </a:cubicBezTo>
                  <a:cubicBezTo>
                    <a:pt x="251" y="161"/>
                    <a:pt x="259" y="56"/>
                    <a:pt x="225" y="28"/>
                  </a:cubicBezTo>
                  <a:cubicBezTo>
                    <a:pt x="191" y="0"/>
                    <a:pt x="64" y="8"/>
                    <a:pt x="32" y="28"/>
                  </a:cubicBezTo>
                  <a:cubicBezTo>
                    <a:pt x="0" y="48"/>
                    <a:pt x="17" y="115"/>
                    <a:pt x="32" y="149"/>
                  </a:cubicBezTo>
                  <a:cubicBezTo>
                    <a:pt x="47" y="183"/>
                    <a:pt x="88" y="225"/>
                    <a:pt x="122" y="23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2667" y="5370"/>
              <a:ext cx="158" cy="183"/>
            </a:xfrm>
            <a:custGeom>
              <a:avLst/>
              <a:gdLst/>
              <a:ahLst/>
              <a:cxnLst>
                <a:cxn ang="0">
                  <a:pos x="11" y="196"/>
                </a:cxn>
                <a:cxn ang="0">
                  <a:pos x="11" y="109"/>
                </a:cxn>
                <a:cxn ang="0">
                  <a:pos x="76" y="9"/>
                </a:cxn>
                <a:cxn ang="0">
                  <a:pos x="197" y="57"/>
                </a:cxn>
                <a:cxn ang="0">
                  <a:pos x="178" y="196"/>
                </a:cxn>
                <a:cxn ang="0">
                  <a:pos x="57" y="242"/>
                </a:cxn>
              </a:cxnLst>
              <a:rect l="0" t="0" r="r" b="b"/>
              <a:pathLst>
                <a:path w="214" h="242">
                  <a:moveTo>
                    <a:pt x="11" y="196"/>
                  </a:moveTo>
                  <a:cubicBezTo>
                    <a:pt x="5" y="168"/>
                    <a:pt x="0" y="140"/>
                    <a:pt x="11" y="109"/>
                  </a:cubicBezTo>
                  <a:cubicBezTo>
                    <a:pt x="22" y="78"/>
                    <a:pt x="45" y="18"/>
                    <a:pt x="76" y="9"/>
                  </a:cubicBezTo>
                  <a:cubicBezTo>
                    <a:pt x="107" y="0"/>
                    <a:pt x="180" y="26"/>
                    <a:pt x="197" y="57"/>
                  </a:cubicBezTo>
                  <a:cubicBezTo>
                    <a:pt x="214" y="88"/>
                    <a:pt x="201" y="165"/>
                    <a:pt x="178" y="196"/>
                  </a:cubicBezTo>
                  <a:cubicBezTo>
                    <a:pt x="155" y="227"/>
                    <a:pt x="85" y="236"/>
                    <a:pt x="57" y="24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6" name="Group 10"/>
            <p:cNvGrpSpPr>
              <a:grpSpLocks/>
            </p:cNvGrpSpPr>
            <p:nvPr/>
          </p:nvGrpSpPr>
          <p:grpSpPr bwMode="auto">
            <a:xfrm rot="4959431">
              <a:off x="2746" y="5059"/>
              <a:ext cx="562" cy="278"/>
              <a:chOff x="3881" y="2537"/>
              <a:chExt cx="693" cy="406"/>
            </a:xfrm>
          </p:grpSpPr>
          <p:sp>
            <p:nvSpPr>
              <p:cNvPr id="4107" name="Freeform 11"/>
              <p:cNvSpPr>
                <a:spLocks/>
              </p:cNvSpPr>
              <p:nvPr/>
            </p:nvSpPr>
            <p:spPr bwMode="auto">
              <a:xfrm>
                <a:off x="3881" y="2537"/>
                <a:ext cx="693" cy="406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7" y="263"/>
                  </a:cxn>
                  <a:cxn ang="0">
                    <a:pos x="40" y="367"/>
                  </a:cxn>
                  <a:cxn ang="0">
                    <a:pos x="309" y="227"/>
                  </a:cxn>
                  <a:cxn ang="0">
                    <a:pos x="560" y="375"/>
                  </a:cxn>
                  <a:cxn ang="0">
                    <a:pos x="681" y="43"/>
                  </a:cxn>
                  <a:cxn ang="0">
                    <a:pos x="488" y="116"/>
                  </a:cxn>
                  <a:cxn ang="0">
                    <a:pos x="309" y="116"/>
                  </a:cxn>
                  <a:cxn ang="0">
                    <a:pos x="142" y="43"/>
                  </a:cxn>
                </a:cxnLst>
                <a:rect l="0" t="0" r="r" b="b"/>
                <a:pathLst>
                  <a:path w="693" h="406">
                    <a:moveTo>
                      <a:pt x="77" y="43"/>
                    </a:moveTo>
                    <a:cubicBezTo>
                      <a:pt x="75" y="126"/>
                      <a:pt x="73" y="209"/>
                      <a:pt x="67" y="263"/>
                    </a:cubicBezTo>
                    <a:cubicBezTo>
                      <a:pt x="61" y="317"/>
                      <a:pt x="0" y="373"/>
                      <a:pt x="40" y="367"/>
                    </a:cubicBezTo>
                    <a:cubicBezTo>
                      <a:pt x="80" y="361"/>
                      <a:pt x="222" y="226"/>
                      <a:pt x="309" y="227"/>
                    </a:cubicBezTo>
                    <a:cubicBezTo>
                      <a:pt x="396" y="228"/>
                      <a:pt x="498" y="406"/>
                      <a:pt x="560" y="375"/>
                    </a:cubicBezTo>
                    <a:cubicBezTo>
                      <a:pt x="622" y="344"/>
                      <a:pt x="693" y="86"/>
                      <a:pt x="681" y="43"/>
                    </a:cubicBezTo>
                    <a:cubicBezTo>
                      <a:pt x="669" y="0"/>
                      <a:pt x="550" y="104"/>
                      <a:pt x="488" y="116"/>
                    </a:cubicBezTo>
                    <a:cubicBezTo>
                      <a:pt x="426" y="128"/>
                      <a:pt x="367" y="128"/>
                      <a:pt x="309" y="116"/>
                    </a:cubicBezTo>
                    <a:cubicBezTo>
                      <a:pt x="251" y="104"/>
                      <a:pt x="173" y="55"/>
                      <a:pt x="142" y="4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8" name="Oval 12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179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9" name="Oval 13"/>
            <p:cNvSpPr>
              <a:spLocks noChangeArrowheads="1"/>
            </p:cNvSpPr>
            <p:nvPr/>
          </p:nvSpPr>
          <p:spPr bwMode="auto">
            <a:xfrm>
              <a:off x="2382" y="5402"/>
              <a:ext cx="120" cy="14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10" name="Oval 14"/>
            <p:cNvSpPr>
              <a:spLocks noChangeArrowheads="1"/>
            </p:cNvSpPr>
            <p:nvPr/>
          </p:nvSpPr>
          <p:spPr bwMode="auto">
            <a:xfrm>
              <a:off x="2654" y="5402"/>
              <a:ext cx="119" cy="14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2051" y="4936"/>
              <a:ext cx="952" cy="466"/>
            </a:xfrm>
            <a:custGeom>
              <a:avLst/>
              <a:gdLst/>
              <a:ahLst/>
              <a:cxnLst>
                <a:cxn ang="0">
                  <a:pos x="0" y="243"/>
                </a:cxn>
                <a:cxn ang="0">
                  <a:pos x="186" y="186"/>
                </a:cxn>
                <a:cxn ang="0">
                  <a:pos x="175" y="324"/>
                </a:cxn>
                <a:cxn ang="0">
                  <a:pos x="388" y="214"/>
                </a:cxn>
                <a:cxn ang="0">
                  <a:pos x="328" y="365"/>
                </a:cxn>
                <a:cxn ang="0">
                  <a:pos x="730" y="229"/>
                </a:cxn>
                <a:cxn ang="0">
                  <a:pos x="703" y="324"/>
                </a:cxn>
                <a:cxn ang="0">
                  <a:pos x="874" y="172"/>
                </a:cxn>
                <a:cxn ang="0">
                  <a:pos x="849" y="68"/>
                </a:cxn>
                <a:cxn ang="0">
                  <a:pos x="750" y="45"/>
                </a:cxn>
                <a:cxn ang="0">
                  <a:pos x="499" y="5"/>
                </a:cxn>
                <a:cxn ang="0">
                  <a:pos x="314" y="13"/>
                </a:cxn>
                <a:cxn ang="0">
                  <a:pos x="146" y="45"/>
                </a:cxn>
                <a:cxn ang="0">
                  <a:pos x="9" y="137"/>
                </a:cxn>
              </a:cxnLst>
              <a:rect l="0" t="0" r="r" b="b"/>
              <a:pathLst>
                <a:path w="898" h="368">
                  <a:moveTo>
                    <a:pt x="0" y="243"/>
                  </a:moveTo>
                  <a:cubicBezTo>
                    <a:pt x="78" y="208"/>
                    <a:pt x="157" y="173"/>
                    <a:pt x="186" y="186"/>
                  </a:cubicBezTo>
                  <a:cubicBezTo>
                    <a:pt x="215" y="199"/>
                    <a:pt x="141" y="319"/>
                    <a:pt x="175" y="324"/>
                  </a:cubicBezTo>
                  <a:cubicBezTo>
                    <a:pt x="209" y="329"/>
                    <a:pt x="363" y="207"/>
                    <a:pt x="388" y="214"/>
                  </a:cubicBezTo>
                  <a:cubicBezTo>
                    <a:pt x="413" y="221"/>
                    <a:pt x="271" y="362"/>
                    <a:pt x="328" y="365"/>
                  </a:cubicBezTo>
                  <a:cubicBezTo>
                    <a:pt x="385" y="368"/>
                    <a:pt x="668" y="236"/>
                    <a:pt x="730" y="229"/>
                  </a:cubicBezTo>
                  <a:cubicBezTo>
                    <a:pt x="792" y="222"/>
                    <a:pt x="679" y="333"/>
                    <a:pt x="703" y="324"/>
                  </a:cubicBezTo>
                  <a:cubicBezTo>
                    <a:pt x="727" y="315"/>
                    <a:pt x="850" y="215"/>
                    <a:pt x="874" y="172"/>
                  </a:cubicBezTo>
                  <a:cubicBezTo>
                    <a:pt x="898" y="129"/>
                    <a:pt x="870" y="89"/>
                    <a:pt x="849" y="68"/>
                  </a:cubicBezTo>
                  <a:cubicBezTo>
                    <a:pt x="828" y="47"/>
                    <a:pt x="808" y="55"/>
                    <a:pt x="750" y="45"/>
                  </a:cubicBezTo>
                  <a:cubicBezTo>
                    <a:pt x="692" y="35"/>
                    <a:pt x="572" y="10"/>
                    <a:pt x="499" y="5"/>
                  </a:cubicBezTo>
                  <a:cubicBezTo>
                    <a:pt x="426" y="0"/>
                    <a:pt x="373" y="6"/>
                    <a:pt x="314" y="13"/>
                  </a:cubicBezTo>
                  <a:cubicBezTo>
                    <a:pt x="255" y="20"/>
                    <a:pt x="197" y="24"/>
                    <a:pt x="146" y="45"/>
                  </a:cubicBezTo>
                  <a:cubicBezTo>
                    <a:pt x="95" y="66"/>
                    <a:pt x="32" y="114"/>
                    <a:pt x="9" y="13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7" name="Group 16"/>
            <p:cNvGrpSpPr>
              <a:grpSpLocks/>
            </p:cNvGrpSpPr>
            <p:nvPr/>
          </p:nvGrpSpPr>
          <p:grpSpPr bwMode="auto">
            <a:xfrm>
              <a:off x="2192" y="4676"/>
              <a:ext cx="723" cy="602"/>
              <a:chOff x="2192" y="4676"/>
              <a:chExt cx="733" cy="640"/>
            </a:xfrm>
          </p:grpSpPr>
          <p:sp>
            <p:nvSpPr>
              <p:cNvPr id="4113" name="Freeform 17"/>
              <p:cNvSpPr>
                <a:spLocks/>
              </p:cNvSpPr>
              <p:nvPr/>
            </p:nvSpPr>
            <p:spPr bwMode="auto">
              <a:xfrm>
                <a:off x="2203" y="5015"/>
                <a:ext cx="694" cy="301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369" y="20"/>
                  </a:cxn>
                  <a:cxn ang="0">
                    <a:pos x="527" y="29"/>
                  </a:cxn>
                  <a:cxn ang="0">
                    <a:pos x="778" y="94"/>
                  </a:cxn>
                  <a:cxn ang="0">
                    <a:pos x="694" y="387"/>
                  </a:cxn>
                  <a:cxn ang="0">
                    <a:pos x="443" y="326"/>
                  </a:cxn>
                  <a:cxn ang="0">
                    <a:pos x="295" y="326"/>
                  </a:cxn>
                  <a:cxn ang="0">
                    <a:pos x="42" y="387"/>
                  </a:cxn>
                  <a:cxn ang="0">
                    <a:pos x="42" y="196"/>
                  </a:cxn>
                  <a:cxn ang="0">
                    <a:pos x="118" y="29"/>
                  </a:cxn>
                </a:cxnLst>
                <a:rect l="0" t="0" r="r" b="b"/>
                <a:pathLst>
                  <a:path w="806" h="426">
                    <a:moveTo>
                      <a:pt x="118" y="29"/>
                    </a:moveTo>
                    <a:cubicBezTo>
                      <a:pt x="172" y="0"/>
                      <a:pt x="301" y="20"/>
                      <a:pt x="369" y="20"/>
                    </a:cubicBezTo>
                    <a:cubicBezTo>
                      <a:pt x="437" y="20"/>
                      <a:pt x="459" y="17"/>
                      <a:pt x="527" y="29"/>
                    </a:cubicBezTo>
                    <a:cubicBezTo>
                      <a:pt x="595" y="41"/>
                      <a:pt x="750" y="34"/>
                      <a:pt x="778" y="94"/>
                    </a:cubicBezTo>
                    <a:cubicBezTo>
                      <a:pt x="806" y="154"/>
                      <a:pt x="750" y="348"/>
                      <a:pt x="694" y="387"/>
                    </a:cubicBezTo>
                    <a:cubicBezTo>
                      <a:pt x="638" y="426"/>
                      <a:pt x="509" y="336"/>
                      <a:pt x="443" y="326"/>
                    </a:cubicBezTo>
                    <a:cubicBezTo>
                      <a:pt x="377" y="316"/>
                      <a:pt x="362" y="316"/>
                      <a:pt x="295" y="326"/>
                    </a:cubicBezTo>
                    <a:cubicBezTo>
                      <a:pt x="228" y="336"/>
                      <a:pt x="84" y="409"/>
                      <a:pt x="42" y="387"/>
                    </a:cubicBezTo>
                    <a:cubicBezTo>
                      <a:pt x="0" y="365"/>
                      <a:pt x="32" y="257"/>
                      <a:pt x="42" y="196"/>
                    </a:cubicBezTo>
                    <a:cubicBezTo>
                      <a:pt x="52" y="135"/>
                      <a:pt x="64" y="58"/>
                      <a:pt x="118" y="29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14" name="Freeform 18"/>
              <p:cNvSpPr>
                <a:spLocks/>
              </p:cNvSpPr>
              <p:nvPr/>
            </p:nvSpPr>
            <p:spPr bwMode="auto">
              <a:xfrm>
                <a:off x="2200" y="4676"/>
                <a:ext cx="690" cy="578"/>
              </a:xfrm>
              <a:custGeom>
                <a:avLst/>
                <a:gdLst/>
                <a:ahLst/>
                <a:cxnLst>
                  <a:cxn ang="0">
                    <a:pos x="48" y="626"/>
                  </a:cxn>
                  <a:cxn ang="0">
                    <a:pos x="346" y="570"/>
                  </a:cxn>
                  <a:cxn ang="0">
                    <a:pos x="615" y="682"/>
                  </a:cxn>
                  <a:cxn ang="0">
                    <a:pos x="699" y="487"/>
                  </a:cxn>
                  <a:cxn ang="0">
                    <a:pos x="717" y="217"/>
                  </a:cxn>
                  <a:cxn ang="0">
                    <a:pos x="587" y="59"/>
                  </a:cxn>
                  <a:cxn ang="0">
                    <a:pos x="364" y="4"/>
                  </a:cxn>
                  <a:cxn ang="0">
                    <a:pos x="206" y="32"/>
                  </a:cxn>
                  <a:cxn ang="0">
                    <a:pos x="95" y="134"/>
                  </a:cxn>
                  <a:cxn ang="0">
                    <a:pos x="76" y="273"/>
                  </a:cxn>
                  <a:cxn ang="0">
                    <a:pos x="58" y="450"/>
                  </a:cxn>
                  <a:cxn ang="0">
                    <a:pos x="48" y="626"/>
                  </a:cxn>
                </a:cxnLst>
                <a:rect l="0" t="0" r="r" b="b"/>
                <a:pathLst>
                  <a:path w="736" h="696">
                    <a:moveTo>
                      <a:pt x="48" y="626"/>
                    </a:moveTo>
                    <a:cubicBezTo>
                      <a:pt x="96" y="646"/>
                      <a:pt x="251" y="561"/>
                      <a:pt x="346" y="570"/>
                    </a:cubicBezTo>
                    <a:cubicBezTo>
                      <a:pt x="441" y="579"/>
                      <a:pt x="556" y="696"/>
                      <a:pt x="615" y="682"/>
                    </a:cubicBezTo>
                    <a:cubicBezTo>
                      <a:pt x="674" y="668"/>
                      <a:pt x="682" y="564"/>
                      <a:pt x="699" y="487"/>
                    </a:cubicBezTo>
                    <a:cubicBezTo>
                      <a:pt x="716" y="410"/>
                      <a:pt x="736" y="288"/>
                      <a:pt x="717" y="217"/>
                    </a:cubicBezTo>
                    <a:cubicBezTo>
                      <a:pt x="698" y="146"/>
                      <a:pt x="646" y="94"/>
                      <a:pt x="587" y="59"/>
                    </a:cubicBezTo>
                    <a:cubicBezTo>
                      <a:pt x="528" y="24"/>
                      <a:pt x="427" y="8"/>
                      <a:pt x="364" y="4"/>
                    </a:cubicBezTo>
                    <a:cubicBezTo>
                      <a:pt x="301" y="0"/>
                      <a:pt x="251" y="10"/>
                      <a:pt x="206" y="32"/>
                    </a:cubicBezTo>
                    <a:cubicBezTo>
                      <a:pt x="161" y="54"/>
                      <a:pt x="117" y="94"/>
                      <a:pt x="95" y="134"/>
                    </a:cubicBezTo>
                    <a:cubicBezTo>
                      <a:pt x="73" y="174"/>
                      <a:pt x="82" y="220"/>
                      <a:pt x="76" y="273"/>
                    </a:cubicBezTo>
                    <a:cubicBezTo>
                      <a:pt x="70" y="326"/>
                      <a:pt x="64" y="390"/>
                      <a:pt x="58" y="450"/>
                    </a:cubicBezTo>
                    <a:cubicBezTo>
                      <a:pt x="52" y="510"/>
                      <a:pt x="0" y="606"/>
                      <a:pt x="48" y="62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" name="Group 19"/>
              <p:cNvGrpSpPr>
                <a:grpSpLocks/>
              </p:cNvGrpSpPr>
              <p:nvPr/>
            </p:nvGrpSpPr>
            <p:grpSpPr bwMode="auto">
              <a:xfrm>
                <a:off x="2277" y="4676"/>
                <a:ext cx="504" cy="375"/>
                <a:chOff x="2752" y="836"/>
                <a:chExt cx="1126" cy="892"/>
              </a:xfrm>
            </p:grpSpPr>
            <p:grpSp>
              <p:nvGrpSpPr>
                <p:cNvPr id="19" name="Group 20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4117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18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19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1" name="Freeform 25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2" name="Freeform 26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3" name="Freeform 27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4" name="Freeform 28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6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7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8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29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0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1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2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3" name="Freeform 37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4" name="Freeform 38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5" name="Freeform 39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6" name="Freeform 40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7" name="WordArt 4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138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39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40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141" name="Freeform 45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42" name="Freeform 46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43" name="Freeform 47"/>
              <p:cNvSpPr>
                <a:spLocks/>
              </p:cNvSpPr>
              <p:nvPr/>
            </p:nvSpPr>
            <p:spPr bwMode="auto">
              <a:xfrm>
                <a:off x="2192" y="5027"/>
                <a:ext cx="733" cy="267"/>
              </a:xfrm>
              <a:custGeom>
                <a:avLst/>
                <a:gdLst/>
                <a:ahLst/>
                <a:cxnLst>
                  <a:cxn ang="0">
                    <a:pos x="78" y="26"/>
                  </a:cxn>
                  <a:cxn ang="0">
                    <a:pos x="244" y="39"/>
                  </a:cxn>
                  <a:cxn ang="0">
                    <a:pos x="425" y="39"/>
                  </a:cxn>
                  <a:cxn ang="0">
                    <a:pos x="698" y="47"/>
                  </a:cxn>
                  <a:cxn ang="0">
                    <a:pos x="653" y="116"/>
                  </a:cxn>
                  <a:cxn ang="0">
                    <a:pos x="640" y="212"/>
                  </a:cxn>
                  <a:cxn ang="0">
                    <a:pos x="589" y="227"/>
                  </a:cxn>
                  <a:cxn ang="0">
                    <a:pos x="402" y="144"/>
                  </a:cxn>
                  <a:cxn ang="0">
                    <a:pos x="244" y="151"/>
                  </a:cxn>
                  <a:cxn ang="0">
                    <a:pos x="33" y="193"/>
                  </a:cxn>
                  <a:cxn ang="0">
                    <a:pos x="78" y="26"/>
                  </a:cxn>
                </a:cxnLst>
                <a:rect l="0" t="0" r="r" b="b"/>
                <a:pathLst>
                  <a:path w="736" h="238">
                    <a:moveTo>
                      <a:pt x="78" y="26"/>
                    </a:moveTo>
                    <a:cubicBezTo>
                      <a:pt x="113" y="0"/>
                      <a:pt x="186" y="37"/>
                      <a:pt x="244" y="39"/>
                    </a:cubicBezTo>
                    <a:cubicBezTo>
                      <a:pt x="302" y="41"/>
                      <a:pt x="349" y="38"/>
                      <a:pt x="425" y="39"/>
                    </a:cubicBezTo>
                    <a:cubicBezTo>
                      <a:pt x="501" y="40"/>
                      <a:pt x="660" y="34"/>
                      <a:pt x="698" y="47"/>
                    </a:cubicBezTo>
                    <a:cubicBezTo>
                      <a:pt x="736" y="60"/>
                      <a:pt x="663" y="89"/>
                      <a:pt x="653" y="116"/>
                    </a:cubicBezTo>
                    <a:cubicBezTo>
                      <a:pt x="643" y="143"/>
                      <a:pt x="651" y="193"/>
                      <a:pt x="640" y="212"/>
                    </a:cubicBezTo>
                    <a:cubicBezTo>
                      <a:pt x="629" y="231"/>
                      <a:pt x="629" y="238"/>
                      <a:pt x="589" y="227"/>
                    </a:cubicBezTo>
                    <a:cubicBezTo>
                      <a:pt x="549" y="216"/>
                      <a:pt x="459" y="157"/>
                      <a:pt x="402" y="144"/>
                    </a:cubicBezTo>
                    <a:cubicBezTo>
                      <a:pt x="345" y="131"/>
                      <a:pt x="305" y="143"/>
                      <a:pt x="244" y="151"/>
                    </a:cubicBezTo>
                    <a:cubicBezTo>
                      <a:pt x="183" y="159"/>
                      <a:pt x="66" y="212"/>
                      <a:pt x="33" y="193"/>
                    </a:cubicBezTo>
                    <a:cubicBezTo>
                      <a:pt x="0" y="174"/>
                      <a:pt x="43" y="52"/>
                      <a:pt x="78" y="2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0" name="Group 48"/>
            <p:cNvGrpSpPr>
              <a:grpSpLocks/>
            </p:cNvGrpSpPr>
            <p:nvPr/>
          </p:nvGrpSpPr>
          <p:grpSpPr bwMode="auto">
            <a:xfrm rot="15556514">
              <a:off x="1847" y="5119"/>
              <a:ext cx="478" cy="261"/>
              <a:chOff x="3881" y="2537"/>
              <a:chExt cx="693" cy="406"/>
            </a:xfrm>
          </p:grpSpPr>
          <p:sp>
            <p:nvSpPr>
              <p:cNvPr id="4145" name="Freeform 49"/>
              <p:cNvSpPr>
                <a:spLocks/>
              </p:cNvSpPr>
              <p:nvPr/>
            </p:nvSpPr>
            <p:spPr bwMode="auto">
              <a:xfrm>
                <a:off x="3881" y="2537"/>
                <a:ext cx="693" cy="406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7" y="263"/>
                  </a:cxn>
                  <a:cxn ang="0">
                    <a:pos x="40" y="367"/>
                  </a:cxn>
                  <a:cxn ang="0">
                    <a:pos x="309" y="227"/>
                  </a:cxn>
                  <a:cxn ang="0">
                    <a:pos x="560" y="375"/>
                  </a:cxn>
                  <a:cxn ang="0">
                    <a:pos x="681" y="43"/>
                  </a:cxn>
                  <a:cxn ang="0">
                    <a:pos x="488" y="116"/>
                  </a:cxn>
                  <a:cxn ang="0">
                    <a:pos x="309" y="116"/>
                  </a:cxn>
                  <a:cxn ang="0">
                    <a:pos x="142" y="43"/>
                  </a:cxn>
                </a:cxnLst>
                <a:rect l="0" t="0" r="r" b="b"/>
                <a:pathLst>
                  <a:path w="693" h="406">
                    <a:moveTo>
                      <a:pt x="77" y="43"/>
                    </a:moveTo>
                    <a:cubicBezTo>
                      <a:pt x="75" y="126"/>
                      <a:pt x="73" y="209"/>
                      <a:pt x="67" y="263"/>
                    </a:cubicBezTo>
                    <a:cubicBezTo>
                      <a:pt x="61" y="317"/>
                      <a:pt x="0" y="373"/>
                      <a:pt x="40" y="367"/>
                    </a:cubicBezTo>
                    <a:cubicBezTo>
                      <a:pt x="80" y="361"/>
                      <a:pt x="222" y="226"/>
                      <a:pt x="309" y="227"/>
                    </a:cubicBezTo>
                    <a:cubicBezTo>
                      <a:pt x="396" y="228"/>
                      <a:pt x="498" y="406"/>
                      <a:pt x="560" y="375"/>
                    </a:cubicBezTo>
                    <a:cubicBezTo>
                      <a:pt x="622" y="344"/>
                      <a:pt x="693" y="86"/>
                      <a:pt x="681" y="43"/>
                    </a:cubicBezTo>
                    <a:cubicBezTo>
                      <a:pt x="669" y="0"/>
                      <a:pt x="550" y="104"/>
                      <a:pt x="488" y="116"/>
                    </a:cubicBezTo>
                    <a:cubicBezTo>
                      <a:pt x="426" y="128"/>
                      <a:pt x="367" y="128"/>
                      <a:pt x="309" y="116"/>
                    </a:cubicBezTo>
                    <a:cubicBezTo>
                      <a:pt x="251" y="104"/>
                      <a:pt x="173" y="55"/>
                      <a:pt x="142" y="4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46" name="Oval 50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179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60" name="159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55618"/>
              <a:gd name="adj2" fmla="val 120428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97" name="196 CuadroTexto"/>
          <p:cNvSpPr txBox="1"/>
          <p:nvPr/>
        </p:nvSpPr>
        <p:spPr>
          <a:xfrm>
            <a:off x="6215074" y="1928802"/>
            <a:ext cx="25717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 smtClean="0">
                <a:ln>
                  <a:solidFill>
                    <a:schemeClr val="bg1"/>
                  </a:solidFill>
                </a:ln>
                <a:solidFill>
                  <a:srgbClr val="FF0000"/>
                </a:solidFill>
                <a:latin typeface="Comic Sans MS" pitchFamily="66" charset="0"/>
                <a:cs typeface="Arial" pitchFamily="34" charset="0"/>
              </a:rPr>
              <a:t>ES PELIGROSO</a:t>
            </a:r>
            <a:endParaRPr lang="es-ES" sz="2400" b="1" dirty="0">
              <a:ln>
                <a:solidFill>
                  <a:schemeClr val="bg1"/>
                </a:solidFill>
              </a:ln>
              <a:solidFill>
                <a:srgbClr val="FF0000"/>
              </a:solidFill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" name="Group 141"/>
          <p:cNvGrpSpPr>
            <a:grpSpLocks/>
          </p:cNvGrpSpPr>
          <p:nvPr/>
        </p:nvGrpSpPr>
        <p:grpSpPr bwMode="auto">
          <a:xfrm>
            <a:off x="2214546" y="2786058"/>
            <a:ext cx="1428760" cy="1285884"/>
            <a:chOff x="2904" y="8552"/>
            <a:chExt cx="1493" cy="1547"/>
          </a:xfrm>
        </p:grpSpPr>
        <p:sp>
          <p:nvSpPr>
            <p:cNvPr id="10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2" name="111 CuadroTexto"/>
          <p:cNvSpPr txBox="1"/>
          <p:nvPr/>
        </p:nvSpPr>
        <p:spPr>
          <a:xfrm>
            <a:off x="3786182" y="3071810"/>
            <a:ext cx="27860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 smtClean="0">
                <a:ln>
                  <a:solidFill>
                    <a:schemeClr val="bg1"/>
                  </a:solidFill>
                </a:ln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TENGO QUE TENER PRECAUCIÓN</a:t>
            </a:r>
            <a:endParaRPr lang="es-ES" sz="2400" b="1" dirty="0">
              <a:ln>
                <a:solidFill>
                  <a:schemeClr val="bg1"/>
                </a:solidFill>
              </a:ln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2" name="Group 141"/>
          <p:cNvGrpSpPr>
            <a:grpSpLocks/>
          </p:cNvGrpSpPr>
          <p:nvPr/>
        </p:nvGrpSpPr>
        <p:grpSpPr bwMode="auto">
          <a:xfrm>
            <a:off x="642910" y="4214818"/>
            <a:ext cx="1500198" cy="1428760"/>
            <a:chOff x="2904" y="8552"/>
            <a:chExt cx="1493" cy="1547"/>
          </a:xfrm>
        </p:grpSpPr>
        <p:sp>
          <p:nvSpPr>
            <p:cNvPr id="11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1" name="120 CuadroTexto"/>
          <p:cNvSpPr txBox="1"/>
          <p:nvPr/>
        </p:nvSpPr>
        <p:spPr>
          <a:xfrm>
            <a:off x="2357422" y="4929198"/>
            <a:ext cx="33575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 smtClean="0">
                <a:ln>
                  <a:solidFill>
                    <a:schemeClr val="bg1"/>
                  </a:solidFill>
                </a:ln>
                <a:solidFill>
                  <a:srgbClr val="00B050"/>
                </a:solidFill>
                <a:latin typeface="Comic Sans MS" pitchFamily="66" charset="0"/>
                <a:cs typeface="Arial" pitchFamily="34" charset="0"/>
              </a:rPr>
              <a:t>ES RECOMENDABLE</a:t>
            </a:r>
            <a:endParaRPr lang="es-ES" sz="2400" b="1" dirty="0">
              <a:ln>
                <a:solidFill>
                  <a:schemeClr val="bg1"/>
                </a:solidFill>
              </a:ln>
              <a:solidFill>
                <a:srgbClr val="00B05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94959049"/>
      </p:ext>
    </p:extLst>
  </p:cSld>
  <p:clrMapOvr>
    <a:masterClrMapping/>
  </p:clrMapOvr>
  <p:transition advTm="5148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1" name="130 CuadroTexto"/>
          <p:cNvSpPr txBox="1"/>
          <p:nvPr/>
        </p:nvSpPr>
        <p:spPr>
          <a:xfrm>
            <a:off x="4572000" y="3286124"/>
            <a:ext cx="4572000" cy="126188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DEBO HACER AL ENTRAR EN UNA INSTALACIÓN ACUÁTICA?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168 Forma libre"/>
          <p:cNvSpPr/>
          <p:nvPr/>
        </p:nvSpPr>
        <p:spPr>
          <a:xfrm>
            <a:off x="-124265" y="3713870"/>
            <a:ext cx="5484055" cy="2039816"/>
          </a:xfrm>
          <a:custGeom>
            <a:avLst/>
            <a:gdLst>
              <a:gd name="connsiteX0" fmla="*/ 771379 w 5484055"/>
              <a:gd name="connsiteY0" fmla="*/ 1871004 h 2039816"/>
              <a:gd name="connsiteX1" fmla="*/ 236807 w 5484055"/>
              <a:gd name="connsiteY1" fmla="*/ 1026942 h 2039816"/>
              <a:gd name="connsiteX2" fmla="*/ 293077 w 5484055"/>
              <a:gd name="connsiteY2" fmla="*/ 337625 h 2039816"/>
              <a:gd name="connsiteX3" fmla="*/ 1995268 w 5484055"/>
              <a:gd name="connsiteY3" fmla="*/ 196948 h 2039816"/>
              <a:gd name="connsiteX4" fmla="*/ 2389163 w 5484055"/>
              <a:gd name="connsiteY4" fmla="*/ 126610 h 2039816"/>
              <a:gd name="connsiteX5" fmla="*/ 2839330 w 5484055"/>
              <a:gd name="connsiteY5" fmla="*/ 112542 h 2039816"/>
              <a:gd name="connsiteX6" fmla="*/ 3838136 w 5484055"/>
              <a:gd name="connsiteY6" fmla="*/ 14068 h 2039816"/>
              <a:gd name="connsiteX7" fmla="*/ 4288302 w 5484055"/>
              <a:gd name="connsiteY7" fmla="*/ 196948 h 2039816"/>
              <a:gd name="connsiteX8" fmla="*/ 4738468 w 5484055"/>
              <a:gd name="connsiteY8" fmla="*/ 618979 h 2039816"/>
              <a:gd name="connsiteX9" fmla="*/ 4963551 w 5484055"/>
              <a:gd name="connsiteY9" fmla="*/ 1125416 h 2039816"/>
              <a:gd name="connsiteX10" fmla="*/ 5188634 w 5484055"/>
              <a:gd name="connsiteY10" fmla="*/ 1856936 h 2039816"/>
              <a:gd name="connsiteX11" fmla="*/ 5273040 w 5484055"/>
              <a:gd name="connsiteY11" fmla="*/ 1997613 h 2039816"/>
              <a:gd name="connsiteX12" fmla="*/ 3922542 w 5484055"/>
              <a:gd name="connsiteY12" fmla="*/ 2039816 h 2039816"/>
              <a:gd name="connsiteX13" fmla="*/ 2248487 w 5484055"/>
              <a:gd name="connsiteY13" fmla="*/ 1997613 h 2039816"/>
              <a:gd name="connsiteX14" fmla="*/ 799514 w 5484055"/>
              <a:gd name="connsiteY14" fmla="*/ 1983545 h 2039816"/>
              <a:gd name="connsiteX15" fmla="*/ 743243 w 5484055"/>
              <a:gd name="connsiteY15" fmla="*/ 1913207 h 203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84055" h="2039816">
                <a:moveTo>
                  <a:pt x="771379" y="1871004"/>
                </a:moveTo>
                <a:cubicBezTo>
                  <a:pt x="543951" y="1576754"/>
                  <a:pt x="316524" y="1282505"/>
                  <a:pt x="236807" y="1026942"/>
                </a:cubicBezTo>
                <a:cubicBezTo>
                  <a:pt x="157090" y="771379"/>
                  <a:pt x="0" y="475957"/>
                  <a:pt x="293077" y="337625"/>
                </a:cubicBezTo>
                <a:cubicBezTo>
                  <a:pt x="586154" y="199293"/>
                  <a:pt x="1645920" y="232117"/>
                  <a:pt x="1995268" y="196948"/>
                </a:cubicBezTo>
                <a:cubicBezTo>
                  <a:pt x="2344616" y="161779"/>
                  <a:pt x="2248486" y="140678"/>
                  <a:pt x="2389163" y="126610"/>
                </a:cubicBezTo>
                <a:cubicBezTo>
                  <a:pt x="2529840" y="112542"/>
                  <a:pt x="2597835" y="131299"/>
                  <a:pt x="2839330" y="112542"/>
                </a:cubicBezTo>
                <a:cubicBezTo>
                  <a:pt x="3080825" y="93785"/>
                  <a:pt x="3596641" y="0"/>
                  <a:pt x="3838136" y="14068"/>
                </a:cubicBezTo>
                <a:cubicBezTo>
                  <a:pt x="4079631" y="28136"/>
                  <a:pt x="4138247" y="96129"/>
                  <a:pt x="4288302" y="196948"/>
                </a:cubicBezTo>
                <a:cubicBezTo>
                  <a:pt x="4438357" y="297767"/>
                  <a:pt x="4625927" y="464234"/>
                  <a:pt x="4738468" y="618979"/>
                </a:cubicBezTo>
                <a:cubicBezTo>
                  <a:pt x="4851009" y="773724"/>
                  <a:pt x="4888523" y="919090"/>
                  <a:pt x="4963551" y="1125416"/>
                </a:cubicBezTo>
                <a:cubicBezTo>
                  <a:pt x="5038579" y="1331742"/>
                  <a:pt x="5137053" y="1711570"/>
                  <a:pt x="5188634" y="1856936"/>
                </a:cubicBezTo>
                <a:cubicBezTo>
                  <a:pt x="5240215" y="2002302"/>
                  <a:pt x="5484055" y="1967133"/>
                  <a:pt x="5273040" y="1997613"/>
                </a:cubicBezTo>
                <a:cubicBezTo>
                  <a:pt x="5062025" y="2028093"/>
                  <a:pt x="4426634" y="2039816"/>
                  <a:pt x="3922542" y="2039816"/>
                </a:cubicBezTo>
                <a:cubicBezTo>
                  <a:pt x="3418450" y="2039816"/>
                  <a:pt x="2248487" y="1997613"/>
                  <a:pt x="2248487" y="1997613"/>
                </a:cubicBezTo>
                <a:lnTo>
                  <a:pt x="799514" y="1983545"/>
                </a:lnTo>
                <a:cubicBezTo>
                  <a:pt x="548640" y="1969477"/>
                  <a:pt x="645941" y="1941342"/>
                  <a:pt x="743243" y="1913207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73" name="Group 111"/>
          <p:cNvGrpSpPr>
            <a:grpSpLocks/>
          </p:cNvGrpSpPr>
          <p:nvPr/>
        </p:nvGrpSpPr>
        <p:grpSpPr bwMode="auto">
          <a:xfrm>
            <a:off x="3286116" y="1857364"/>
            <a:ext cx="919170" cy="2224102"/>
            <a:chOff x="2226" y="2120"/>
            <a:chExt cx="783" cy="2456"/>
          </a:xfrm>
        </p:grpSpPr>
        <p:sp>
          <p:nvSpPr>
            <p:cNvPr id="175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9" name="Group 111"/>
          <p:cNvGrpSpPr>
            <a:grpSpLocks/>
          </p:cNvGrpSpPr>
          <p:nvPr/>
        </p:nvGrpSpPr>
        <p:grpSpPr bwMode="auto">
          <a:xfrm>
            <a:off x="1571604" y="1052736"/>
            <a:ext cx="1214446" cy="3357586"/>
            <a:chOff x="2226" y="2120"/>
            <a:chExt cx="783" cy="2456"/>
          </a:xfrm>
        </p:grpSpPr>
        <p:sp>
          <p:nvSpPr>
            <p:cNvPr id="150" name="Freeform 112"/>
            <p:cNvSpPr>
              <a:spLocks/>
            </p:cNvSpPr>
            <p:nvPr/>
          </p:nvSpPr>
          <p:spPr bwMode="auto">
            <a:xfrm>
              <a:off x="2226" y="2120"/>
              <a:ext cx="783" cy="1813"/>
            </a:xfrm>
            <a:custGeom>
              <a:avLst/>
              <a:gdLst/>
              <a:ahLst/>
              <a:cxnLst>
                <a:cxn ang="0">
                  <a:pos x="276" y="1763"/>
                </a:cxn>
                <a:cxn ang="0">
                  <a:pos x="84" y="1373"/>
                </a:cxn>
                <a:cxn ang="0">
                  <a:pos x="126" y="1327"/>
                </a:cxn>
                <a:cxn ang="0">
                  <a:pos x="4" y="793"/>
                </a:cxn>
                <a:cxn ang="0">
                  <a:pos x="151" y="865"/>
                </a:cxn>
                <a:cxn ang="0">
                  <a:pos x="276" y="277"/>
                </a:cxn>
                <a:cxn ang="0">
                  <a:pos x="290" y="379"/>
                </a:cxn>
                <a:cxn ang="0">
                  <a:pos x="425" y="34"/>
                </a:cxn>
                <a:cxn ang="0">
                  <a:pos x="514" y="585"/>
                </a:cxn>
                <a:cxn ang="0">
                  <a:pos x="425" y="500"/>
                </a:cxn>
                <a:cxn ang="0">
                  <a:pos x="637" y="963"/>
                </a:cxn>
                <a:cxn ang="0">
                  <a:pos x="710" y="865"/>
                </a:cxn>
                <a:cxn ang="0">
                  <a:pos x="771" y="1243"/>
                </a:cxn>
                <a:cxn ang="0">
                  <a:pos x="637" y="1485"/>
                </a:cxn>
                <a:cxn ang="0">
                  <a:pos x="386" y="1673"/>
                </a:cxn>
                <a:cxn ang="0">
                  <a:pos x="276" y="1763"/>
                </a:cxn>
              </a:cxnLst>
              <a:rect l="0" t="0" r="r" b="b"/>
              <a:pathLst>
                <a:path w="783" h="1813">
                  <a:moveTo>
                    <a:pt x="276" y="1763"/>
                  </a:moveTo>
                  <a:cubicBezTo>
                    <a:pt x="226" y="1713"/>
                    <a:pt x="109" y="1446"/>
                    <a:pt x="84" y="1373"/>
                  </a:cubicBezTo>
                  <a:cubicBezTo>
                    <a:pt x="59" y="1300"/>
                    <a:pt x="139" y="1424"/>
                    <a:pt x="126" y="1327"/>
                  </a:cubicBezTo>
                  <a:cubicBezTo>
                    <a:pt x="113" y="1230"/>
                    <a:pt x="0" y="870"/>
                    <a:pt x="4" y="793"/>
                  </a:cubicBezTo>
                  <a:cubicBezTo>
                    <a:pt x="8" y="716"/>
                    <a:pt x="106" y="951"/>
                    <a:pt x="151" y="865"/>
                  </a:cubicBezTo>
                  <a:cubicBezTo>
                    <a:pt x="196" y="779"/>
                    <a:pt x="253" y="358"/>
                    <a:pt x="276" y="277"/>
                  </a:cubicBezTo>
                  <a:cubicBezTo>
                    <a:pt x="299" y="196"/>
                    <a:pt x="265" y="419"/>
                    <a:pt x="290" y="379"/>
                  </a:cubicBezTo>
                  <a:cubicBezTo>
                    <a:pt x="315" y="339"/>
                    <a:pt x="388" y="0"/>
                    <a:pt x="425" y="34"/>
                  </a:cubicBezTo>
                  <a:cubicBezTo>
                    <a:pt x="462" y="68"/>
                    <a:pt x="514" y="507"/>
                    <a:pt x="514" y="585"/>
                  </a:cubicBezTo>
                  <a:cubicBezTo>
                    <a:pt x="514" y="663"/>
                    <a:pt x="405" y="437"/>
                    <a:pt x="425" y="500"/>
                  </a:cubicBezTo>
                  <a:cubicBezTo>
                    <a:pt x="445" y="563"/>
                    <a:pt x="590" y="902"/>
                    <a:pt x="637" y="963"/>
                  </a:cubicBezTo>
                  <a:cubicBezTo>
                    <a:pt x="684" y="1024"/>
                    <a:pt x="688" y="818"/>
                    <a:pt x="710" y="865"/>
                  </a:cubicBezTo>
                  <a:cubicBezTo>
                    <a:pt x="732" y="912"/>
                    <a:pt x="783" y="1140"/>
                    <a:pt x="771" y="1243"/>
                  </a:cubicBezTo>
                  <a:cubicBezTo>
                    <a:pt x="759" y="1346"/>
                    <a:pt x="701" y="1413"/>
                    <a:pt x="637" y="1485"/>
                  </a:cubicBezTo>
                  <a:cubicBezTo>
                    <a:pt x="573" y="1557"/>
                    <a:pt x="444" y="1627"/>
                    <a:pt x="386" y="1673"/>
                  </a:cubicBezTo>
                  <a:cubicBezTo>
                    <a:pt x="328" y="1719"/>
                    <a:pt x="326" y="1813"/>
                    <a:pt x="276" y="176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13"/>
            <p:cNvSpPr>
              <a:spLocks/>
            </p:cNvSpPr>
            <p:nvPr/>
          </p:nvSpPr>
          <p:spPr bwMode="auto">
            <a:xfrm>
              <a:off x="2352" y="3082"/>
              <a:ext cx="511" cy="1494"/>
            </a:xfrm>
            <a:custGeom>
              <a:avLst/>
              <a:gdLst/>
              <a:ahLst/>
              <a:cxnLst>
                <a:cxn ang="0">
                  <a:pos x="25" y="1418"/>
                </a:cxn>
                <a:cxn ang="0">
                  <a:pos x="316" y="1394"/>
                </a:cxn>
                <a:cxn ang="0">
                  <a:pos x="260" y="819"/>
                </a:cxn>
                <a:cxn ang="0">
                  <a:pos x="502" y="430"/>
                </a:cxn>
                <a:cxn ang="0">
                  <a:pos x="316" y="523"/>
                </a:cxn>
                <a:cxn ang="0">
                  <a:pos x="187" y="15"/>
                </a:cxn>
                <a:cxn ang="0">
                  <a:pos x="217" y="616"/>
                </a:cxn>
                <a:cxn ang="0">
                  <a:pos x="162" y="775"/>
                </a:cxn>
                <a:cxn ang="0">
                  <a:pos x="164" y="1006"/>
                </a:cxn>
                <a:cxn ang="0">
                  <a:pos x="82" y="889"/>
                </a:cxn>
                <a:cxn ang="0">
                  <a:pos x="82" y="1059"/>
                </a:cxn>
                <a:cxn ang="0">
                  <a:pos x="164" y="1217"/>
                </a:cxn>
                <a:cxn ang="0">
                  <a:pos x="25" y="1418"/>
                </a:cxn>
              </a:cxnLst>
              <a:rect l="0" t="0" r="r" b="b"/>
              <a:pathLst>
                <a:path w="511" h="1494">
                  <a:moveTo>
                    <a:pt x="25" y="1418"/>
                  </a:moveTo>
                  <a:cubicBezTo>
                    <a:pt x="50" y="1448"/>
                    <a:pt x="277" y="1494"/>
                    <a:pt x="316" y="1394"/>
                  </a:cubicBezTo>
                  <a:cubicBezTo>
                    <a:pt x="355" y="1294"/>
                    <a:pt x="229" y="980"/>
                    <a:pt x="260" y="819"/>
                  </a:cubicBezTo>
                  <a:cubicBezTo>
                    <a:pt x="291" y="658"/>
                    <a:pt x="493" y="479"/>
                    <a:pt x="502" y="430"/>
                  </a:cubicBezTo>
                  <a:cubicBezTo>
                    <a:pt x="511" y="381"/>
                    <a:pt x="368" y="592"/>
                    <a:pt x="316" y="523"/>
                  </a:cubicBezTo>
                  <a:cubicBezTo>
                    <a:pt x="264" y="454"/>
                    <a:pt x="203" y="0"/>
                    <a:pt x="187" y="15"/>
                  </a:cubicBezTo>
                  <a:cubicBezTo>
                    <a:pt x="171" y="30"/>
                    <a:pt x="221" y="489"/>
                    <a:pt x="217" y="616"/>
                  </a:cubicBezTo>
                  <a:cubicBezTo>
                    <a:pt x="213" y="743"/>
                    <a:pt x="171" y="710"/>
                    <a:pt x="162" y="775"/>
                  </a:cubicBezTo>
                  <a:cubicBezTo>
                    <a:pt x="153" y="840"/>
                    <a:pt x="177" y="987"/>
                    <a:pt x="164" y="1006"/>
                  </a:cubicBezTo>
                  <a:cubicBezTo>
                    <a:pt x="151" y="1025"/>
                    <a:pt x="96" y="880"/>
                    <a:pt x="82" y="889"/>
                  </a:cubicBezTo>
                  <a:cubicBezTo>
                    <a:pt x="68" y="898"/>
                    <a:pt x="68" y="1004"/>
                    <a:pt x="82" y="1059"/>
                  </a:cubicBezTo>
                  <a:cubicBezTo>
                    <a:pt x="96" y="1114"/>
                    <a:pt x="178" y="1161"/>
                    <a:pt x="164" y="1217"/>
                  </a:cubicBezTo>
                  <a:cubicBezTo>
                    <a:pt x="150" y="1273"/>
                    <a:pt x="0" y="1388"/>
                    <a:pt x="25" y="1418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3" name="102 Rectángulo"/>
          <p:cNvSpPr/>
          <p:nvPr/>
        </p:nvSpPr>
        <p:spPr>
          <a:xfrm>
            <a:off x="428596" y="5572140"/>
            <a:ext cx="8572560" cy="42862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357158" y="3214686"/>
            <a:ext cx="1428760" cy="2428892"/>
            <a:chOff x="6128" y="1031"/>
            <a:chExt cx="1795" cy="2644"/>
          </a:xfrm>
        </p:grpSpPr>
        <p:grpSp>
          <p:nvGrpSpPr>
            <p:cNvPr id="30723" name="Group 3"/>
            <p:cNvGrpSpPr>
              <a:grpSpLocks/>
            </p:cNvGrpSpPr>
            <p:nvPr/>
          </p:nvGrpSpPr>
          <p:grpSpPr bwMode="auto">
            <a:xfrm>
              <a:off x="6128" y="1031"/>
              <a:ext cx="1795" cy="2644"/>
              <a:chOff x="6128" y="1031"/>
              <a:chExt cx="1795" cy="2644"/>
            </a:xfrm>
          </p:grpSpPr>
          <p:sp>
            <p:nvSpPr>
              <p:cNvPr id="30724" name="Freeform 4"/>
              <p:cNvSpPr>
                <a:spLocks/>
              </p:cNvSpPr>
              <p:nvPr/>
            </p:nvSpPr>
            <p:spPr bwMode="auto">
              <a:xfrm>
                <a:off x="6128" y="1808"/>
                <a:ext cx="382" cy="1046"/>
              </a:xfrm>
              <a:custGeom>
                <a:avLst/>
                <a:gdLst/>
                <a:ahLst/>
                <a:cxnLst>
                  <a:cxn ang="0">
                    <a:pos x="382" y="174"/>
                  </a:cxn>
                  <a:cxn ang="0">
                    <a:pos x="127" y="41"/>
                  </a:cxn>
                  <a:cxn ang="0">
                    <a:pos x="50" y="421"/>
                  </a:cxn>
                  <a:cxn ang="0">
                    <a:pos x="31" y="919"/>
                  </a:cxn>
                  <a:cxn ang="0">
                    <a:pos x="235" y="1046"/>
                  </a:cxn>
                </a:cxnLst>
                <a:rect l="0" t="0" r="r" b="b"/>
                <a:pathLst>
                  <a:path w="382" h="1046">
                    <a:moveTo>
                      <a:pt x="382" y="174"/>
                    </a:moveTo>
                    <a:cubicBezTo>
                      <a:pt x="282" y="87"/>
                      <a:pt x="182" y="0"/>
                      <a:pt x="127" y="41"/>
                    </a:cubicBezTo>
                    <a:cubicBezTo>
                      <a:pt x="72" y="82"/>
                      <a:pt x="66" y="275"/>
                      <a:pt x="50" y="421"/>
                    </a:cubicBezTo>
                    <a:cubicBezTo>
                      <a:pt x="34" y="567"/>
                      <a:pt x="0" y="815"/>
                      <a:pt x="31" y="919"/>
                    </a:cubicBezTo>
                    <a:cubicBezTo>
                      <a:pt x="62" y="1023"/>
                      <a:pt x="148" y="1034"/>
                      <a:pt x="235" y="1046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725" name="Group 5"/>
              <p:cNvGrpSpPr>
                <a:grpSpLocks/>
              </p:cNvGrpSpPr>
              <p:nvPr/>
            </p:nvGrpSpPr>
            <p:grpSpPr bwMode="auto">
              <a:xfrm>
                <a:off x="6362" y="1031"/>
                <a:ext cx="1561" cy="2644"/>
                <a:chOff x="5806" y="1226"/>
                <a:chExt cx="1561" cy="2644"/>
              </a:xfrm>
            </p:grpSpPr>
            <p:sp>
              <p:nvSpPr>
                <p:cNvPr id="30726" name="Freeform 6"/>
                <p:cNvSpPr>
                  <a:spLocks/>
                </p:cNvSpPr>
                <p:nvPr/>
              </p:nvSpPr>
              <p:spPr bwMode="auto">
                <a:xfrm>
                  <a:off x="6567" y="2265"/>
                  <a:ext cx="800" cy="291"/>
                </a:xfrm>
                <a:custGeom>
                  <a:avLst/>
                  <a:gdLst/>
                  <a:ahLst/>
                  <a:cxnLst>
                    <a:cxn ang="0">
                      <a:pos x="40" y="15"/>
                    </a:cxn>
                    <a:cxn ang="0">
                      <a:pos x="267" y="157"/>
                    </a:cxn>
                    <a:cxn ang="0">
                      <a:pos x="557" y="133"/>
                    </a:cxn>
                    <a:cxn ang="0">
                      <a:pos x="624" y="32"/>
                    </a:cxn>
                    <a:cxn ang="0">
                      <a:pos x="679" y="32"/>
                    </a:cxn>
                    <a:cxn ang="0">
                      <a:pos x="661" y="133"/>
                    </a:cxn>
                    <a:cxn ang="0">
                      <a:pos x="791" y="15"/>
                    </a:cxn>
                    <a:cxn ang="0">
                      <a:pos x="837" y="45"/>
                    </a:cxn>
                    <a:cxn ang="0">
                      <a:pos x="670" y="208"/>
                    </a:cxn>
                    <a:cxn ang="0">
                      <a:pos x="819" y="133"/>
                    </a:cxn>
                    <a:cxn ang="0">
                      <a:pos x="856" y="208"/>
                    </a:cxn>
                    <a:cxn ang="0">
                      <a:pos x="624" y="274"/>
                    </a:cxn>
                    <a:cxn ang="0">
                      <a:pos x="893" y="274"/>
                    </a:cxn>
                    <a:cxn ang="0">
                      <a:pos x="743" y="364"/>
                    </a:cxn>
                    <a:cxn ang="0">
                      <a:pos x="614" y="291"/>
                    </a:cxn>
                    <a:cxn ang="0">
                      <a:pos x="800" y="364"/>
                    </a:cxn>
                    <a:cxn ang="0">
                      <a:pos x="743" y="425"/>
                    </a:cxn>
                    <a:cxn ang="0">
                      <a:pos x="624" y="392"/>
                    </a:cxn>
                    <a:cxn ang="0">
                      <a:pos x="557" y="291"/>
                    </a:cxn>
                    <a:cxn ang="0">
                      <a:pos x="283" y="290"/>
                    </a:cxn>
                    <a:cxn ang="0">
                      <a:pos x="40" y="290"/>
                    </a:cxn>
                    <a:cxn ang="0">
                      <a:pos x="40" y="99"/>
                    </a:cxn>
                  </a:cxnLst>
                  <a:rect l="0" t="0" r="r" b="b"/>
                  <a:pathLst>
                    <a:path w="913" h="430">
                      <a:moveTo>
                        <a:pt x="40" y="15"/>
                      </a:moveTo>
                      <a:cubicBezTo>
                        <a:pt x="110" y="76"/>
                        <a:pt x="181" y="137"/>
                        <a:pt x="267" y="157"/>
                      </a:cubicBezTo>
                      <a:cubicBezTo>
                        <a:pt x="353" y="177"/>
                        <a:pt x="498" y="154"/>
                        <a:pt x="557" y="133"/>
                      </a:cubicBezTo>
                      <a:cubicBezTo>
                        <a:pt x="616" y="112"/>
                        <a:pt x="604" y="49"/>
                        <a:pt x="624" y="32"/>
                      </a:cubicBezTo>
                      <a:cubicBezTo>
                        <a:pt x="644" y="15"/>
                        <a:pt x="673" y="15"/>
                        <a:pt x="679" y="32"/>
                      </a:cubicBezTo>
                      <a:cubicBezTo>
                        <a:pt x="685" y="49"/>
                        <a:pt x="642" y="136"/>
                        <a:pt x="661" y="133"/>
                      </a:cubicBezTo>
                      <a:cubicBezTo>
                        <a:pt x="680" y="130"/>
                        <a:pt x="762" y="30"/>
                        <a:pt x="791" y="15"/>
                      </a:cubicBezTo>
                      <a:cubicBezTo>
                        <a:pt x="820" y="0"/>
                        <a:pt x="857" y="13"/>
                        <a:pt x="837" y="45"/>
                      </a:cubicBezTo>
                      <a:cubicBezTo>
                        <a:pt x="817" y="77"/>
                        <a:pt x="673" y="193"/>
                        <a:pt x="670" y="208"/>
                      </a:cubicBezTo>
                      <a:cubicBezTo>
                        <a:pt x="667" y="223"/>
                        <a:pt x="788" y="133"/>
                        <a:pt x="819" y="133"/>
                      </a:cubicBezTo>
                      <a:cubicBezTo>
                        <a:pt x="850" y="133"/>
                        <a:pt x="888" y="185"/>
                        <a:pt x="856" y="208"/>
                      </a:cubicBezTo>
                      <a:cubicBezTo>
                        <a:pt x="824" y="231"/>
                        <a:pt x="618" y="263"/>
                        <a:pt x="624" y="274"/>
                      </a:cubicBezTo>
                      <a:cubicBezTo>
                        <a:pt x="630" y="285"/>
                        <a:pt x="873" y="259"/>
                        <a:pt x="893" y="274"/>
                      </a:cubicBezTo>
                      <a:cubicBezTo>
                        <a:pt x="913" y="289"/>
                        <a:pt x="789" y="361"/>
                        <a:pt x="743" y="364"/>
                      </a:cubicBezTo>
                      <a:cubicBezTo>
                        <a:pt x="697" y="367"/>
                        <a:pt x="605" y="291"/>
                        <a:pt x="614" y="291"/>
                      </a:cubicBezTo>
                      <a:cubicBezTo>
                        <a:pt x="623" y="291"/>
                        <a:pt x="779" y="342"/>
                        <a:pt x="800" y="364"/>
                      </a:cubicBezTo>
                      <a:cubicBezTo>
                        <a:pt x="821" y="386"/>
                        <a:pt x="772" y="420"/>
                        <a:pt x="743" y="425"/>
                      </a:cubicBezTo>
                      <a:cubicBezTo>
                        <a:pt x="714" y="430"/>
                        <a:pt x="655" y="414"/>
                        <a:pt x="624" y="392"/>
                      </a:cubicBezTo>
                      <a:cubicBezTo>
                        <a:pt x="593" y="370"/>
                        <a:pt x="614" y="308"/>
                        <a:pt x="557" y="291"/>
                      </a:cubicBezTo>
                      <a:cubicBezTo>
                        <a:pt x="500" y="274"/>
                        <a:pt x="369" y="290"/>
                        <a:pt x="283" y="290"/>
                      </a:cubicBezTo>
                      <a:cubicBezTo>
                        <a:pt x="197" y="290"/>
                        <a:pt x="80" y="322"/>
                        <a:pt x="40" y="290"/>
                      </a:cubicBezTo>
                      <a:cubicBezTo>
                        <a:pt x="0" y="258"/>
                        <a:pt x="20" y="178"/>
                        <a:pt x="40" y="99"/>
                      </a:cubicBezTo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7" name="Freeform 7"/>
                <p:cNvSpPr>
                  <a:spLocks/>
                </p:cNvSpPr>
                <p:nvPr/>
              </p:nvSpPr>
              <p:spPr bwMode="auto">
                <a:xfrm>
                  <a:off x="5946" y="2127"/>
                  <a:ext cx="814" cy="932"/>
                </a:xfrm>
                <a:custGeom>
                  <a:avLst/>
                  <a:gdLst/>
                  <a:ahLst/>
                  <a:cxnLst>
                    <a:cxn ang="0">
                      <a:pos x="346" y="179"/>
                    </a:cxn>
                    <a:cxn ang="0">
                      <a:pos x="839" y="290"/>
                    </a:cxn>
                    <a:cxn ang="0">
                      <a:pos x="1350" y="253"/>
                    </a:cxn>
                    <a:cxn ang="0">
                      <a:pos x="1805" y="141"/>
                    </a:cxn>
                    <a:cxn ang="0">
                      <a:pos x="2037" y="1098"/>
                    </a:cxn>
                    <a:cxn ang="0">
                      <a:pos x="2093" y="1665"/>
                    </a:cxn>
                    <a:cxn ang="0">
                      <a:pos x="2130" y="2027"/>
                    </a:cxn>
                    <a:cxn ang="0">
                      <a:pos x="1517" y="2074"/>
                    </a:cxn>
                    <a:cxn ang="0">
                      <a:pos x="699" y="2083"/>
                    </a:cxn>
                    <a:cxn ang="0">
                      <a:pos x="263" y="2083"/>
                    </a:cxn>
                    <a:cxn ang="0">
                      <a:pos x="40" y="2074"/>
                    </a:cxn>
                    <a:cxn ang="0">
                      <a:pos x="21" y="1572"/>
                    </a:cxn>
                    <a:cxn ang="0">
                      <a:pos x="95" y="1070"/>
                    </a:cxn>
                    <a:cxn ang="0">
                      <a:pos x="188" y="587"/>
                    </a:cxn>
                    <a:cxn ang="0">
                      <a:pos x="346" y="179"/>
                    </a:cxn>
                  </a:cxnLst>
                  <a:rect l="0" t="0" r="r" b="b"/>
                  <a:pathLst>
                    <a:path w="2226" h="2159">
                      <a:moveTo>
                        <a:pt x="346" y="179"/>
                      </a:moveTo>
                      <a:cubicBezTo>
                        <a:pt x="454" y="130"/>
                        <a:pt x="672" y="278"/>
                        <a:pt x="839" y="290"/>
                      </a:cubicBezTo>
                      <a:cubicBezTo>
                        <a:pt x="1006" y="302"/>
                        <a:pt x="1189" y="278"/>
                        <a:pt x="1350" y="253"/>
                      </a:cubicBezTo>
                      <a:cubicBezTo>
                        <a:pt x="1511" y="228"/>
                        <a:pt x="1691" y="0"/>
                        <a:pt x="1805" y="141"/>
                      </a:cubicBezTo>
                      <a:cubicBezTo>
                        <a:pt x="1919" y="282"/>
                        <a:pt x="1989" y="844"/>
                        <a:pt x="2037" y="1098"/>
                      </a:cubicBezTo>
                      <a:cubicBezTo>
                        <a:pt x="2085" y="1352"/>
                        <a:pt x="2078" y="1510"/>
                        <a:pt x="2093" y="1665"/>
                      </a:cubicBezTo>
                      <a:cubicBezTo>
                        <a:pt x="2108" y="1820"/>
                        <a:pt x="2226" y="1959"/>
                        <a:pt x="2130" y="2027"/>
                      </a:cubicBezTo>
                      <a:cubicBezTo>
                        <a:pt x="2034" y="2095"/>
                        <a:pt x="1755" y="2065"/>
                        <a:pt x="1517" y="2074"/>
                      </a:cubicBezTo>
                      <a:cubicBezTo>
                        <a:pt x="1279" y="2083"/>
                        <a:pt x="908" y="2082"/>
                        <a:pt x="699" y="2083"/>
                      </a:cubicBezTo>
                      <a:cubicBezTo>
                        <a:pt x="490" y="2084"/>
                        <a:pt x="373" y="2084"/>
                        <a:pt x="263" y="2083"/>
                      </a:cubicBezTo>
                      <a:cubicBezTo>
                        <a:pt x="153" y="2082"/>
                        <a:pt x="80" y="2159"/>
                        <a:pt x="40" y="2074"/>
                      </a:cubicBezTo>
                      <a:cubicBezTo>
                        <a:pt x="0" y="1989"/>
                        <a:pt x="12" y="1739"/>
                        <a:pt x="21" y="1572"/>
                      </a:cubicBezTo>
                      <a:cubicBezTo>
                        <a:pt x="30" y="1405"/>
                        <a:pt x="67" y="1234"/>
                        <a:pt x="95" y="1070"/>
                      </a:cubicBezTo>
                      <a:cubicBezTo>
                        <a:pt x="123" y="906"/>
                        <a:pt x="154" y="734"/>
                        <a:pt x="188" y="587"/>
                      </a:cubicBezTo>
                      <a:cubicBezTo>
                        <a:pt x="222" y="440"/>
                        <a:pt x="238" y="228"/>
                        <a:pt x="346" y="179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728" name="Freeform 8"/>
                <p:cNvSpPr>
                  <a:spLocks/>
                </p:cNvSpPr>
                <p:nvPr/>
              </p:nvSpPr>
              <p:spPr bwMode="auto">
                <a:xfrm>
                  <a:off x="6362" y="2473"/>
                  <a:ext cx="245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5" y="70"/>
                    </a:cxn>
                    <a:cxn ang="0">
                      <a:pos x="669" y="0"/>
                    </a:cxn>
                  </a:cxnLst>
                  <a:rect l="0" t="0" r="r" b="b"/>
                  <a:pathLst>
                    <a:path w="669" h="70">
                      <a:moveTo>
                        <a:pt x="0" y="0"/>
                      </a:moveTo>
                      <a:cubicBezTo>
                        <a:pt x="112" y="35"/>
                        <a:pt x="224" y="70"/>
                        <a:pt x="335" y="70"/>
                      </a:cubicBezTo>
                      <a:cubicBezTo>
                        <a:pt x="446" y="70"/>
                        <a:pt x="557" y="35"/>
                        <a:pt x="669" y="0"/>
                      </a:cubicBezTo>
                    </a:path>
                  </a:pathLst>
                </a:custGeom>
                <a:noFill/>
                <a:ln w="19050">
                  <a:solidFill>
                    <a:srgbClr val="FABF8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0729" name="Group 9"/>
                <p:cNvGrpSpPr>
                  <a:grpSpLocks/>
                </p:cNvGrpSpPr>
                <p:nvPr/>
              </p:nvGrpSpPr>
              <p:grpSpPr bwMode="auto">
                <a:xfrm>
                  <a:off x="5806" y="1226"/>
                  <a:ext cx="1117" cy="2644"/>
                  <a:chOff x="5806" y="1226"/>
                  <a:chExt cx="1117" cy="2644"/>
                </a:xfrm>
              </p:grpSpPr>
              <p:sp>
                <p:nvSpPr>
                  <p:cNvPr id="30730" name="Freeform 10"/>
                  <p:cNvSpPr>
                    <a:spLocks/>
                  </p:cNvSpPr>
                  <p:nvPr/>
                </p:nvSpPr>
                <p:spPr bwMode="auto">
                  <a:xfrm>
                    <a:off x="6455" y="3319"/>
                    <a:ext cx="240" cy="319"/>
                  </a:xfrm>
                  <a:custGeom>
                    <a:avLst/>
                    <a:gdLst/>
                    <a:ahLst/>
                    <a:cxnLst>
                      <a:cxn ang="0">
                        <a:pos x="53" y="90"/>
                      </a:cxn>
                      <a:cxn ang="0">
                        <a:pos x="341" y="71"/>
                      </a:cxn>
                      <a:cxn ang="0">
                        <a:pos x="601" y="71"/>
                      </a:cxn>
                      <a:cxn ang="0">
                        <a:pos x="629" y="471"/>
                      </a:cxn>
                      <a:cxn ang="0">
                        <a:pos x="611" y="666"/>
                      </a:cxn>
                      <a:cxn ang="0">
                        <a:pos x="360" y="731"/>
                      </a:cxn>
                      <a:cxn ang="0">
                        <a:pos x="118" y="713"/>
                      </a:cxn>
                      <a:cxn ang="0">
                        <a:pos x="25" y="609"/>
                      </a:cxn>
                      <a:cxn ang="0">
                        <a:pos x="53" y="90"/>
                      </a:cxn>
                    </a:cxnLst>
                    <a:rect l="0" t="0" r="r" b="b"/>
                    <a:pathLst>
                      <a:path w="656" h="739">
                        <a:moveTo>
                          <a:pt x="53" y="90"/>
                        </a:moveTo>
                        <a:cubicBezTo>
                          <a:pt x="106" y="0"/>
                          <a:pt x="250" y="74"/>
                          <a:pt x="341" y="71"/>
                        </a:cubicBezTo>
                        <a:cubicBezTo>
                          <a:pt x="432" y="68"/>
                          <a:pt x="553" y="4"/>
                          <a:pt x="601" y="71"/>
                        </a:cubicBezTo>
                        <a:cubicBezTo>
                          <a:pt x="649" y="138"/>
                          <a:pt x="627" y="372"/>
                          <a:pt x="629" y="471"/>
                        </a:cubicBezTo>
                        <a:cubicBezTo>
                          <a:pt x="631" y="570"/>
                          <a:pt x="656" y="623"/>
                          <a:pt x="611" y="666"/>
                        </a:cubicBezTo>
                        <a:cubicBezTo>
                          <a:pt x="566" y="709"/>
                          <a:pt x="442" y="723"/>
                          <a:pt x="360" y="731"/>
                        </a:cubicBezTo>
                        <a:cubicBezTo>
                          <a:pt x="278" y="739"/>
                          <a:pt x="174" y="733"/>
                          <a:pt x="118" y="713"/>
                        </a:cubicBezTo>
                        <a:cubicBezTo>
                          <a:pt x="62" y="693"/>
                          <a:pt x="37" y="713"/>
                          <a:pt x="25" y="609"/>
                        </a:cubicBezTo>
                        <a:cubicBezTo>
                          <a:pt x="13" y="505"/>
                          <a:pt x="0" y="180"/>
                          <a:pt x="53" y="90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1" name="Freeform 11"/>
                  <p:cNvSpPr>
                    <a:spLocks/>
                  </p:cNvSpPr>
                  <p:nvPr/>
                </p:nvSpPr>
                <p:spPr bwMode="auto">
                  <a:xfrm>
                    <a:off x="6433" y="3551"/>
                    <a:ext cx="262" cy="269"/>
                  </a:xfrm>
                  <a:custGeom>
                    <a:avLst/>
                    <a:gdLst/>
                    <a:ahLst/>
                    <a:cxnLst>
                      <a:cxn ang="0">
                        <a:pos x="143" y="23"/>
                      </a:cxn>
                      <a:cxn ang="0">
                        <a:pos x="162" y="99"/>
                      </a:cxn>
                      <a:cxn ang="0">
                        <a:pos x="450" y="173"/>
                      </a:cxn>
                      <a:cxn ang="0">
                        <a:pos x="794" y="80"/>
                      </a:cxn>
                      <a:cxn ang="0">
                        <a:pos x="877" y="238"/>
                      </a:cxn>
                      <a:cxn ang="0">
                        <a:pos x="850" y="492"/>
                      </a:cxn>
                      <a:cxn ang="0">
                        <a:pos x="589" y="624"/>
                      </a:cxn>
                      <a:cxn ang="0">
                        <a:pos x="88" y="492"/>
                      </a:cxn>
                      <a:cxn ang="0">
                        <a:pos x="60" y="238"/>
                      </a:cxn>
                      <a:cxn ang="0">
                        <a:pos x="143" y="23"/>
                      </a:cxn>
                    </a:cxnLst>
                    <a:rect l="0" t="0" r="r" b="b"/>
                    <a:pathLst>
                      <a:path w="898" h="624">
                        <a:moveTo>
                          <a:pt x="143" y="23"/>
                        </a:moveTo>
                        <a:cubicBezTo>
                          <a:pt x="160" y="0"/>
                          <a:pt x="111" y="74"/>
                          <a:pt x="162" y="99"/>
                        </a:cubicBezTo>
                        <a:cubicBezTo>
                          <a:pt x="213" y="124"/>
                          <a:pt x="345" y="176"/>
                          <a:pt x="450" y="173"/>
                        </a:cubicBezTo>
                        <a:cubicBezTo>
                          <a:pt x="555" y="170"/>
                          <a:pt x="723" y="69"/>
                          <a:pt x="794" y="80"/>
                        </a:cubicBezTo>
                        <a:cubicBezTo>
                          <a:pt x="865" y="91"/>
                          <a:pt x="868" y="169"/>
                          <a:pt x="877" y="238"/>
                        </a:cubicBezTo>
                        <a:cubicBezTo>
                          <a:pt x="886" y="307"/>
                          <a:pt x="898" y="428"/>
                          <a:pt x="850" y="492"/>
                        </a:cubicBezTo>
                        <a:cubicBezTo>
                          <a:pt x="802" y="556"/>
                          <a:pt x="716" y="624"/>
                          <a:pt x="589" y="624"/>
                        </a:cubicBezTo>
                        <a:cubicBezTo>
                          <a:pt x="462" y="624"/>
                          <a:pt x="176" y="556"/>
                          <a:pt x="88" y="492"/>
                        </a:cubicBezTo>
                        <a:cubicBezTo>
                          <a:pt x="0" y="428"/>
                          <a:pt x="51" y="316"/>
                          <a:pt x="60" y="238"/>
                        </a:cubicBezTo>
                        <a:cubicBezTo>
                          <a:pt x="69" y="160"/>
                          <a:pt x="126" y="46"/>
                          <a:pt x="143" y="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2" name="Freeform 12"/>
                  <p:cNvSpPr>
                    <a:spLocks/>
                  </p:cNvSpPr>
                  <p:nvPr/>
                </p:nvSpPr>
                <p:spPr bwMode="auto">
                  <a:xfrm>
                    <a:off x="5954" y="3603"/>
                    <a:ext cx="289" cy="267"/>
                  </a:xfrm>
                  <a:custGeom>
                    <a:avLst/>
                    <a:gdLst/>
                    <a:ahLst/>
                    <a:cxnLst>
                      <a:cxn ang="0">
                        <a:pos x="339" y="34"/>
                      </a:cxn>
                      <a:cxn ang="0">
                        <a:pos x="460" y="119"/>
                      </a:cxn>
                      <a:cxn ang="0">
                        <a:pos x="794" y="128"/>
                      </a:cxn>
                      <a:cxn ang="0">
                        <a:pos x="1008" y="34"/>
                      </a:cxn>
                      <a:cxn ang="0">
                        <a:pos x="1082" y="212"/>
                      </a:cxn>
                      <a:cxn ang="0">
                        <a:pos x="869" y="463"/>
                      </a:cxn>
                      <a:cxn ang="0">
                        <a:pos x="404" y="611"/>
                      </a:cxn>
                      <a:cxn ang="0">
                        <a:pos x="60" y="509"/>
                      </a:cxn>
                      <a:cxn ang="0">
                        <a:pos x="42" y="240"/>
                      </a:cxn>
                      <a:cxn ang="0">
                        <a:pos x="209" y="34"/>
                      </a:cxn>
                      <a:cxn ang="0">
                        <a:pos x="283" y="34"/>
                      </a:cxn>
                    </a:cxnLst>
                    <a:rect l="0" t="0" r="r" b="b"/>
                    <a:pathLst>
                      <a:path w="1105" h="619">
                        <a:moveTo>
                          <a:pt x="339" y="34"/>
                        </a:moveTo>
                        <a:cubicBezTo>
                          <a:pt x="361" y="68"/>
                          <a:pt x="384" y="103"/>
                          <a:pt x="460" y="119"/>
                        </a:cubicBezTo>
                        <a:cubicBezTo>
                          <a:pt x="536" y="135"/>
                          <a:pt x="703" y="142"/>
                          <a:pt x="794" y="128"/>
                        </a:cubicBezTo>
                        <a:cubicBezTo>
                          <a:pt x="885" y="114"/>
                          <a:pt x="960" y="20"/>
                          <a:pt x="1008" y="34"/>
                        </a:cubicBezTo>
                        <a:cubicBezTo>
                          <a:pt x="1056" y="48"/>
                          <a:pt x="1105" y="141"/>
                          <a:pt x="1082" y="212"/>
                        </a:cubicBezTo>
                        <a:cubicBezTo>
                          <a:pt x="1059" y="283"/>
                          <a:pt x="982" y="397"/>
                          <a:pt x="869" y="463"/>
                        </a:cubicBezTo>
                        <a:cubicBezTo>
                          <a:pt x="756" y="529"/>
                          <a:pt x="539" y="603"/>
                          <a:pt x="404" y="611"/>
                        </a:cubicBezTo>
                        <a:cubicBezTo>
                          <a:pt x="269" y="619"/>
                          <a:pt x="120" y="571"/>
                          <a:pt x="60" y="509"/>
                        </a:cubicBezTo>
                        <a:cubicBezTo>
                          <a:pt x="0" y="447"/>
                          <a:pt x="17" y="319"/>
                          <a:pt x="42" y="240"/>
                        </a:cubicBezTo>
                        <a:cubicBezTo>
                          <a:pt x="67" y="161"/>
                          <a:pt x="169" y="68"/>
                          <a:pt x="209" y="34"/>
                        </a:cubicBezTo>
                        <a:cubicBezTo>
                          <a:pt x="249" y="0"/>
                          <a:pt x="266" y="17"/>
                          <a:pt x="283" y="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3" name="Freeform 13"/>
                  <p:cNvSpPr>
                    <a:spLocks/>
                  </p:cNvSpPr>
                  <p:nvPr/>
                </p:nvSpPr>
                <p:spPr bwMode="auto">
                  <a:xfrm>
                    <a:off x="5983" y="3319"/>
                    <a:ext cx="260" cy="334"/>
                  </a:xfrm>
                  <a:custGeom>
                    <a:avLst/>
                    <a:gdLst/>
                    <a:ahLst/>
                    <a:cxnLst>
                      <a:cxn ang="0">
                        <a:pos x="59" y="56"/>
                      </a:cxn>
                      <a:cxn ang="0">
                        <a:pos x="41" y="409"/>
                      </a:cxn>
                      <a:cxn ang="0">
                        <a:pos x="115" y="688"/>
                      </a:cxn>
                      <a:cxn ang="0">
                        <a:pos x="524" y="762"/>
                      </a:cxn>
                      <a:cxn ang="0">
                        <a:pos x="635" y="612"/>
                      </a:cxn>
                      <a:cxn ang="0">
                        <a:pos x="691" y="390"/>
                      </a:cxn>
                      <a:cxn ang="0">
                        <a:pos x="663" y="74"/>
                      </a:cxn>
                      <a:cxn ang="0">
                        <a:pos x="394" y="74"/>
                      </a:cxn>
                      <a:cxn ang="0">
                        <a:pos x="59" y="56"/>
                      </a:cxn>
                    </a:cxnLst>
                    <a:rect l="0" t="0" r="r" b="b"/>
                    <a:pathLst>
                      <a:path w="712" h="775">
                        <a:moveTo>
                          <a:pt x="59" y="56"/>
                        </a:moveTo>
                        <a:cubicBezTo>
                          <a:pt x="0" y="112"/>
                          <a:pt x="32" y="304"/>
                          <a:pt x="41" y="409"/>
                        </a:cubicBezTo>
                        <a:cubicBezTo>
                          <a:pt x="50" y="514"/>
                          <a:pt x="35" y="629"/>
                          <a:pt x="115" y="688"/>
                        </a:cubicBezTo>
                        <a:cubicBezTo>
                          <a:pt x="195" y="747"/>
                          <a:pt x="437" y="775"/>
                          <a:pt x="524" y="762"/>
                        </a:cubicBezTo>
                        <a:cubicBezTo>
                          <a:pt x="611" y="749"/>
                          <a:pt x="607" y="674"/>
                          <a:pt x="635" y="612"/>
                        </a:cubicBezTo>
                        <a:cubicBezTo>
                          <a:pt x="663" y="550"/>
                          <a:pt x="686" y="480"/>
                          <a:pt x="691" y="390"/>
                        </a:cubicBezTo>
                        <a:cubicBezTo>
                          <a:pt x="696" y="300"/>
                          <a:pt x="712" y="127"/>
                          <a:pt x="663" y="74"/>
                        </a:cubicBezTo>
                        <a:cubicBezTo>
                          <a:pt x="614" y="21"/>
                          <a:pt x="495" y="71"/>
                          <a:pt x="394" y="74"/>
                        </a:cubicBezTo>
                        <a:cubicBezTo>
                          <a:pt x="293" y="77"/>
                          <a:pt x="118" y="0"/>
                          <a:pt x="59" y="56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0734" name="Freeform 14"/>
                  <p:cNvSpPr>
                    <a:spLocks/>
                  </p:cNvSpPr>
                  <p:nvPr/>
                </p:nvSpPr>
                <p:spPr bwMode="auto">
                  <a:xfrm>
                    <a:off x="5904" y="2980"/>
                    <a:ext cx="893" cy="398"/>
                  </a:xfrm>
                  <a:custGeom>
                    <a:avLst/>
                    <a:gdLst/>
                    <a:ahLst/>
                    <a:cxnLst>
                      <a:cxn ang="0">
                        <a:pos x="164" y="42"/>
                      </a:cxn>
                      <a:cxn ang="0">
                        <a:pos x="1112" y="79"/>
                      </a:cxn>
                      <a:cxn ang="0">
                        <a:pos x="1762" y="60"/>
                      </a:cxn>
                      <a:cxn ang="0">
                        <a:pos x="2264" y="79"/>
                      </a:cxn>
                      <a:cxn ang="0">
                        <a:pos x="2313" y="534"/>
                      </a:cxn>
                      <a:cxn ang="0">
                        <a:pos x="2363" y="831"/>
                      </a:cxn>
                      <a:cxn ang="0">
                        <a:pos x="1840" y="841"/>
                      </a:cxn>
                      <a:cxn ang="0">
                        <a:pos x="1372" y="906"/>
                      </a:cxn>
                      <a:cxn ang="0">
                        <a:pos x="1260" y="887"/>
                      </a:cxn>
                      <a:cxn ang="0">
                        <a:pos x="1353" y="693"/>
                      </a:cxn>
                      <a:cxn ang="0">
                        <a:pos x="1297" y="460"/>
                      </a:cxn>
                      <a:cxn ang="0">
                        <a:pos x="1139" y="478"/>
                      </a:cxn>
                      <a:cxn ang="0">
                        <a:pos x="1149" y="693"/>
                      </a:cxn>
                      <a:cxn ang="0">
                        <a:pos x="1177" y="878"/>
                      </a:cxn>
                      <a:cxn ang="0">
                        <a:pos x="861" y="887"/>
                      </a:cxn>
                      <a:cxn ang="0">
                        <a:pos x="173" y="859"/>
                      </a:cxn>
                      <a:cxn ang="0">
                        <a:pos x="183" y="753"/>
                      </a:cxn>
                      <a:cxn ang="0">
                        <a:pos x="127" y="172"/>
                      </a:cxn>
                      <a:cxn ang="0">
                        <a:pos x="164" y="42"/>
                      </a:cxn>
                    </a:cxnLst>
                    <a:rect l="0" t="0" r="r" b="b"/>
                    <a:pathLst>
                      <a:path w="2442" h="923">
                        <a:moveTo>
                          <a:pt x="164" y="42"/>
                        </a:moveTo>
                        <a:cubicBezTo>
                          <a:pt x="328" y="27"/>
                          <a:pt x="846" y="76"/>
                          <a:pt x="1112" y="79"/>
                        </a:cubicBezTo>
                        <a:cubicBezTo>
                          <a:pt x="1378" y="82"/>
                          <a:pt x="1570" y="60"/>
                          <a:pt x="1762" y="60"/>
                        </a:cubicBezTo>
                        <a:cubicBezTo>
                          <a:pt x="1954" y="60"/>
                          <a:pt x="2172" y="0"/>
                          <a:pt x="2264" y="79"/>
                        </a:cubicBezTo>
                        <a:cubicBezTo>
                          <a:pt x="2356" y="158"/>
                          <a:pt x="2296" y="409"/>
                          <a:pt x="2313" y="534"/>
                        </a:cubicBezTo>
                        <a:cubicBezTo>
                          <a:pt x="2330" y="659"/>
                          <a:pt x="2442" y="780"/>
                          <a:pt x="2363" y="831"/>
                        </a:cubicBezTo>
                        <a:cubicBezTo>
                          <a:pt x="2284" y="882"/>
                          <a:pt x="2005" y="829"/>
                          <a:pt x="1840" y="841"/>
                        </a:cubicBezTo>
                        <a:cubicBezTo>
                          <a:pt x="1675" y="853"/>
                          <a:pt x="1469" y="898"/>
                          <a:pt x="1372" y="906"/>
                        </a:cubicBezTo>
                        <a:cubicBezTo>
                          <a:pt x="1275" y="914"/>
                          <a:pt x="1263" y="923"/>
                          <a:pt x="1260" y="887"/>
                        </a:cubicBezTo>
                        <a:cubicBezTo>
                          <a:pt x="1257" y="851"/>
                          <a:pt x="1347" y="764"/>
                          <a:pt x="1353" y="693"/>
                        </a:cubicBezTo>
                        <a:cubicBezTo>
                          <a:pt x="1359" y="622"/>
                          <a:pt x="1333" y="496"/>
                          <a:pt x="1297" y="460"/>
                        </a:cubicBezTo>
                        <a:cubicBezTo>
                          <a:pt x="1261" y="424"/>
                          <a:pt x="1164" y="439"/>
                          <a:pt x="1139" y="478"/>
                        </a:cubicBezTo>
                        <a:cubicBezTo>
                          <a:pt x="1114" y="517"/>
                          <a:pt x="1143" y="626"/>
                          <a:pt x="1149" y="693"/>
                        </a:cubicBezTo>
                        <a:cubicBezTo>
                          <a:pt x="1155" y="760"/>
                          <a:pt x="1225" y="846"/>
                          <a:pt x="1177" y="878"/>
                        </a:cubicBezTo>
                        <a:cubicBezTo>
                          <a:pt x="1129" y="910"/>
                          <a:pt x="1028" y="890"/>
                          <a:pt x="861" y="887"/>
                        </a:cubicBezTo>
                        <a:cubicBezTo>
                          <a:pt x="694" y="884"/>
                          <a:pt x="286" y="881"/>
                          <a:pt x="173" y="859"/>
                        </a:cubicBezTo>
                        <a:cubicBezTo>
                          <a:pt x="60" y="837"/>
                          <a:pt x="191" y="867"/>
                          <a:pt x="183" y="753"/>
                        </a:cubicBezTo>
                        <a:cubicBezTo>
                          <a:pt x="175" y="639"/>
                          <a:pt x="136" y="292"/>
                          <a:pt x="127" y="172"/>
                        </a:cubicBezTo>
                        <a:cubicBezTo>
                          <a:pt x="118" y="52"/>
                          <a:pt x="0" y="57"/>
                          <a:pt x="164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073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5806" y="1226"/>
                    <a:ext cx="1117" cy="1032"/>
                    <a:chOff x="5806" y="1226"/>
                    <a:chExt cx="1117" cy="1032"/>
                  </a:xfrm>
                </p:grpSpPr>
                <p:sp>
                  <p:nvSpPr>
                    <p:cNvPr id="3073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6785" y="1770"/>
                      <a:ext cx="86" cy="269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297"/>
                        </a:cxn>
                        <a:cxn ang="0">
                          <a:pos x="43" y="79"/>
                        </a:cxn>
                        <a:cxn ang="0">
                          <a:pos x="89" y="0"/>
                        </a:cxn>
                        <a:cxn ang="0">
                          <a:pos x="210" y="79"/>
                        </a:cxn>
                        <a:cxn ang="0">
                          <a:pos x="228" y="306"/>
                        </a:cxn>
                        <a:cxn ang="0">
                          <a:pos x="160" y="464"/>
                        </a:cxn>
                        <a:cxn ang="0">
                          <a:pos x="33" y="613"/>
                        </a:cxn>
                        <a:cxn ang="0">
                          <a:pos x="6" y="529"/>
                        </a:cxn>
                        <a:cxn ang="0">
                          <a:pos x="6" y="297"/>
                        </a:cxn>
                      </a:cxnLst>
                      <a:rect l="0" t="0" r="r" b="b"/>
                      <a:pathLst>
                        <a:path w="236" h="624">
                          <a:moveTo>
                            <a:pt x="6" y="297"/>
                          </a:moveTo>
                          <a:cubicBezTo>
                            <a:pt x="12" y="222"/>
                            <a:pt x="29" y="128"/>
                            <a:pt x="43" y="79"/>
                          </a:cubicBezTo>
                          <a:cubicBezTo>
                            <a:pt x="57" y="30"/>
                            <a:pt x="61" y="0"/>
                            <a:pt x="89" y="0"/>
                          </a:cubicBezTo>
                          <a:cubicBezTo>
                            <a:pt x="117" y="0"/>
                            <a:pt x="187" y="28"/>
                            <a:pt x="210" y="79"/>
                          </a:cubicBezTo>
                          <a:cubicBezTo>
                            <a:pt x="233" y="130"/>
                            <a:pt x="236" y="242"/>
                            <a:pt x="228" y="306"/>
                          </a:cubicBezTo>
                          <a:cubicBezTo>
                            <a:pt x="220" y="370"/>
                            <a:pt x="192" y="413"/>
                            <a:pt x="160" y="464"/>
                          </a:cubicBezTo>
                          <a:cubicBezTo>
                            <a:pt x="128" y="515"/>
                            <a:pt x="59" y="602"/>
                            <a:pt x="33" y="613"/>
                          </a:cubicBezTo>
                          <a:cubicBezTo>
                            <a:pt x="7" y="624"/>
                            <a:pt x="10" y="580"/>
                            <a:pt x="6" y="529"/>
                          </a:cubicBezTo>
                          <a:cubicBezTo>
                            <a:pt x="2" y="478"/>
                            <a:pt x="0" y="372"/>
                            <a:pt x="6" y="29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3073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06" y="1226"/>
                      <a:ext cx="1117" cy="1032"/>
                      <a:chOff x="2660" y="2850"/>
                      <a:chExt cx="3054" cy="2392"/>
                    </a:xfrm>
                  </p:grpSpPr>
                  <p:sp>
                    <p:nvSpPr>
                      <p:cNvPr id="3073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929" y="3327"/>
                        <a:ext cx="2586" cy="19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F69748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3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10" y="4204"/>
                        <a:ext cx="332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0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660" y="2850"/>
                        <a:ext cx="3054" cy="195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2" y="1899"/>
                          </a:cxn>
                          <a:cxn ang="0">
                            <a:pos x="43" y="1563"/>
                          </a:cxn>
                          <a:cxn ang="0">
                            <a:pos x="43" y="903"/>
                          </a:cxn>
                          <a:cxn ang="0">
                            <a:pos x="303" y="272"/>
                          </a:cxn>
                          <a:cxn ang="0">
                            <a:pos x="1176" y="39"/>
                          </a:cxn>
                          <a:cxn ang="0">
                            <a:pos x="1724" y="39"/>
                          </a:cxn>
                          <a:cxn ang="0">
                            <a:pos x="2338" y="141"/>
                          </a:cxn>
                          <a:cxn ang="0">
                            <a:pos x="2778" y="374"/>
                          </a:cxn>
                          <a:cxn ang="0">
                            <a:pos x="3111" y="1033"/>
                          </a:cxn>
                          <a:cxn ang="0">
                            <a:pos x="3224" y="1275"/>
                          </a:cxn>
                          <a:cxn ang="0">
                            <a:pos x="3111" y="1730"/>
                          </a:cxn>
                          <a:cxn ang="0">
                            <a:pos x="3014" y="1899"/>
                          </a:cxn>
                          <a:cxn ang="0">
                            <a:pos x="2830" y="1899"/>
                          </a:cxn>
                          <a:cxn ang="0">
                            <a:pos x="3014" y="1572"/>
                          </a:cxn>
                          <a:cxn ang="0">
                            <a:pos x="2938" y="1275"/>
                          </a:cxn>
                          <a:cxn ang="0">
                            <a:pos x="2892" y="1219"/>
                          </a:cxn>
                          <a:cxn ang="0">
                            <a:pos x="2778" y="1033"/>
                          </a:cxn>
                          <a:cxn ang="0">
                            <a:pos x="2393" y="848"/>
                          </a:cxn>
                          <a:cxn ang="0">
                            <a:pos x="2022" y="569"/>
                          </a:cxn>
                          <a:cxn ang="0">
                            <a:pos x="1836" y="560"/>
                          </a:cxn>
                          <a:cxn ang="0">
                            <a:pos x="2551" y="1182"/>
                          </a:cxn>
                          <a:cxn ang="0">
                            <a:pos x="2365" y="1108"/>
                          </a:cxn>
                          <a:cxn ang="0">
                            <a:pos x="1789" y="792"/>
                          </a:cxn>
                          <a:cxn ang="0">
                            <a:pos x="1316" y="578"/>
                          </a:cxn>
                          <a:cxn ang="0">
                            <a:pos x="1028" y="477"/>
                          </a:cxn>
                          <a:cxn ang="0">
                            <a:pos x="1501" y="931"/>
                          </a:cxn>
                          <a:cxn ang="0">
                            <a:pos x="1715" y="1191"/>
                          </a:cxn>
                          <a:cxn ang="0">
                            <a:pos x="1641" y="1275"/>
                          </a:cxn>
                          <a:cxn ang="0">
                            <a:pos x="1056" y="931"/>
                          </a:cxn>
                          <a:cxn ang="0">
                            <a:pos x="814" y="690"/>
                          </a:cxn>
                          <a:cxn ang="0">
                            <a:pos x="740" y="662"/>
                          </a:cxn>
                          <a:cxn ang="0">
                            <a:pos x="879" y="1005"/>
                          </a:cxn>
                          <a:cxn ang="0">
                            <a:pos x="925" y="1163"/>
                          </a:cxn>
                          <a:cxn ang="0">
                            <a:pos x="619" y="1136"/>
                          </a:cxn>
                          <a:cxn ang="0">
                            <a:pos x="535" y="968"/>
                          </a:cxn>
                          <a:cxn ang="0">
                            <a:pos x="591" y="477"/>
                          </a:cxn>
                          <a:cxn ang="0">
                            <a:pos x="465" y="838"/>
                          </a:cxn>
                          <a:cxn ang="0">
                            <a:pos x="352" y="1173"/>
                          </a:cxn>
                          <a:cxn ang="0">
                            <a:pos x="352" y="1354"/>
                          </a:cxn>
                          <a:cxn ang="0">
                            <a:pos x="284" y="1354"/>
                          </a:cxn>
                          <a:cxn ang="0">
                            <a:pos x="182" y="1414"/>
                          </a:cxn>
                          <a:cxn ang="0">
                            <a:pos x="133" y="1516"/>
                          </a:cxn>
                          <a:cxn ang="0">
                            <a:pos x="133" y="1693"/>
                          </a:cxn>
                          <a:cxn ang="0">
                            <a:pos x="133" y="1842"/>
                          </a:cxn>
                        </a:cxnLst>
                        <a:rect l="0" t="0" r="r" b="b"/>
                        <a:pathLst>
                          <a:path w="3224" h="1953">
                            <a:moveTo>
                              <a:pt x="182" y="1899"/>
                            </a:moveTo>
                            <a:cubicBezTo>
                              <a:pt x="124" y="1814"/>
                              <a:pt x="66" y="1729"/>
                              <a:pt x="43" y="1563"/>
                            </a:cubicBezTo>
                            <a:cubicBezTo>
                              <a:pt x="20" y="1397"/>
                              <a:pt x="0" y="1118"/>
                              <a:pt x="43" y="903"/>
                            </a:cubicBezTo>
                            <a:cubicBezTo>
                              <a:pt x="86" y="688"/>
                              <a:pt x="114" y="416"/>
                              <a:pt x="303" y="272"/>
                            </a:cubicBezTo>
                            <a:cubicBezTo>
                              <a:pt x="492" y="128"/>
                              <a:pt x="939" y="78"/>
                              <a:pt x="1176" y="39"/>
                            </a:cubicBezTo>
                            <a:cubicBezTo>
                              <a:pt x="1413" y="0"/>
                              <a:pt x="1530" y="22"/>
                              <a:pt x="1724" y="39"/>
                            </a:cubicBezTo>
                            <a:cubicBezTo>
                              <a:pt x="1918" y="56"/>
                              <a:pt x="2162" y="85"/>
                              <a:pt x="2338" y="141"/>
                            </a:cubicBezTo>
                            <a:cubicBezTo>
                              <a:pt x="2514" y="197"/>
                              <a:pt x="2649" y="225"/>
                              <a:pt x="2778" y="374"/>
                            </a:cubicBezTo>
                            <a:cubicBezTo>
                              <a:pt x="2907" y="523"/>
                              <a:pt x="3037" y="883"/>
                              <a:pt x="3111" y="1033"/>
                            </a:cubicBezTo>
                            <a:cubicBezTo>
                              <a:pt x="3185" y="1183"/>
                              <a:pt x="3224" y="1159"/>
                              <a:pt x="3224" y="1275"/>
                            </a:cubicBezTo>
                            <a:cubicBezTo>
                              <a:pt x="3224" y="1391"/>
                              <a:pt x="3146" y="1626"/>
                              <a:pt x="3111" y="1730"/>
                            </a:cubicBezTo>
                            <a:cubicBezTo>
                              <a:pt x="3076" y="1834"/>
                              <a:pt x="3061" y="1871"/>
                              <a:pt x="3014" y="1899"/>
                            </a:cubicBezTo>
                            <a:cubicBezTo>
                              <a:pt x="2967" y="1927"/>
                              <a:pt x="2830" y="1953"/>
                              <a:pt x="2830" y="1899"/>
                            </a:cubicBezTo>
                            <a:cubicBezTo>
                              <a:pt x="2830" y="1845"/>
                              <a:pt x="2996" y="1676"/>
                              <a:pt x="3014" y="1572"/>
                            </a:cubicBezTo>
                            <a:cubicBezTo>
                              <a:pt x="3032" y="1468"/>
                              <a:pt x="2958" y="1334"/>
                              <a:pt x="2938" y="1275"/>
                            </a:cubicBezTo>
                            <a:cubicBezTo>
                              <a:pt x="2918" y="1216"/>
                              <a:pt x="2919" y="1259"/>
                              <a:pt x="2892" y="1219"/>
                            </a:cubicBezTo>
                            <a:cubicBezTo>
                              <a:pt x="2865" y="1179"/>
                              <a:pt x="2861" y="1095"/>
                              <a:pt x="2778" y="1033"/>
                            </a:cubicBezTo>
                            <a:cubicBezTo>
                              <a:pt x="2695" y="971"/>
                              <a:pt x="2519" y="925"/>
                              <a:pt x="2393" y="848"/>
                            </a:cubicBezTo>
                            <a:cubicBezTo>
                              <a:pt x="2267" y="771"/>
                              <a:pt x="2115" y="617"/>
                              <a:pt x="2022" y="569"/>
                            </a:cubicBezTo>
                            <a:cubicBezTo>
                              <a:pt x="1929" y="521"/>
                              <a:pt x="1748" y="458"/>
                              <a:pt x="1836" y="560"/>
                            </a:cubicBezTo>
                            <a:cubicBezTo>
                              <a:pt x="1924" y="662"/>
                              <a:pt x="2463" y="1091"/>
                              <a:pt x="2551" y="1182"/>
                            </a:cubicBezTo>
                            <a:cubicBezTo>
                              <a:pt x="2639" y="1273"/>
                              <a:pt x="2492" y="1173"/>
                              <a:pt x="2365" y="1108"/>
                            </a:cubicBezTo>
                            <a:cubicBezTo>
                              <a:pt x="2238" y="1043"/>
                              <a:pt x="1964" y="880"/>
                              <a:pt x="1789" y="792"/>
                            </a:cubicBezTo>
                            <a:cubicBezTo>
                              <a:pt x="1614" y="704"/>
                              <a:pt x="1443" y="630"/>
                              <a:pt x="1316" y="578"/>
                            </a:cubicBezTo>
                            <a:cubicBezTo>
                              <a:pt x="1189" y="526"/>
                              <a:pt x="997" y="418"/>
                              <a:pt x="1028" y="477"/>
                            </a:cubicBezTo>
                            <a:cubicBezTo>
                              <a:pt x="1059" y="536"/>
                              <a:pt x="1387" y="812"/>
                              <a:pt x="1501" y="931"/>
                            </a:cubicBezTo>
                            <a:cubicBezTo>
                              <a:pt x="1615" y="1050"/>
                              <a:pt x="1692" y="1134"/>
                              <a:pt x="1715" y="1191"/>
                            </a:cubicBezTo>
                            <a:cubicBezTo>
                              <a:pt x="1738" y="1248"/>
                              <a:pt x="1751" y="1318"/>
                              <a:pt x="1641" y="1275"/>
                            </a:cubicBezTo>
                            <a:cubicBezTo>
                              <a:pt x="1531" y="1232"/>
                              <a:pt x="1194" y="1028"/>
                              <a:pt x="1056" y="931"/>
                            </a:cubicBezTo>
                            <a:cubicBezTo>
                              <a:pt x="918" y="834"/>
                              <a:pt x="867" y="735"/>
                              <a:pt x="814" y="690"/>
                            </a:cubicBezTo>
                            <a:cubicBezTo>
                              <a:pt x="761" y="645"/>
                              <a:pt x="729" y="610"/>
                              <a:pt x="740" y="662"/>
                            </a:cubicBezTo>
                            <a:cubicBezTo>
                              <a:pt x="751" y="714"/>
                              <a:pt x="848" y="922"/>
                              <a:pt x="879" y="1005"/>
                            </a:cubicBezTo>
                            <a:cubicBezTo>
                              <a:pt x="910" y="1088"/>
                              <a:pt x="968" y="1141"/>
                              <a:pt x="925" y="1163"/>
                            </a:cubicBezTo>
                            <a:cubicBezTo>
                              <a:pt x="882" y="1185"/>
                              <a:pt x="684" y="1168"/>
                              <a:pt x="619" y="1136"/>
                            </a:cubicBezTo>
                            <a:cubicBezTo>
                              <a:pt x="554" y="1104"/>
                              <a:pt x="540" y="1078"/>
                              <a:pt x="535" y="968"/>
                            </a:cubicBezTo>
                            <a:cubicBezTo>
                              <a:pt x="530" y="858"/>
                              <a:pt x="603" y="498"/>
                              <a:pt x="591" y="477"/>
                            </a:cubicBezTo>
                            <a:cubicBezTo>
                              <a:pt x="579" y="456"/>
                              <a:pt x="505" y="722"/>
                              <a:pt x="465" y="838"/>
                            </a:cubicBezTo>
                            <a:cubicBezTo>
                              <a:pt x="425" y="954"/>
                              <a:pt x="371" y="1087"/>
                              <a:pt x="352" y="1173"/>
                            </a:cubicBezTo>
                            <a:cubicBezTo>
                              <a:pt x="333" y="1259"/>
                              <a:pt x="363" y="1324"/>
                              <a:pt x="352" y="1354"/>
                            </a:cubicBezTo>
                            <a:cubicBezTo>
                              <a:pt x="341" y="1384"/>
                              <a:pt x="312" y="1344"/>
                              <a:pt x="284" y="1354"/>
                            </a:cubicBezTo>
                            <a:cubicBezTo>
                              <a:pt x="256" y="1364"/>
                              <a:pt x="207" y="1387"/>
                              <a:pt x="182" y="1414"/>
                            </a:cubicBezTo>
                            <a:cubicBezTo>
                              <a:pt x="157" y="1441"/>
                              <a:pt x="141" y="1470"/>
                              <a:pt x="133" y="1516"/>
                            </a:cubicBezTo>
                            <a:cubicBezTo>
                              <a:pt x="125" y="1562"/>
                              <a:pt x="133" y="1639"/>
                              <a:pt x="133" y="1693"/>
                            </a:cubicBezTo>
                            <a:cubicBezTo>
                              <a:pt x="133" y="1747"/>
                              <a:pt x="133" y="1794"/>
                              <a:pt x="133" y="1842"/>
                            </a:cubicBezTo>
                          </a:path>
                        </a:pathLst>
                      </a:cu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1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29" y="4226"/>
                        <a:ext cx="171" cy="4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337" y="4207"/>
                        <a:ext cx="135" cy="44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7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16" y="4125"/>
                        <a:ext cx="278" cy="427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6" y="4552"/>
                        <a:ext cx="327" cy="1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74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42" y="4746"/>
                        <a:ext cx="1054" cy="3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0747" name="Freeform 27"/>
              <p:cNvSpPr>
                <a:spLocks/>
              </p:cNvSpPr>
              <p:nvPr/>
            </p:nvSpPr>
            <p:spPr bwMode="auto">
              <a:xfrm>
                <a:off x="6255" y="1860"/>
                <a:ext cx="506" cy="1026"/>
              </a:xfrm>
              <a:custGeom>
                <a:avLst/>
                <a:gdLst/>
                <a:ahLst/>
                <a:cxnLst>
                  <a:cxn ang="0">
                    <a:pos x="107" y="122"/>
                  </a:cxn>
                  <a:cxn ang="0">
                    <a:pos x="388" y="175"/>
                  </a:cxn>
                  <a:cxn ang="0">
                    <a:pos x="442" y="557"/>
                  </a:cxn>
                  <a:cxn ang="0">
                    <a:pos x="442" y="830"/>
                  </a:cxn>
                  <a:cxn ang="0">
                    <a:pos x="56" y="908"/>
                  </a:cxn>
                  <a:cxn ang="0">
                    <a:pos x="107" y="122"/>
                  </a:cxn>
                </a:cxnLst>
                <a:rect l="0" t="0" r="r" b="b"/>
                <a:pathLst>
                  <a:path w="506" h="1026">
                    <a:moveTo>
                      <a:pt x="107" y="122"/>
                    </a:moveTo>
                    <a:cubicBezTo>
                      <a:pt x="162" y="0"/>
                      <a:pt x="332" y="103"/>
                      <a:pt x="388" y="175"/>
                    </a:cubicBezTo>
                    <a:cubicBezTo>
                      <a:pt x="444" y="247"/>
                      <a:pt x="433" y="448"/>
                      <a:pt x="442" y="557"/>
                    </a:cubicBezTo>
                    <a:cubicBezTo>
                      <a:pt x="451" y="666"/>
                      <a:pt x="506" y="772"/>
                      <a:pt x="442" y="830"/>
                    </a:cubicBezTo>
                    <a:cubicBezTo>
                      <a:pt x="378" y="888"/>
                      <a:pt x="112" y="1026"/>
                      <a:pt x="56" y="908"/>
                    </a:cubicBezTo>
                    <a:cubicBezTo>
                      <a:pt x="0" y="790"/>
                      <a:pt x="52" y="244"/>
                      <a:pt x="107" y="12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8" name="Freeform 28"/>
              <p:cNvSpPr>
                <a:spLocks/>
              </p:cNvSpPr>
              <p:nvPr/>
            </p:nvSpPr>
            <p:spPr bwMode="auto">
              <a:xfrm>
                <a:off x="6366" y="2067"/>
                <a:ext cx="244" cy="660"/>
              </a:xfrm>
              <a:custGeom>
                <a:avLst/>
                <a:gdLst/>
                <a:ahLst/>
                <a:cxnLst>
                  <a:cxn ang="0">
                    <a:pos x="230" y="506"/>
                  </a:cxn>
                  <a:cxn ang="0">
                    <a:pos x="58" y="590"/>
                  </a:cxn>
                  <a:cxn ang="0">
                    <a:pos x="14" y="85"/>
                  </a:cxn>
                  <a:cxn ang="0">
                    <a:pos x="144" y="82"/>
                  </a:cxn>
                  <a:cxn ang="0">
                    <a:pos x="230" y="506"/>
                  </a:cxn>
                </a:cxnLst>
                <a:rect l="0" t="0" r="r" b="b"/>
                <a:pathLst>
                  <a:path w="244" h="660">
                    <a:moveTo>
                      <a:pt x="230" y="506"/>
                    </a:moveTo>
                    <a:cubicBezTo>
                      <a:pt x="216" y="591"/>
                      <a:pt x="94" y="660"/>
                      <a:pt x="58" y="590"/>
                    </a:cubicBezTo>
                    <a:cubicBezTo>
                      <a:pt x="22" y="520"/>
                      <a:pt x="0" y="170"/>
                      <a:pt x="14" y="85"/>
                    </a:cubicBezTo>
                    <a:cubicBezTo>
                      <a:pt x="28" y="0"/>
                      <a:pt x="107" y="15"/>
                      <a:pt x="144" y="82"/>
                    </a:cubicBezTo>
                    <a:cubicBezTo>
                      <a:pt x="181" y="149"/>
                      <a:pt x="244" y="421"/>
                      <a:pt x="230" y="5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49" name="Freeform 29"/>
              <p:cNvSpPr>
                <a:spLocks/>
              </p:cNvSpPr>
              <p:nvPr/>
            </p:nvSpPr>
            <p:spPr bwMode="auto">
              <a:xfrm>
                <a:off x="6610" y="2061"/>
                <a:ext cx="363" cy="6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9" y="217"/>
                  </a:cxn>
                  <a:cxn ang="0">
                    <a:pos x="87" y="666"/>
                  </a:cxn>
                </a:cxnLst>
                <a:rect l="0" t="0" r="r" b="b"/>
                <a:pathLst>
                  <a:path w="363" h="666">
                    <a:moveTo>
                      <a:pt x="0" y="0"/>
                    </a:moveTo>
                    <a:cubicBezTo>
                      <a:pt x="167" y="53"/>
                      <a:pt x="335" y="106"/>
                      <a:pt x="349" y="217"/>
                    </a:cubicBezTo>
                    <a:cubicBezTo>
                      <a:pt x="363" y="328"/>
                      <a:pt x="225" y="497"/>
                      <a:pt x="87" y="666"/>
                    </a:cubicBez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0" name="Oval 30"/>
              <p:cNvSpPr>
                <a:spLocks noChangeArrowheads="1"/>
              </p:cNvSpPr>
              <p:nvPr/>
            </p:nvSpPr>
            <p:spPr bwMode="auto">
              <a:xfrm>
                <a:off x="6866" y="2659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51" name="Freeform 31"/>
            <p:cNvSpPr>
              <a:spLocks/>
            </p:cNvSpPr>
            <p:nvPr/>
          </p:nvSpPr>
          <p:spPr bwMode="auto">
            <a:xfrm>
              <a:off x="6748" y="2222"/>
              <a:ext cx="924" cy="351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359" y="212"/>
                </a:cxn>
                <a:cxn ang="0">
                  <a:pos x="642" y="240"/>
                </a:cxn>
                <a:cxn ang="0">
                  <a:pos x="897" y="212"/>
                </a:cxn>
                <a:cxn ang="0">
                  <a:pos x="924" y="273"/>
                </a:cxn>
                <a:cxn ang="0">
                  <a:pos x="754" y="273"/>
                </a:cxn>
                <a:cxn ang="0">
                  <a:pos x="1027" y="273"/>
                </a:cxn>
                <a:cxn ang="0">
                  <a:pos x="1027" y="351"/>
                </a:cxn>
                <a:cxn ang="0">
                  <a:pos x="754" y="351"/>
                </a:cxn>
                <a:cxn ang="0">
                  <a:pos x="1101" y="351"/>
                </a:cxn>
                <a:cxn ang="0">
                  <a:pos x="1073" y="437"/>
                </a:cxn>
                <a:cxn ang="0">
                  <a:pos x="754" y="437"/>
                </a:cxn>
                <a:cxn ang="0">
                  <a:pos x="1045" y="437"/>
                </a:cxn>
                <a:cxn ang="0">
                  <a:pos x="1008" y="505"/>
                </a:cxn>
                <a:cxn ang="0">
                  <a:pos x="804" y="505"/>
                </a:cxn>
                <a:cxn ang="0">
                  <a:pos x="593" y="505"/>
                </a:cxn>
                <a:cxn ang="0">
                  <a:pos x="263" y="437"/>
                </a:cxn>
                <a:cxn ang="0">
                  <a:pos x="51" y="240"/>
                </a:cxn>
                <a:cxn ang="0">
                  <a:pos x="51" y="5"/>
                </a:cxn>
              </a:cxnLst>
              <a:rect l="0" t="0" r="r" b="b"/>
              <a:pathLst>
                <a:path w="1154" h="516">
                  <a:moveTo>
                    <a:pt x="51" y="5"/>
                  </a:moveTo>
                  <a:cubicBezTo>
                    <a:pt x="102" y="0"/>
                    <a:pt x="261" y="173"/>
                    <a:pt x="359" y="212"/>
                  </a:cubicBezTo>
                  <a:cubicBezTo>
                    <a:pt x="457" y="251"/>
                    <a:pt x="552" y="240"/>
                    <a:pt x="642" y="240"/>
                  </a:cubicBezTo>
                  <a:cubicBezTo>
                    <a:pt x="732" y="240"/>
                    <a:pt x="850" y="207"/>
                    <a:pt x="897" y="212"/>
                  </a:cubicBezTo>
                  <a:cubicBezTo>
                    <a:pt x="944" y="217"/>
                    <a:pt x="948" y="263"/>
                    <a:pt x="924" y="273"/>
                  </a:cubicBezTo>
                  <a:cubicBezTo>
                    <a:pt x="900" y="283"/>
                    <a:pt x="737" y="273"/>
                    <a:pt x="754" y="273"/>
                  </a:cubicBezTo>
                  <a:cubicBezTo>
                    <a:pt x="771" y="273"/>
                    <a:pt x="982" y="260"/>
                    <a:pt x="1027" y="273"/>
                  </a:cubicBezTo>
                  <a:cubicBezTo>
                    <a:pt x="1072" y="286"/>
                    <a:pt x="1072" y="338"/>
                    <a:pt x="1027" y="351"/>
                  </a:cubicBezTo>
                  <a:cubicBezTo>
                    <a:pt x="982" y="364"/>
                    <a:pt x="742" y="351"/>
                    <a:pt x="754" y="351"/>
                  </a:cubicBezTo>
                  <a:cubicBezTo>
                    <a:pt x="766" y="351"/>
                    <a:pt x="1048" y="337"/>
                    <a:pt x="1101" y="351"/>
                  </a:cubicBezTo>
                  <a:cubicBezTo>
                    <a:pt x="1154" y="365"/>
                    <a:pt x="1131" y="423"/>
                    <a:pt x="1073" y="437"/>
                  </a:cubicBezTo>
                  <a:cubicBezTo>
                    <a:pt x="1015" y="451"/>
                    <a:pt x="759" y="437"/>
                    <a:pt x="754" y="437"/>
                  </a:cubicBezTo>
                  <a:cubicBezTo>
                    <a:pt x="749" y="437"/>
                    <a:pt x="1003" y="426"/>
                    <a:pt x="1045" y="437"/>
                  </a:cubicBezTo>
                  <a:cubicBezTo>
                    <a:pt x="1087" y="448"/>
                    <a:pt x="1048" y="494"/>
                    <a:pt x="1008" y="505"/>
                  </a:cubicBezTo>
                  <a:cubicBezTo>
                    <a:pt x="968" y="516"/>
                    <a:pt x="873" y="505"/>
                    <a:pt x="804" y="505"/>
                  </a:cubicBezTo>
                  <a:cubicBezTo>
                    <a:pt x="735" y="505"/>
                    <a:pt x="683" y="516"/>
                    <a:pt x="593" y="505"/>
                  </a:cubicBezTo>
                  <a:cubicBezTo>
                    <a:pt x="503" y="494"/>
                    <a:pt x="353" y="481"/>
                    <a:pt x="263" y="437"/>
                  </a:cubicBezTo>
                  <a:cubicBezTo>
                    <a:pt x="173" y="393"/>
                    <a:pt x="86" y="303"/>
                    <a:pt x="51" y="240"/>
                  </a:cubicBezTo>
                  <a:cubicBezTo>
                    <a:pt x="16" y="177"/>
                    <a:pt x="0" y="10"/>
                    <a:pt x="51" y="5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3" name="112 Grupo"/>
          <p:cNvGrpSpPr/>
          <p:nvPr/>
        </p:nvGrpSpPr>
        <p:grpSpPr>
          <a:xfrm>
            <a:off x="3929058" y="1785926"/>
            <a:ext cx="2143140" cy="3841765"/>
            <a:chOff x="3721098" y="1095551"/>
            <a:chExt cx="2143140" cy="3270261"/>
          </a:xfrm>
        </p:grpSpPr>
        <p:grpSp>
          <p:nvGrpSpPr>
            <p:cNvPr id="30754" name="Group 34"/>
            <p:cNvGrpSpPr>
              <a:grpSpLocks/>
            </p:cNvGrpSpPr>
            <p:nvPr/>
          </p:nvGrpSpPr>
          <p:grpSpPr bwMode="auto">
            <a:xfrm>
              <a:off x="3721098" y="1095551"/>
              <a:ext cx="2143140" cy="3270261"/>
              <a:chOff x="2973" y="5087"/>
              <a:chExt cx="2077" cy="2675"/>
            </a:xfrm>
          </p:grpSpPr>
          <p:sp>
            <p:nvSpPr>
              <p:cNvPr id="30755" name="Freeform 35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6" name="Freeform 36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7" name="Freeform 37"/>
              <p:cNvSpPr>
                <a:spLocks/>
              </p:cNvSpPr>
              <p:nvPr/>
            </p:nvSpPr>
            <p:spPr bwMode="auto">
              <a:xfrm>
                <a:off x="3709" y="5303"/>
                <a:ext cx="1287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8" name="Freeform 38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76923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59" name="Freeform 39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60" name="Freeform 40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761" name="WordArt 41"/>
            <p:cNvSpPr>
              <a:spLocks noChangeArrowheads="1" noChangeShapeType="1" noTextEdit="1"/>
            </p:cNvSpPr>
            <p:nvPr/>
          </p:nvSpPr>
          <p:spPr bwMode="auto">
            <a:xfrm>
              <a:off x="4572000" y="1214422"/>
              <a:ext cx="954226" cy="281181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Taquilla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sp>
        <p:nvSpPr>
          <p:cNvPr id="114" name="113 CuadroTexto"/>
          <p:cNvSpPr txBox="1"/>
          <p:nvPr/>
        </p:nvSpPr>
        <p:spPr>
          <a:xfrm>
            <a:off x="2987824" y="478413"/>
            <a:ext cx="5261772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DEBO HACER AL ENTRAR EN UNA INSTALACIÓN ACUÁTICA?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357422" y="2928934"/>
            <a:ext cx="1500198" cy="2589221"/>
            <a:chOff x="6726" y="5723"/>
            <a:chExt cx="1340" cy="2165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7585" y="6448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Freeform 4"/>
            <p:cNvSpPr>
              <a:spLocks/>
            </p:cNvSpPr>
            <p:nvPr/>
          </p:nvSpPr>
          <p:spPr bwMode="auto">
            <a:xfrm>
              <a:off x="6726" y="6472"/>
              <a:ext cx="442" cy="878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7404" y="739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7383" y="7600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7099" y="7621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7144" y="7364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7085" y="6349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062" y="6349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9" name="Oval 11"/>
            <p:cNvSpPr>
              <a:spLocks noChangeArrowheads="1"/>
            </p:cNvSpPr>
            <p:nvPr/>
          </p:nvSpPr>
          <p:spPr bwMode="auto">
            <a:xfrm>
              <a:off x="7326" y="7102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60" name="Group 12"/>
            <p:cNvGrpSpPr>
              <a:grpSpLocks/>
            </p:cNvGrpSpPr>
            <p:nvPr/>
          </p:nvGrpSpPr>
          <p:grpSpPr bwMode="auto">
            <a:xfrm>
              <a:off x="6844" y="5723"/>
              <a:ext cx="1048" cy="747"/>
              <a:chOff x="7062" y="5424"/>
              <a:chExt cx="2041" cy="1336"/>
            </a:xfrm>
          </p:grpSpPr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062" name="Group 14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064" name="Group 16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2065" name="Freeform 17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066" name="Group 18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206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6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" name="Oval 25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075" name="Oval 27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7085" y="7096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2" name="Group 112"/>
          <p:cNvGrpSpPr>
            <a:grpSpLocks/>
          </p:cNvGrpSpPr>
          <p:nvPr/>
        </p:nvGrpSpPr>
        <p:grpSpPr bwMode="auto">
          <a:xfrm rot="2845261">
            <a:off x="6457255" y="1790546"/>
            <a:ext cx="613891" cy="927409"/>
            <a:chOff x="1945" y="7873"/>
            <a:chExt cx="2659" cy="2360"/>
          </a:xfrm>
        </p:grpSpPr>
        <p:sp>
          <p:nvSpPr>
            <p:cNvPr id="15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68" name="167 Elipse"/>
          <p:cNvSpPr/>
          <p:nvPr/>
        </p:nvSpPr>
        <p:spPr>
          <a:xfrm>
            <a:off x="5072066" y="4278846"/>
            <a:ext cx="214314" cy="21431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70" name="169 Conector recto"/>
          <p:cNvCxnSpPr/>
          <p:nvPr/>
        </p:nvCxnSpPr>
        <p:spPr>
          <a:xfrm rot="16200000" flipH="1">
            <a:off x="5179223" y="2814367"/>
            <a:ext cx="500066" cy="428628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170 Conector recto"/>
          <p:cNvCxnSpPr/>
          <p:nvPr/>
        </p:nvCxnSpPr>
        <p:spPr>
          <a:xfrm rot="16200000" flipH="1">
            <a:off x="5143504" y="3350152"/>
            <a:ext cx="500066" cy="357190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171 Conector recto"/>
          <p:cNvCxnSpPr/>
          <p:nvPr/>
        </p:nvCxnSpPr>
        <p:spPr>
          <a:xfrm rot="16200000" flipH="1">
            <a:off x="5143504" y="2492896"/>
            <a:ext cx="357190" cy="357190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173 Conector recto"/>
          <p:cNvCxnSpPr/>
          <p:nvPr/>
        </p:nvCxnSpPr>
        <p:spPr>
          <a:xfrm rot="16200000" flipH="1">
            <a:off x="5250661" y="3171557"/>
            <a:ext cx="357190" cy="285752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3" name="Group 141"/>
          <p:cNvGrpSpPr>
            <a:grpSpLocks/>
          </p:cNvGrpSpPr>
          <p:nvPr/>
        </p:nvGrpSpPr>
        <p:grpSpPr bwMode="auto">
          <a:xfrm>
            <a:off x="278684" y="162917"/>
            <a:ext cx="785818" cy="714380"/>
            <a:chOff x="2904" y="8552"/>
            <a:chExt cx="1493" cy="1547"/>
          </a:xfrm>
        </p:grpSpPr>
        <p:sp>
          <p:nvSpPr>
            <p:cNvPr id="20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1" name="Group 141"/>
          <p:cNvGrpSpPr>
            <a:grpSpLocks/>
          </p:cNvGrpSpPr>
          <p:nvPr/>
        </p:nvGrpSpPr>
        <p:grpSpPr bwMode="auto">
          <a:xfrm>
            <a:off x="1141263" y="544970"/>
            <a:ext cx="785818" cy="714380"/>
            <a:chOff x="2904" y="8552"/>
            <a:chExt cx="1493" cy="1547"/>
          </a:xfrm>
        </p:grpSpPr>
        <p:sp>
          <p:nvSpPr>
            <p:cNvPr id="21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9" name="Group 141"/>
          <p:cNvGrpSpPr>
            <a:grpSpLocks/>
          </p:cNvGrpSpPr>
          <p:nvPr/>
        </p:nvGrpSpPr>
        <p:grpSpPr bwMode="auto">
          <a:xfrm>
            <a:off x="334967" y="1148430"/>
            <a:ext cx="785818" cy="714380"/>
            <a:chOff x="2904" y="8552"/>
            <a:chExt cx="1493" cy="1547"/>
          </a:xfrm>
        </p:grpSpPr>
        <p:sp>
          <p:nvSpPr>
            <p:cNvPr id="22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0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16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9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6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6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99" name="151 Grupo"/>
          <p:cNvGrpSpPr/>
          <p:nvPr/>
        </p:nvGrpSpPr>
        <p:grpSpPr>
          <a:xfrm>
            <a:off x="6643670" y="2428868"/>
            <a:ext cx="2500330" cy="1071570"/>
            <a:chOff x="3714744" y="4214818"/>
            <a:chExt cx="4011612" cy="1854200"/>
          </a:xfrm>
        </p:grpSpPr>
        <p:grpSp>
          <p:nvGrpSpPr>
            <p:cNvPr id="200" name="Group 37"/>
            <p:cNvGrpSpPr>
              <a:grpSpLocks/>
            </p:cNvGrpSpPr>
            <p:nvPr/>
          </p:nvGrpSpPr>
          <p:grpSpPr bwMode="auto">
            <a:xfrm>
              <a:off x="3714744" y="4214818"/>
              <a:ext cx="4011612" cy="1854200"/>
              <a:chOff x="1137" y="10755"/>
              <a:chExt cx="6319" cy="2919"/>
            </a:xfrm>
          </p:grpSpPr>
          <p:sp>
            <p:nvSpPr>
              <p:cNvPr id="227" name="Freeform 38"/>
              <p:cNvSpPr>
                <a:spLocks/>
              </p:cNvSpPr>
              <p:nvPr/>
            </p:nvSpPr>
            <p:spPr bwMode="auto">
              <a:xfrm>
                <a:off x="1137" y="10755"/>
                <a:ext cx="6319" cy="2919"/>
              </a:xfrm>
              <a:custGeom>
                <a:avLst/>
                <a:gdLst/>
                <a:ahLst/>
                <a:cxnLst>
                  <a:cxn ang="0">
                    <a:pos x="582" y="2159"/>
                  </a:cxn>
                  <a:cxn ang="0">
                    <a:pos x="1695" y="1090"/>
                  </a:cxn>
                  <a:cxn ang="0">
                    <a:pos x="2659" y="291"/>
                  </a:cxn>
                  <a:cxn ang="0">
                    <a:pos x="5611" y="217"/>
                  </a:cxn>
                  <a:cxn ang="0">
                    <a:pos x="6283" y="310"/>
                  </a:cxn>
                  <a:cxn ang="0">
                    <a:pos x="5392" y="2075"/>
                  </a:cxn>
                  <a:cxn ang="0">
                    <a:pos x="4960" y="2679"/>
                  </a:cxn>
                  <a:cxn ang="0">
                    <a:pos x="2232" y="2902"/>
                  </a:cxn>
                  <a:cxn ang="0">
                    <a:pos x="266" y="2781"/>
                  </a:cxn>
                  <a:cxn ang="0">
                    <a:pos x="636" y="2121"/>
                  </a:cxn>
                </a:cxnLst>
                <a:rect l="0" t="0" r="r" b="b"/>
                <a:pathLst>
                  <a:path w="6319" h="2919">
                    <a:moveTo>
                      <a:pt x="582" y="2159"/>
                    </a:moveTo>
                    <a:cubicBezTo>
                      <a:pt x="965" y="1780"/>
                      <a:pt x="1349" y="1401"/>
                      <a:pt x="1695" y="1090"/>
                    </a:cubicBezTo>
                    <a:cubicBezTo>
                      <a:pt x="2041" y="779"/>
                      <a:pt x="2006" y="436"/>
                      <a:pt x="2659" y="291"/>
                    </a:cubicBezTo>
                    <a:cubicBezTo>
                      <a:pt x="3312" y="146"/>
                      <a:pt x="5007" y="214"/>
                      <a:pt x="5611" y="217"/>
                    </a:cubicBezTo>
                    <a:cubicBezTo>
                      <a:pt x="6215" y="220"/>
                      <a:pt x="6319" y="0"/>
                      <a:pt x="6283" y="310"/>
                    </a:cubicBezTo>
                    <a:cubicBezTo>
                      <a:pt x="6247" y="620"/>
                      <a:pt x="5613" y="1680"/>
                      <a:pt x="5392" y="2075"/>
                    </a:cubicBezTo>
                    <a:cubicBezTo>
                      <a:pt x="5171" y="2470"/>
                      <a:pt x="5487" y="2541"/>
                      <a:pt x="4960" y="2679"/>
                    </a:cubicBezTo>
                    <a:cubicBezTo>
                      <a:pt x="4433" y="2817"/>
                      <a:pt x="3014" y="2885"/>
                      <a:pt x="2232" y="2902"/>
                    </a:cubicBezTo>
                    <a:cubicBezTo>
                      <a:pt x="1450" y="2919"/>
                      <a:pt x="532" y="2911"/>
                      <a:pt x="266" y="2781"/>
                    </a:cubicBezTo>
                    <a:cubicBezTo>
                      <a:pt x="0" y="2651"/>
                      <a:pt x="318" y="2386"/>
                      <a:pt x="636" y="2121"/>
                    </a:cubicBezTo>
                  </a:path>
                </a:pathLst>
              </a:custGeom>
              <a:solidFill>
                <a:schemeClr val="tx1">
                  <a:lumMod val="50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Freeform 39"/>
              <p:cNvSpPr>
                <a:spLocks/>
              </p:cNvSpPr>
              <p:nvPr/>
            </p:nvSpPr>
            <p:spPr bwMode="auto">
              <a:xfrm>
                <a:off x="2256" y="11258"/>
                <a:ext cx="4273" cy="1928"/>
              </a:xfrm>
              <a:custGeom>
                <a:avLst/>
                <a:gdLst/>
                <a:ahLst/>
                <a:cxnLst>
                  <a:cxn ang="0">
                    <a:pos x="576" y="1293"/>
                  </a:cxn>
                  <a:cxn ang="0">
                    <a:pos x="1594" y="188"/>
                  </a:cxn>
                  <a:cxn ang="0">
                    <a:pos x="3048" y="206"/>
                  </a:cxn>
                  <a:cxn ang="0">
                    <a:pos x="4230" y="243"/>
                  </a:cxn>
                  <a:cxn ang="0">
                    <a:pos x="3307" y="1665"/>
                  </a:cxn>
                  <a:cxn ang="0">
                    <a:pos x="1368" y="1823"/>
                  </a:cxn>
                  <a:cxn ang="0">
                    <a:pos x="122" y="1702"/>
                  </a:cxn>
                  <a:cxn ang="0">
                    <a:pos x="634" y="1265"/>
                  </a:cxn>
                </a:cxnLst>
                <a:rect l="0" t="0" r="r" b="b"/>
                <a:pathLst>
                  <a:path w="4273" h="1928">
                    <a:moveTo>
                      <a:pt x="576" y="1293"/>
                    </a:moveTo>
                    <a:cubicBezTo>
                      <a:pt x="879" y="831"/>
                      <a:pt x="1182" y="369"/>
                      <a:pt x="1594" y="188"/>
                    </a:cubicBezTo>
                    <a:cubicBezTo>
                      <a:pt x="2006" y="7"/>
                      <a:pt x="2609" y="197"/>
                      <a:pt x="3048" y="206"/>
                    </a:cubicBezTo>
                    <a:cubicBezTo>
                      <a:pt x="3487" y="215"/>
                      <a:pt x="4187" y="0"/>
                      <a:pt x="4230" y="243"/>
                    </a:cubicBezTo>
                    <a:cubicBezTo>
                      <a:pt x="4273" y="486"/>
                      <a:pt x="3784" y="1402"/>
                      <a:pt x="3307" y="1665"/>
                    </a:cubicBezTo>
                    <a:cubicBezTo>
                      <a:pt x="2830" y="1928"/>
                      <a:pt x="1899" y="1817"/>
                      <a:pt x="1368" y="1823"/>
                    </a:cubicBezTo>
                    <a:cubicBezTo>
                      <a:pt x="837" y="1829"/>
                      <a:pt x="244" y="1795"/>
                      <a:pt x="122" y="1702"/>
                    </a:cubicBezTo>
                    <a:cubicBezTo>
                      <a:pt x="0" y="1609"/>
                      <a:pt x="317" y="1437"/>
                      <a:pt x="634" y="1265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Freeform 40"/>
              <p:cNvSpPr>
                <a:spLocks/>
              </p:cNvSpPr>
              <p:nvPr/>
            </p:nvSpPr>
            <p:spPr bwMode="auto">
              <a:xfrm>
                <a:off x="3675" y="11957"/>
                <a:ext cx="1797" cy="179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48" y="9"/>
                  </a:cxn>
                  <a:cxn ang="0">
                    <a:pos x="459" y="139"/>
                  </a:cxn>
                  <a:cxn ang="0">
                    <a:pos x="703" y="65"/>
                  </a:cxn>
                  <a:cxn ang="0">
                    <a:pos x="812" y="158"/>
                  </a:cxn>
                  <a:cxn ang="0">
                    <a:pos x="1221" y="28"/>
                  </a:cxn>
                  <a:cxn ang="0">
                    <a:pos x="1425" y="176"/>
                  </a:cxn>
                  <a:cxn ang="0">
                    <a:pos x="1797" y="46"/>
                  </a:cxn>
                </a:cxnLst>
                <a:rect l="0" t="0" r="r" b="b"/>
                <a:pathLst>
                  <a:path w="1797" h="179">
                    <a:moveTo>
                      <a:pt x="0" y="83"/>
                    </a:moveTo>
                    <a:cubicBezTo>
                      <a:pt x="136" y="41"/>
                      <a:pt x="272" y="0"/>
                      <a:pt x="348" y="9"/>
                    </a:cubicBezTo>
                    <a:cubicBezTo>
                      <a:pt x="424" y="18"/>
                      <a:pt x="400" y="130"/>
                      <a:pt x="459" y="139"/>
                    </a:cubicBezTo>
                    <a:cubicBezTo>
                      <a:pt x="518" y="148"/>
                      <a:pt x="644" y="62"/>
                      <a:pt x="703" y="65"/>
                    </a:cubicBezTo>
                    <a:cubicBezTo>
                      <a:pt x="762" y="68"/>
                      <a:pt x="726" y="164"/>
                      <a:pt x="812" y="158"/>
                    </a:cubicBezTo>
                    <a:cubicBezTo>
                      <a:pt x="898" y="152"/>
                      <a:pt x="1119" y="25"/>
                      <a:pt x="1221" y="28"/>
                    </a:cubicBezTo>
                    <a:cubicBezTo>
                      <a:pt x="1323" y="31"/>
                      <a:pt x="1329" y="173"/>
                      <a:pt x="1425" y="176"/>
                    </a:cubicBezTo>
                    <a:cubicBezTo>
                      <a:pt x="1521" y="179"/>
                      <a:pt x="1659" y="112"/>
                      <a:pt x="1797" y="46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41"/>
              <p:cNvSpPr>
                <a:spLocks/>
              </p:cNvSpPr>
              <p:nvPr/>
            </p:nvSpPr>
            <p:spPr bwMode="auto">
              <a:xfrm>
                <a:off x="3850" y="12409"/>
                <a:ext cx="1773" cy="189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424" y="77"/>
                  </a:cxn>
                  <a:cxn ang="0">
                    <a:pos x="461" y="133"/>
                  </a:cxn>
                  <a:cxn ang="0">
                    <a:pos x="869" y="3"/>
                  </a:cxn>
                  <a:cxn ang="0">
                    <a:pos x="869" y="152"/>
                  </a:cxn>
                  <a:cxn ang="0">
                    <a:pos x="1198" y="40"/>
                  </a:cxn>
                  <a:cxn ang="0">
                    <a:pos x="1313" y="105"/>
                  </a:cxn>
                  <a:cxn ang="0">
                    <a:pos x="1773" y="12"/>
                  </a:cxn>
                </a:cxnLst>
                <a:rect l="0" t="0" r="r" b="b"/>
                <a:pathLst>
                  <a:path w="1773" h="189">
                    <a:moveTo>
                      <a:pt x="0" y="189"/>
                    </a:moveTo>
                    <a:cubicBezTo>
                      <a:pt x="173" y="137"/>
                      <a:pt x="347" y="86"/>
                      <a:pt x="424" y="77"/>
                    </a:cubicBezTo>
                    <a:cubicBezTo>
                      <a:pt x="501" y="68"/>
                      <a:pt x="387" y="145"/>
                      <a:pt x="461" y="133"/>
                    </a:cubicBezTo>
                    <a:cubicBezTo>
                      <a:pt x="535" y="121"/>
                      <a:pt x="801" y="0"/>
                      <a:pt x="869" y="3"/>
                    </a:cubicBezTo>
                    <a:cubicBezTo>
                      <a:pt x="937" y="6"/>
                      <a:pt x="814" y="146"/>
                      <a:pt x="869" y="152"/>
                    </a:cubicBezTo>
                    <a:cubicBezTo>
                      <a:pt x="924" y="158"/>
                      <a:pt x="1124" y="48"/>
                      <a:pt x="1198" y="40"/>
                    </a:cubicBezTo>
                    <a:cubicBezTo>
                      <a:pt x="1272" y="32"/>
                      <a:pt x="1217" y="110"/>
                      <a:pt x="1313" y="105"/>
                    </a:cubicBezTo>
                    <a:cubicBezTo>
                      <a:pt x="1409" y="100"/>
                      <a:pt x="1591" y="56"/>
                      <a:pt x="1773" y="12"/>
                    </a:cubicBezTo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1" name="Freeform 2"/>
            <p:cNvSpPr>
              <a:spLocks/>
            </p:cNvSpPr>
            <p:nvPr/>
          </p:nvSpPr>
          <p:spPr bwMode="auto">
            <a:xfrm>
              <a:off x="5000628" y="4357694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Freeform 3"/>
            <p:cNvSpPr>
              <a:spLocks/>
            </p:cNvSpPr>
            <p:nvPr/>
          </p:nvSpPr>
          <p:spPr bwMode="auto">
            <a:xfrm>
              <a:off x="4857752" y="4643446"/>
              <a:ext cx="587375" cy="569913"/>
            </a:xfrm>
            <a:custGeom>
              <a:avLst/>
              <a:gdLst/>
              <a:ahLst/>
              <a:cxnLst>
                <a:cxn ang="0">
                  <a:pos x="2" y="534"/>
                </a:cxn>
                <a:cxn ang="0">
                  <a:pos x="193" y="229"/>
                </a:cxn>
                <a:cxn ang="0">
                  <a:pos x="365" y="115"/>
                </a:cxn>
                <a:cxn ang="0">
                  <a:pos x="720" y="39"/>
                </a:cxn>
                <a:cxn ang="0">
                  <a:pos x="894" y="348"/>
                </a:cxn>
                <a:cxn ang="0">
                  <a:pos x="894" y="635"/>
                </a:cxn>
                <a:cxn ang="0">
                  <a:pos x="894" y="875"/>
                </a:cxn>
                <a:cxn ang="0">
                  <a:pos x="777" y="766"/>
                </a:cxn>
                <a:cxn ang="0">
                  <a:pos x="736" y="428"/>
                </a:cxn>
                <a:cxn ang="0">
                  <a:pos x="674" y="229"/>
                </a:cxn>
                <a:cxn ang="0">
                  <a:pos x="402" y="229"/>
                </a:cxn>
                <a:cxn ang="0">
                  <a:pos x="241" y="428"/>
                </a:cxn>
                <a:cxn ang="0">
                  <a:pos x="206" y="525"/>
                </a:cxn>
                <a:cxn ang="0">
                  <a:pos x="2" y="534"/>
                </a:cxn>
              </a:cxnLst>
              <a:rect l="0" t="0" r="r" b="b"/>
              <a:pathLst>
                <a:path w="923" h="897">
                  <a:moveTo>
                    <a:pt x="2" y="534"/>
                  </a:moveTo>
                  <a:cubicBezTo>
                    <a:pt x="0" y="485"/>
                    <a:pt x="133" y="299"/>
                    <a:pt x="193" y="229"/>
                  </a:cubicBezTo>
                  <a:cubicBezTo>
                    <a:pt x="253" y="159"/>
                    <a:pt x="277" y="147"/>
                    <a:pt x="365" y="115"/>
                  </a:cubicBezTo>
                  <a:cubicBezTo>
                    <a:pt x="453" y="83"/>
                    <a:pt x="632" y="0"/>
                    <a:pt x="720" y="39"/>
                  </a:cubicBezTo>
                  <a:cubicBezTo>
                    <a:pt x="808" y="78"/>
                    <a:pt x="865" y="249"/>
                    <a:pt x="894" y="348"/>
                  </a:cubicBezTo>
                  <a:cubicBezTo>
                    <a:pt x="923" y="447"/>
                    <a:pt x="894" y="547"/>
                    <a:pt x="894" y="635"/>
                  </a:cubicBezTo>
                  <a:cubicBezTo>
                    <a:pt x="894" y="723"/>
                    <a:pt x="913" y="853"/>
                    <a:pt x="894" y="875"/>
                  </a:cubicBezTo>
                  <a:cubicBezTo>
                    <a:pt x="875" y="897"/>
                    <a:pt x="803" y="841"/>
                    <a:pt x="777" y="766"/>
                  </a:cubicBezTo>
                  <a:cubicBezTo>
                    <a:pt x="751" y="691"/>
                    <a:pt x="753" y="517"/>
                    <a:pt x="736" y="428"/>
                  </a:cubicBezTo>
                  <a:cubicBezTo>
                    <a:pt x="719" y="339"/>
                    <a:pt x="730" y="262"/>
                    <a:pt x="674" y="229"/>
                  </a:cubicBezTo>
                  <a:cubicBezTo>
                    <a:pt x="618" y="196"/>
                    <a:pt x="474" y="196"/>
                    <a:pt x="402" y="229"/>
                  </a:cubicBezTo>
                  <a:cubicBezTo>
                    <a:pt x="330" y="262"/>
                    <a:pt x="274" y="379"/>
                    <a:pt x="241" y="428"/>
                  </a:cubicBezTo>
                  <a:cubicBezTo>
                    <a:pt x="208" y="477"/>
                    <a:pt x="243" y="507"/>
                    <a:pt x="206" y="525"/>
                  </a:cubicBezTo>
                  <a:cubicBezTo>
                    <a:pt x="169" y="543"/>
                    <a:pt x="4" y="583"/>
                    <a:pt x="2" y="53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="" xmlns:p14="http://schemas.microsoft.com/office/powerpoint/2010/main" val="995446625"/>
      </p:ext>
    </p:extLst>
  </p:cSld>
  <p:clrMapOvr>
    <a:masterClrMapping/>
  </p:clrMapOvr>
  <p:transition advTm="4852"/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ujo">
  <a:themeElements>
    <a:clrScheme name="Flujo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ujo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ujo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Flow</Template>
  <TotalTime>1322</TotalTime>
  <Words>1512</Words>
  <Application>Microsoft Office PowerPoint</Application>
  <PresentationFormat>Presentación en pantalla (4:3)</PresentationFormat>
  <Paragraphs>470</Paragraphs>
  <Slides>59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59</vt:i4>
      </vt:variant>
    </vt:vector>
  </HeadingPairs>
  <TitlesOfParts>
    <vt:vector size="60" baseType="lpstr">
      <vt:lpstr>Flujo</vt:lpstr>
      <vt:lpstr>Diapositiva 1</vt:lpstr>
      <vt:lpstr>Diapositiva 2</vt:lpstr>
      <vt:lpstr>Diapositiva 3</vt:lpstr>
      <vt:lpstr>Diapositiva 4</vt:lpstr>
      <vt:lpstr>Diapositiva 5</vt:lpstr>
      <vt:lpstr>Diapositiva 6</vt:lpstr>
      <vt:lpstr>Diapositiva 7</vt:lpstr>
      <vt:lpstr>Diapositiva 8</vt:lpstr>
      <vt:lpstr>Diapositiva 9</vt:lpstr>
      <vt:lpstr>Diapositiva 10</vt:lpstr>
      <vt:lpstr>Diapositiva 11</vt:lpstr>
      <vt:lpstr>Diapositiva 12</vt:lpstr>
      <vt:lpstr>Diapositiva 13</vt:lpstr>
      <vt:lpstr>Diapositiva 14</vt:lpstr>
      <vt:lpstr>Diapositiva 15</vt:lpstr>
      <vt:lpstr>Diapositiva 16</vt:lpstr>
      <vt:lpstr>Diapositiva 17</vt:lpstr>
      <vt:lpstr>Diapositiva 18</vt:lpstr>
      <vt:lpstr>Diapositiva 19</vt:lpstr>
      <vt:lpstr>Diapositiva 20</vt:lpstr>
      <vt:lpstr>Diapositiva 21</vt:lpstr>
      <vt:lpstr>Diapositiva 22</vt:lpstr>
      <vt:lpstr>Diapositiva 23</vt:lpstr>
      <vt:lpstr>Diapositiva 24</vt:lpstr>
      <vt:lpstr>Diapositiva 25</vt:lpstr>
      <vt:lpstr>Diapositiva 26</vt:lpstr>
      <vt:lpstr>Diapositiva 27</vt:lpstr>
      <vt:lpstr>Diapositiva 28</vt:lpstr>
      <vt:lpstr>Diapositiva 29</vt:lpstr>
      <vt:lpstr>Diapositiva 30</vt:lpstr>
      <vt:lpstr>Diapositiva 31</vt:lpstr>
      <vt:lpstr>Diapositiva 32</vt:lpstr>
      <vt:lpstr>Diapositiva 33</vt:lpstr>
      <vt:lpstr>Diapositiva 34</vt:lpstr>
      <vt:lpstr>Diapositiva 35</vt:lpstr>
      <vt:lpstr>Diapositiva 36</vt:lpstr>
      <vt:lpstr>Diapositiva 37</vt:lpstr>
      <vt:lpstr>Diapositiva 38</vt:lpstr>
      <vt:lpstr>Diapositiva 39</vt:lpstr>
      <vt:lpstr>Diapositiva 40</vt:lpstr>
      <vt:lpstr>Diapositiva 41</vt:lpstr>
      <vt:lpstr>Diapositiva 42</vt:lpstr>
      <vt:lpstr>Diapositiva 43</vt:lpstr>
      <vt:lpstr>Diapositiva 44</vt:lpstr>
      <vt:lpstr>Diapositiva 45</vt:lpstr>
      <vt:lpstr>Diapositiva 46</vt:lpstr>
      <vt:lpstr>Diapositiva 47</vt:lpstr>
      <vt:lpstr>Diapositiva 48</vt:lpstr>
      <vt:lpstr>Diapositiva 49</vt:lpstr>
      <vt:lpstr>Diapositiva 50</vt:lpstr>
      <vt:lpstr>Diapositiva 51</vt:lpstr>
      <vt:lpstr>Diapositiva 52</vt:lpstr>
      <vt:lpstr>Diapositiva 53</vt:lpstr>
      <vt:lpstr>Diapositiva 54</vt:lpstr>
      <vt:lpstr>Diapositiva 55</vt:lpstr>
      <vt:lpstr>Diapositiva 56</vt:lpstr>
      <vt:lpstr>Diapositiva 57</vt:lpstr>
      <vt:lpstr>Diapositiva 58</vt:lpstr>
      <vt:lpstr>Diapositiva 59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pc</dc:creator>
  <cp:lastModifiedBy>pc</cp:lastModifiedBy>
  <cp:revision>250</cp:revision>
  <dcterms:created xsi:type="dcterms:W3CDTF">2015-03-09T18:51:50Z</dcterms:created>
  <dcterms:modified xsi:type="dcterms:W3CDTF">2016-04-18T08:58:35Z</dcterms:modified>
</cp:coreProperties>
</file>